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5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48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49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21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.xml"/>
  <Override ContentType="application/vnd.openxmlformats-officedocument.presentationml.slide+xml" PartName="/ppt/slides/slide5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50.xml"/>
  <Override ContentType="application/vnd.openxmlformats-officedocument.presentationml.slide+xml" PartName="/ppt/slides/slide34.xml"/>
  <Override ContentType="application/vnd.openxmlformats-officedocument.presentationml.slide+xml" PartName="/ppt/slides/slide33.xml"/>
  <Override ContentType="application/vnd.openxmlformats-officedocument.presentationml.slide+xml" PartName="/ppt/slides/slide16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7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36.xml"/>
  <Override ContentType="application/vnd.openxmlformats-officedocument.presentationml.slide+xml" PartName="/ppt/slides/slide23.xml"/>
  <Override ContentType="application/vnd.openxmlformats-officedocument.presentationml.slide+xml" PartName="/ppt/slides/slide49.xml"/>
  <Override ContentType="application/vnd.openxmlformats-officedocument.presentationml.slide+xml" PartName="/ppt/slides/slide10.xml"/>
  <Override ContentType="application/vnd.openxmlformats-officedocument.presentationml.slide+xml" PartName="/ppt/slides/slide6.xml"/>
  <Override ContentType="application/vnd.openxmlformats-officedocument.presentationml.slide+xml" PartName="/ppt/slides/slide40.xml"/>
  <Override ContentType="application/vnd.openxmlformats-officedocument.presentationml.slide+xml" PartName="/ppt/slides/slide48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9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12.xml"/>
  <Override ContentType="application/vnd.openxmlformats-officedocument.presentationml.slide+xml" PartName="/ppt/slides/slide47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32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15.xml"/>
  <Override ContentType="application/vnd.openxmlformats-officedocument.presentationml.slide+xml" PartName="/ppt/slides/slide31.xml"/>
  <Override ContentType="application/vnd.openxmlformats-officedocument.presentationml.slide+xml" PartName="/ppt/slides/slide27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14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1" r:id="rId4"/>
    <p:sldMasterId id="2147483672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  <p:sldId id="303" r:id="rId54"/>
    <p:sldId id="304" r:id="rId55"/>
    <p:sldId id="305" r:id="rId56"/>
  </p:sldIdLst>
  <p:sldSz cy="5143500" cx="9144000"/>
  <p:notesSz cx="6858000" cy="9144000"/>
  <p:embeddedFontLst>
    <p:embeddedFont>
      <p:font typeface="Catamaran"/>
      <p:regular r:id="rId57"/>
      <p:bold r:id="rId58"/>
    </p:embeddedFont>
    <p:embeddedFont>
      <p:font typeface="Proxima Nova"/>
      <p:regular r:id="rId59"/>
      <p:bold r:id="rId60"/>
      <p:italic r:id="rId61"/>
      <p:boldItalic r:id="rId62"/>
    </p:embeddedFont>
    <p:embeddedFont>
      <p:font typeface="Roboto Medium"/>
      <p:regular r:id="rId63"/>
      <p:bold r:id="rId64"/>
      <p:italic r:id="rId65"/>
      <p:boldItalic r:id="rId66"/>
    </p:embeddedFont>
    <p:embeddedFont>
      <p:font typeface="Berkshire Swash"/>
      <p:regular r:id="rId67"/>
    </p:embeddedFont>
    <p:embeddedFont>
      <p:font typeface="Amatic SC"/>
      <p:regular r:id="rId68"/>
      <p:bold r:id="rId69"/>
    </p:embeddedFont>
    <p:embeddedFont>
      <p:font typeface="Montserrat"/>
      <p:regular r:id="rId70"/>
      <p:bold r:id="rId71"/>
      <p:italic r:id="rId72"/>
      <p:boldItalic r:id="rId73"/>
    </p:embeddedFont>
    <p:embeddedFont>
      <p:font typeface="BenchNine"/>
      <p:regular r:id="rId74"/>
      <p:bold r:id="rId75"/>
    </p:embeddedFont>
    <p:embeddedFont>
      <p:font typeface="Proxima Nova Semibold"/>
      <p:regular r:id="rId76"/>
      <p:bold r:id="rId77"/>
      <p:boldItalic r:id="rId7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tableStyles.xml><?xml version="1.0" encoding="utf-8"?>
<a:tblStyleLst xmlns:a="http://schemas.openxmlformats.org/drawingml/2006/main" xmlns:r="http://schemas.openxmlformats.org/officeDocument/2006/relationships" def="{4663595B-E5B8-4D5A-A962-AA09087E1195}">
  <a:tblStyle styleId="{4663595B-E5B8-4D5A-A962-AA09087E1195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9E9E9E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Montserrat-boldItalic.fntdata"/><Relationship Id="rId72" Type="http://schemas.openxmlformats.org/officeDocument/2006/relationships/font" Target="fonts/Montserrat-italic.fntdata"/><Relationship Id="rId31" Type="http://schemas.openxmlformats.org/officeDocument/2006/relationships/slide" Target="slides/slide25.xml"/><Relationship Id="rId75" Type="http://schemas.openxmlformats.org/officeDocument/2006/relationships/font" Target="fonts/BenchNine-bold.fntdata"/><Relationship Id="rId30" Type="http://schemas.openxmlformats.org/officeDocument/2006/relationships/slide" Target="slides/slide24.xml"/><Relationship Id="rId74" Type="http://schemas.openxmlformats.org/officeDocument/2006/relationships/font" Target="fonts/BenchNine-regular.fntdata"/><Relationship Id="rId33" Type="http://schemas.openxmlformats.org/officeDocument/2006/relationships/slide" Target="slides/slide27.xml"/><Relationship Id="rId77" Type="http://schemas.openxmlformats.org/officeDocument/2006/relationships/font" Target="fonts/ProximaNovaSemibold-bold.fntdata"/><Relationship Id="rId32" Type="http://schemas.openxmlformats.org/officeDocument/2006/relationships/slide" Target="slides/slide26.xml"/><Relationship Id="rId76" Type="http://schemas.openxmlformats.org/officeDocument/2006/relationships/font" Target="fonts/ProximaNovaSemibold-regular.fntdata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78" Type="http://schemas.openxmlformats.org/officeDocument/2006/relationships/font" Target="fonts/ProximaNovaSemibold-boldItalic.fntdata"/><Relationship Id="rId71" Type="http://schemas.openxmlformats.org/officeDocument/2006/relationships/font" Target="fonts/Montserrat-bold.fntdata"/><Relationship Id="rId70" Type="http://schemas.openxmlformats.org/officeDocument/2006/relationships/font" Target="fonts/Montserrat-regular.fntdata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62" Type="http://schemas.openxmlformats.org/officeDocument/2006/relationships/font" Target="fonts/ProximaNova-boldItalic.fntdata"/><Relationship Id="rId61" Type="http://schemas.openxmlformats.org/officeDocument/2006/relationships/font" Target="fonts/ProximaNova-italic.fntdata"/><Relationship Id="rId20" Type="http://schemas.openxmlformats.org/officeDocument/2006/relationships/slide" Target="slides/slide14.xml"/><Relationship Id="rId64" Type="http://schemas.openxmlformats.org/officeDocument/2006/relationships/font" Target="fonts/RobotoMedium-bold.fntdata"/><Relationship Id="rId63" Type="http://schemas.openxmlformats.org/officeDocument/2006/relationships/font" Target="fonts/RobotoMedium-regular.fntdata"/><Relationship Id="rId22" Type="http://schemas.openxmlformats.org/officeDocument/2006/relationships/slide" Target="slides/slide16.xml"/><Relationship Id="rId66" Type="http://schemas.openxmlformats.org/officeDocument/2006/relationships/font" Target="fonts/RobotoMedium-boldItalic.fntdata"/><Relationship Id="rId21" Type="http://schemas.openxmlformats.org/officeDocument/2006/relationships/slide" Target="slides/slide15.xml"/><Relationship Id="rId65" Type="http://schemas.openxmlformats.org/officeDocument/2006/relationships/font" Target="fonts/RobotoMedium-italic.fntdata"/><Relationship Id="rId24" Type="http://schemas.openxmlformats.org/officeDocument/2006/relationships/slide" Target="slides/slide18.xml"/><Relationship Id="rId68" Type="http://schemas.openxmlformats.org/officeDocument/2006/relationships/font" Target="fonts/AmaticSC-regular.fntdata"/><Relationship Id="rId23" Type="http://schemas.openxmlformats.org/officeDocument/2006/relationships/slide" Target="slides/slide17.xml"/><Relationship Id="rId67" Type="http://schemas.openxmlformats.org/officeDocument/2006/relationships/font" Target="fonts/BerkshireSwash-regular.fntdata"/><Relationship Id="rId60" Type="http://schemas.openxmlformats.org/officeDocument/2006/relationships/font" Target="fonts/ProximaNova-bold.fntdata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69" Type="http://schemas.openxmlformats.org/officeDocument/2006/relationships/font" Target="fonts/AmaticSC-bold.fntdata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11" Type="http://schemas.openxmlformats.org/officeDocument/2006/relationships/slide" Target="slides/slide5.xml"/><Relationship Id="rId55" Type="http://schemas.openxmlformats.org/officeDocument/2006/relationships/slide" Target="slides/slide49.xml"/><Relationship Id="rId10" Type="http://schemas.openxmlformats.org/officeDocument/2006/relationships/slide" Target="slides/slide4.xml"/><Relationship Id="rId54" Type="http://schemas.openxmlformats.org/officeDocument/2006/relationships/slide" Target="slides/slide48.xml"/><Relationship Id="rId13" Type="http://schemas.openxmlformats.org/officeDocument/2006/relationships/slide" Target="slides/slide7.xml"/><Relationship Id="rId57" Type="http://schemas.openxmlformats.org/officeDocument/2006/relationships/font" Target="fonts/Catamaran-regular.fntdata"/><Relationship Id="rId12" Type="http://schemas.openxmlformats.org/officeDocument/2006/relationships/slide" Target="slides/slide6.xml"/><Relationship Id="rId56" Type="http://schemas.openxmlformats.org/officeDocument/2006/relationships/slide" Target="slides/slide50.xml"/><Relationship Id="rId15" Type="http://schemas.openxmlformats.org/officeDocument/2006/relationships/slide" Target="slides/slide9.xml"/><Relationship Id="rId59" Type="http://schemas.openxmlformats.org/officeDocument/2006/relationships/font" Target="fonts/ProximaNova-regular.fntdata"/><Relationship Id="rId14" Type="http://schemas.openxmlformats.org/officeDocument/2006/relationships/slide" Target="slides/slide8.xml"/><Relationship Id="rId58" Type="http://schemas.openxmlformats.org/officeDocument/2006/relationships/font" Target="fonts/Catamaran-bold.fntdata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8" Type="http://schemas.openxmlformats.org/officeDocument/2006/relationships/slide" Target="slides/slide12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g6cd6ef3c13_0_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4" name="Google Shape;124;g6cd6ef3c13_0_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g623c2e0530_1_5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7" name="Google Shape;217;g623c2e0530_1_5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22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g623c2e0530_1_5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4" name="Google Shape;224;g623c2e0530_1_5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g623c2e0530_1_6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" name="Google Shape;238;g623c2e0530_1_6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58" name="Shape 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Google Shape;259;g623c2e0530_1_6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0" name="Google Shape;260;g623c2e0530_1_6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4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" name="Google Shape;265;g623c2e0530_1_56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6" name="Google Shape;266;g623c2e0530_1_56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g623c2e0530_1_6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1" name="Google Shape;271;g623c2e0530_1_6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37" name="Shape 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" name="Google Shape;338;g6ce713f0e5_0_2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9" name="Google Shape;339;g6ce713f0e5_0_2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62" name="Shape 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" name="Google Shape;363;g623c2e0530_1_68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64" name="Google Shape;364;g623c2e0530_1_68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7" name="Shape 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" name="Google Shape;398;g642a0cf463_2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9" name="Google Shape;399;g642a0cf463_2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g623c2e0530_1_7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" name="Google Shape;405;g623c2e0530_1_7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0" name="Shape 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" name="Google Shape;131;g623c2e0530_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2" name="Google Shape;132;g623c2e0530_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47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g623c2e0530_1_7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9" name="Google Shape;449;g623c2e0530_1_7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9" name="Shape 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" name="Google Shape;460;g623c2e0530_1_7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" name="Google Shape;461;g623c2e0530_1_7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" name="Shape 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" name="Google Shape;467;g623c2e0530_1_7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8" name="Google Shape;468;g623c2e0530_1_7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g713a574ffb_0_917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" name="Google Shape;479;g713a574ffb_0_917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06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g623c2e0530_1_9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" name="Google Shape;508;g623c2e0530_1_9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23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g623c2e0530_1_9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" name="Google Shape;525;g623c2e0530_1_9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0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" name="Google Shape;541;g642a0cf463_2_2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2" name="Google Shape;542;g642a0cf463_2_2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45" name="Shape 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" name="Google Shape;546;g623c2e0530_1_9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" name="Google Shape;547;g623c2e0530_1_9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62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" name="Google Shape;563;g642a0cf463_2_7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4" name="Google Shape;564;g642a0cf463_2_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76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623c2e0530_1_10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8" name="Google Shape;578;g623c2e0530_1_10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36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g623c2e0530_1_1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8" name="Google Shape;138;g623c2e0530_1_1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7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" name="Google Shape;588;g623c2e0530_1_10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9" name="Google Shape;589;g623c2e0530_1_10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98" name="Shape 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" name="Google Shape;599;g623c2e0530_1_10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0" name="Google Shape;600;g623c2e0530_1_10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612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" name="Google Shape;613;g63e76423d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4" name="Google Shape;614;g63e76423d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55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" name="Google Shape;756;g63e76423d1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7" name="Google Shape;757;g63e76423d1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1" name="Shape 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" name="Google Shape;762;g713a574ffb_3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3" name="Google Shape;763;g713a574ffb_3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7" name="Shape 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" name="Google Shape;768;g623c2e0530_1_112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9" name="Google Shape;769;g623c2e0530_1_112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74" name="Shape 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" name="Google Shape;775;g623c2e0530_1_11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6" name="Google Shape;776;g623c2e0530_1_11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89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" name="Google Shape;790;g713b507c33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1" name="Google Shape;791;g713b507c33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26" name="Shape 1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" name="Google Shape;1127;g713b507c33_1_3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8" name="Google Shape;1128;g713b507c33_1_3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7626" name="Shape 7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7" name="Google Shape;7627;g713b507c33_1_68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628" name="Google Shape;7628;g713b507c33_1_68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2" name="Shape 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Google Shape;153;g623c2e0530_1_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4" name="Google Shape;154;g623c2e0530_1_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053" name="Shape 8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4" name="Google Shape;8054;g713b507c33_1_726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55" name="Google Shape;8055;g713b507c33_1_726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216" name="Shape 8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7" name="Google Shape;8217;g713b507c33_1_74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18" name="Google Shape;8218;g713b507c33_1_74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618" name="Shape 8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9" name="Google Shape;8619;g713b507c33_1_78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620" name="Google Shape;8620;g713b507c33_1_78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8989" name="Shape 8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0" name="Google Shape;8990;g713b507c33_1_8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91" name="Google Shape;8991;g713b507c33_1_8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291" name="Shape 9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2" name="Google Shape;9292;g713b507c33_1_84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3" name="Google Shape;9293;g713b507c33_1_84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583" name="Shape 9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4" name="Google Shape;9584;g713b507c33_1_878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85" name="Google Shape;9585;g713b507c33_1_878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9942" name="Shape 9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3" name="Google Shape;9943;g713b507c33_1_91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944" name="Google Shape;9944;g713b507c33_1_91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359" name="Shape 10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0" name="Google Shape;10360;g713b507c33_1_95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361" name="Google Shape;10361;g713b507c33_1_95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698" name="Shape 10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99" name="Google Shape;10699;g713b507c33_1_989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700" name="Google Shape;10700;g713b507c33_1_989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0886" name="Shape 10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7" name="Google Shape;10887;g713b507c33_1_100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888" name="Google Shape;10888;g713b507c33_1_100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58" name="Shape 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159;g623c2e0530_1_2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" name="Google Shape;160;g623c2e0530_1_2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1129" name="Shape 1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0" name="Google Shape;11130;g713b507c33_1_1032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31" name="Google Shape;11131;g713b507c33_1_1032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64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623c2e0530_1_9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6" name="Google Shape;166;g623c2e0530_1_9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0" name="Shape 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Google Shape;171;g623c2e0530_1_19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" name="Google Shape;172;g623c2e0530_1_19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77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g642a0cf463_2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9" name="Google Shape;179;g642a0cf463_2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191" name="Shape 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" name="Google Shape;192;g623c2e0530_1_46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" name="Google Shape;193;g623c2e0530_1_46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4" Type="http://schemas.openxmlformats.org/officeDocument/2006/relationships/hyperlink" Target="http://bit.ly/2TyoMsr" TargetMode="External"/><Relationship Id="rId5" Type="http://schemas.openxmlformats.org/officeDocument/2006/relationships/hyperlink" Target="http://bit.ly/2TtBDfr" TargetMode="Externa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654950" y="236200"/>
            <a:ext cx="7834086" cy="4907308"/>
          </a:xfrm>
          <a:custGeom>
            <a:rect b="b" l="l" r="r" t="t"/>
            <a:pathLst>
              <a:path extrusionOk="0" h="70961" w="113283">
                <a:moveTo>
                  <a:pt x="56657" y="0"/>
                </a:moveTo>
                <a:cubicBezTo>
                  <a:pt x="56657" y="0"/>
                  <a:pt x="56583" y="5263"/>
                  <a:pt x="44637" y="7822"/>
                </a:cubicBezTo>
                <a:cubicBezTo>
                  <a:pt x="32691" y="10381"/>
                  <a:pt x="34968" y="19909"/>
                  <a:pt x="34968" y="19909"/>
                </a:cubicBezTo>
                <a:cubicBezTo>
                  <a:pt x="32960" y="19526"/>
                  <a:pt x="31207" y="19338"/>
                  <a:pt x="29672" y="19305"/>
                </a:cubicBezTo>
                <a:cubicBezTo>
                  <a:pt x="29488" y="19300"/>
                  <a:pt x="29307" y="19298"/>
                  <a:pt x="29129" y="19298"/>
                </a:cubicBezTo>
                <a:cubicBezTo>
                  <a:pt x="23935" y="19298"/>
                  <a:pt x="21402" y="21070"/>
                  <a:pt x="20201" y="22509"/>
                </a:cubicBezTo>
                <a:cubicBezTo>
                  <a:pt x="19378" y="23492"/>
                  <a:pt x="19180" y="24318"/>
                  <a:pt x="19180" y="24318"/>
                </a:cubicBezTo>
                <a:lnTo>
                  <a:pt x="19180" y="24362"/>
                </a:lnTo>
                <a:lnTo>
                  <a:pt x="18673" y="24318"/>
                </a:lnTo>
                <a:cubicBezTo>
                  <a:pt x="18673" y="24318"/>
                  <a:pt x="18373" y="24284"/>
                  <a:pt x="17872" y="24284"/>
                </a:cubicBezTo>
                <a:cubicBezTo>
                  <a:pt x="15471" y="24284"/>
                  <a:pt x="8470" y="25079"/>
                  <a:pt x="8051" y="34306"/>
                </a:cubicBezTo>
                <a:cubicBezTo>
                  <a:pt x="8051" y="34306"/>
                  <a:pt x="28" y="34559"/>
                  <a:pt x="28" y="42836"/>
                </a:cubicBezTo>
                <a:lnTo>
                  <a:pt x="0" y="70960"/>
                </a:lnTo>
                <a:lnTo>
                  <a:pt x="113283" y="70960"/>
                </a:lnTo>
                <a:lnTo>
                  <a:pt x="113283" y="42836"/>
                </a:lnTo>
                <a:cubicBezTo>
                  <a:pt x="113283" y="34559"/>
                  <a:pt x="105260" y="34306"/>
                  <a:pt x="105260" y="34306"/>
                </a:cubicBezTo>
                <a:cubicBezTo>
                  <a:pt x="104840" y="25079"/>
                  <a:pt x="97840" y="24284"/>
                  <a:pt x="95438" y="24284"/>
                </a:cubicBezTo>
                <a:cubicBezTo>
                  <a:pt x="94938" y="24284"/>
                  <a:pt x="94637" y="24318"/>
                  <a:pt x="94637" y="24318"/>
                </a:cubicBezTo>
                <a:lnTo>
                  <a:pt x="94130" y="24362"/>
                </a:lnTo>
                <a:lnTo>
                  <a:pt x="94130" y="24318"/>
                </a:lnTo>
                <a:cubicBezTo>
                  <a:pt x="94130" y="24318"/>
                  <a:pt x="92925" y="19297"/>
                  <a:pt x="84182" y="19297"/>
                </a:cubicBezTo>
                <a:cubicBezTo>
                  <a:pt x="82522" y="19297"/>
                  <a:pt x="80589" y="19478"/>
                  <a:pt x="78342" y="19909"/>
                </a:cubicBezTo>
                <a:cubicBezTo>
                  <a:pt x="78342" y="19909"/>
                  <a:pt x="80619" y="10381"/>
                  <a:pt x="68673" y="7822"/>
                </a:cubicBezTo>
                <a:cubicBezTo>
                  <a:pt x="56727" y="5263"/>
                  <a:pt x="56657" y="0"/>
                  <a:pt x="56657" y="0"/>
                </a:cubicBezTo>
                <a:close/>
              </a:path>
            </a:pathLst>
          </a:cu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" name="Google Shape;10;p2"/>
          <p:cNvSpPr txBox="1"/>
          <p:nvPr>
            <p:ph type="ctrTitle"/>
          </p:nvPr>
        </p:nvSpPr>
        <p:spPr>
          <a:xfrm>
            <a:off x="2164675" y="1060300"/>
            <a:ext cx="4814700" cy="286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" name="Google Shape;11;p2"/>
          <p:cNvSpPr txBox="1"/>
          <p:nvPr>
            <p:ph idx="1" type="subTitle"/>
          </p:nvPr>
        </p:nvSpPr>
        <p:spPr>
          <a:xfrm>
            <a:off x="1777675" y="4005550"/>
            <a:ext cx="5588700" cy="3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Muli"/>
                <a:ea typeface="Muli"/>
                <a:cs typeface="Muli"/>
                <a:sym typeface="Mul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6" name="Shape 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Google Shape;47;p11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" name="Google Shape;48;p11"/>
          <p:cNvSpPr txBox="1"/>
          <p:nvPr>
            <p:ph hasCustomPrompt="1" type="title"/>
          </p:nvPr>
        </p:nvSpPr>
        <p:spPr>
          <a:xfrm>
            <a:off x="723075" y="1820250"/>
            <a:ext cx="5248200" cy="10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9" name="Google Shape;49;p11"/>
          <p:cNvSpPr txBox="1"/>
          <p:nvPr>
            <p:ph idx="1" type="body"/>
          </p:nvPr>
        </p:nvSpPr>
        <p:spPr>
          <a:xfrm>
            <a:off x="723126" y="2757150"/>
            <a:ext cx="5248200" cy="56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17500" lvl="1" marL="9144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1" name="Shape 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Google Shape;52;p13"/>
          <p:cNvSpPr/>
          <p:nvPr/>
        </p:nvSpPr>
        <p:spPr>
          <a:xfrm>
            <a:off x="972025" y="315862"/>
            <a:ext cx="7199994" cy="4511786"/>
          </a:xfrm>
          <a:custGeom>
            <a:rect b="b" l="l" r="r" t="t"/>
            <a:pathLst>
              <a:path extrusionOk="0" h="44772" w="71448">
                <a:moveTo>
                  <a:pt x="21678" y="1"/>
                </a:moveTo>
                <a:cubicBezTo>
                  <a:pt x="20604" y="1"/>
                  <a:pt x="18635" y="385"/>
                  <a:pt x="18874" y="3253"/>
                </a:cubicBezTo>
                <a:cubicBezTo>
                  <a:pt x="18874" y="3253"/>
                  <a:pt x="18718" y="3238"/>
                  <a:pt x="18457" y="3238"/>
                </a:cubicBezTo>
                <a:cubicBezTo>
                  <a:pt x="17149" y="3238"/>
                  <a:pt x="13195" y="3600"/>
                  <a:pt x="12992" y="7955"/>
                </a:cubicBezTo>
                <a:cubicBezTo>
                  <a:pt x="12992" y="7955"/>
                  <a:pt x="6619" y="7955"/>
                  <a:pt x="5393" y="15139"/>
                </a:cubicBezTo>
                <a:cubicBezTo>
                  <a:pt x="4901" y="17163"/>
                  <a:pt x="4331" y="20755"/>
                  <a:pt x="1" y="22387"/>
                </a:cubicBezTo>
                <a:cubicBezTo>
                  <a:pt x="4331" y="24022"/>
                  <a:pt x="4901" y="27610"/>
                  <a:pt x="5393" y="29637"/>
                </a:cubicBezTo>
                <a:cubicBezTo>
                  <a:pt x="6619" y="36821"/>
                  <a:pt x="12992" y="36821"/>
                  <a:pt x="12992" y="36821"/>
                </a:cubicBezTo>
                <a:cubicBezTo>
                  <a:pt x="13195" y="41172"/>
                  <a:pt x="17141" y="41535"/>
                  <a:pt x="18453" y="41535"/>
                </a:cubicBezTo>
                <a:cubicBezTo>
                  <a:pt x="18717" y="41535"/>
                  <a:pt x="18874" y="41521"/>
                  <a:pt x="18874" y="41521"/>
                </a:cubicBezTo>
                <a:lnTo>
                  <a:pt x="18874" y="41521"/>
                </a:lnTo>
                <a:cubicBezTo>
                  <a:pt x="18636" y="44387"/>
                  <a:pt x="20603" y="44772"/>
                  <a:pt x="21677" y="44772"/>
                </a:cubicBezTo>
                <a:cubicBezTo>
                  <a:pt x="22071" y="44772"/>
                  <a:pt x="22344" y="44720"/>
                  <a:pt x="22344" y="44720"/>
                </a:cubicBezTo>
                <a:lnTo>
                  <a:pt x="49101" y="44720"/>
                </a:lnTo>
                <a:cubicBezTo>
                  <a:pt x="49101" y="44720"/>
                  <a:pt x="49374" y="44772"/>
                  <a:pt x="49769" y="44772"/>
                </a:cubicBezTo>
                <a:cubicBezTo>
                  <a:pt x="50843" y="44772"/>
                  <a:pt x="52813" y="44387"/>
                  <a:pt x="52574" y="41521"/>
                </a:cubicBezTo>
                <a:lnTo>
                  <a:pt x="52574" y="41521"/>
                </a:lnTo>
                <a:cubicBezTo>
                  <a:pt x="52574" y="41521"/>
                  <a:pt x="52732" y="41535"/>
                  <a:pt x="52995" y="41535"/>
                </a:cubicBezTo>
                <a:cubicBezTo>
                  <a:pt x="54307" y="41535"/>
                  <a:pt x="58254" y="41172"/>
                  <a:pt x="58456" y="36821"/>
                </a:cubicBezTo>
                <a:cubicBezTo>
                  <a:pt x="58456" y="36821"/>
                  <a:pt x="64831" y="36821"/>
                  <a:pt x="66056" y="29637"/>
                </a:cubicBezTo>
                <a:cubicBezTo>
                  <a:pt x="66544" y="27610"/>
                  <a:pt x="67117" y="24022"/>
                  <a:pt x="71447" y="22387"/>
                </a:cubicBezTo>
                <a:cubicBezTo>
                  <a:pt x="67117" y="20755"/>
                  <a:pt x="66544" y="17163"/>
                  <a:pt x="66056" y="15139"/>
                </a:cubicBezTo>
                <a:cubicBezTo>
                  <a:pt x="64831" y="7955"/>
                  <a:pt x="58456" y="7955"/>
                  <a:pt x="58456" y="7955"/>
                </a:cubicBezTo>
                <a:cubicBezTo>
                  <a:pt x="58253" y="3600"/>
                  <a:pt x="54299" y="3238"/>
                  <a:pt x="52991" y="3238"/>
                </a:cubicBezTo>
                <a:cubicBezTo>
                  <a:pt x="52730" y="3238"/>
                  <a:pt x="52574" y="3253"/>
                  <a:pt x="52574" y="3253"/>
                </a:cubicBezTo>
                <a:cubicBezTo>
                  <a:pt x="52813" y="385"/>
                  <a:pt x="50842" y="1"/>
                  <a:pt x="49768" y="1"/>
                </a:cubicBezTo>
                <a:cubicBezTo>
                  <a:pt x="49374" y="1"/>
                  <a:pt x="49101" y="53"/>
                  <a:pt x="49101" y="53"/>
                </a:cubicBezTo>
                <a:lnTo>
                  <a:pt x="22344" y="53"/>
                </a:lnTo>
                <a:cubicBezTo>
                  <a:pt x="22344" y="53"/>
                  <a:pt x="22071" y="1"/>
                  <a:pt x="21678" y="1"/>
                </a:cubicBez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13"/>
          <p:cNvSpPr txBox="1"/>
          <p:nvPr>
            <p:ph type="title"/>
          </p:nvPr>
        </p:nvSpPr>
        <p:spPr>
          <a:xfrm>
            <a:off x="3456150" y="3172325"/>
            <a:ext cx="2231700" cy="365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"/>
              <a:buNone/>
              <a:defRPr i="0" sz="1200"/>
            </a:lvl1pPr>
            <a:lvl2pPr lvl="1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300"/>
              <a:buFont typeface="BenchNine"/>
              <a:buNone/>
              <a:defRPr sz="1300">
                <a:latin typeface="BenchNine"/>
                <a:ea typeface="BenchNine"/>
                <a:cs typeface="BenchNine"/>
                <a:sym typeface="BenchNine"/>
              </a:defRPr>
            </a:lvl9pPr>
          </a:lstStyle>
          <a:p/>
        </p:txBody>
      </p:sp>
      <p:sp>
        <p:nvSpPr>
          <p:cNvPr id="54" name="Google Shape;54;p13"/>
          <p:cNvSpPr txBox="1"/>
          <p:nvPr>
            <p:ph idx="1" type="subTitle"/>
          </p:nvPr>
        </p:nvSpPr>
        <p:spPr>
          <a:xfrm>
            <a:off x="1754950" y="2108050"/>
            <a:ext cx="5634000" cy="126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24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2400"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Agenda">
  <p:cSld name="BLANK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55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oogle Shape;56;p14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7" name="Google Shape;57;p14"/>
          <p:cNvSpPr txBox="1"/>
          <p:nvPr>
            <p:ph type="title"/>
          </p:nvPr>
        </p:nvSpPr>
        <p:spPr>
          <a:xfrm>
            <a:off x="1420575" y="1355767"/>
            <a:ext cx="27990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>
                <a:solidFill>
                  <a:srgbClr val="FFBA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58" name="Google Shape;58;p14"/>
          <p:cNvSpPr txBox="1"/>
          <p:nvPr>
            <p:ph idx="1" type="subTitle"/>
          </p:nvPr>
        </p:nvSpPr>
        <p:spPr>
          <a:xfrm>
            <a:off x="1278375" y="1764475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59" name="Google Shape;59;p14"/>
          <p:cNvSpPr txBox="1"/>
          <p:nvPr>
            <p:ph idx="2" type="title"/>
          </p:nvPr>
        </p:nvSpPr>
        <p:spPr>
          <a:xfrm>
            <a:off x="4924725" y="1355742"/>
            <a:ext cx="27990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>
                <a:solidFill>
                  <a:srgbClr val="FFBA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60" name="Google Shape;60;p14"/>
          <p:cNvSpPr txBox="1"/>
          <p:nvPr>
            <p:ph idx="3" type="subTitle"/>
          </p:nvPr>
        </p:nvSpPr>
        <p:spPr>
          <a:xfrm>
            <a:off x="4924725" y="1764475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61" name="Google Shape;61;p14"/>
          <p:cNvSpPr txBox="1"/>
          <p:nvPr>
            <p:ph idx="4" type="title"/>
          </p:nvPr>
        </p:nvSpPr>
        <p:spPr>
          <a:xfrm>
            <a:off x="4924725" y="3098467"/>
            <a:ext cx="27990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>
                <a:solidFill>
                  <a:srgbClr val="FFBA3E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62" name="Google Shape;62;p14"/>
          <p:cNvSpPr txBox="1"/>
          <p:nvPr>
            <p:ph idx="5" type="subTitle"/>
          </p:nvPr>
        </p:nvSpPr>
        <p:spPr>
          <a:xfrm>
            <a:off x="4924725" y="3507200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63" name="Google Shape;63;p14"/>
          <p:cNvSpPr txBox="1"/>
          <p:nvPr>
            <p:ph idx="6" type="title"/>
          </p:nvPr>
        </p:nvSpPr>
        <p:spPr>
          <a:xfrm>
            <a:off x="1420650" y="3098492"/>
            <a:ext cx="2799000" cy="421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i="0" sz="2400">
                <a:solidFill>
                  <a:srgbClr val="FFBA3E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64" name="Google Shape;64;p14"/>
          <p:cNvSpPr txBox="1"/>
          <p:nvPr>
            <p:ph idx="7" type="subTitle"/>
          </p:nvPr>
        </p:nvSpPr>
        <p:spPr>
          <a:xfrm>
            <a:off x="1278375" y="3507200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65" name="Google Shape;65;p14"/>
          <p:cNvSpPr txBox="1"/>
          <p:nvPr>
            <p:ph hasCustomPrompt="1" idx="8" type="title"/>
          </p:nvPr>
        </p:nvSpPr>
        <p:spPr>
          <a:xfrm>
            <a:off x="3190579" y="846766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6" name="Google Shape;66;p14"/>
          <p:cNvSpPr txBox="1"/>
          <p:nvPr>
            <p:ph hasCustomPrompt="1" idx="9" type="title"/>
          </p:nvPr>
        </p:nvSpPr>
        <p:spPr>
          <a:xfrm>
            <a:off x="4924715" y="846766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7" name="Google Shape;67;p14"/>
          <p:cNvSpPr txBox="1"/>
          <p:nvPr>
            <p:ph hasCustomPrompt="1" idx="13" type="title"/>
          </p:nvPr>
        </p:nvSpPr>
        <p:spPr>
          <a:xfrm>
            <a:off x="3190579" y="2570285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68" name="Google Shape;68;p14"/>
          <p:cNvSpPr txBox="1"/>
          <p:nvPr>
            <p:ph hasCustomPrompt="1" idx="14" type="title"/>
          </p:nvPr>
        </p:nvSpPr>
        <p:spPr>
          <a:xfrm>
            <a:off x="4924715" y="2570285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">
  <p:cSld name="BLANK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15"/>
          <p:cNvSpPr/>
          <p:nvPr/>
        </p:nvSpPr>
        <p:spPr>
          <a:xfrm>
            <a:off x="945875" y="0"/>
            <a:ext cx="8198118" cy="5143525"/>
          </a:xfrm>
          <a:custGeom>
            <a:rect b="b" l="l" r="r" t="t"/>
            <a:pathLst>
              <a:path extrusionOk="0" h="44774" w="71364">
                <a:moveTo>
                  <a:pt x="20858" y="0"/>
                </a:moveTo>
                <a:cubicBezTo>
                  <a:pt x="19833" y="214"/>
                  <a:pt x="18686" y="945"/>
                  <a:pt x="18871" y="3180"/>
                </a:cubicBezTo>
                <a:cubicBezTo>
                  <a:pt x="18871" y="3180"/>
                  <a:pt x="18714" y="3165"/>
                  <a:pt x="18453" y="3165"/>
                </a:cubicBezTo>
                <a:cubicBezTo>
                  <a:pt x="17143" y="3165"/>
                  <a:pt x="13194" y="3529"/>
                  <a:pt x="12988" y="7896"/>
                </a:cubicBezTo>
                <a:cubicBezTo>
                  <a:pt x="12988" y="7896"/>
                  <a:pt x="6618" y="7896"/>
                  <a:pt x="5392" y="15103"/>
                </a:cubicBezTo>
                <a:cubicBezTo>
                  <a:pt x="4901" y="17133"/>
                  <a:pt x="4330" y="20735"/>
                  <a:pt x="0" y="22373"/>
                </a:cubicBezTo>
                <a:cubicBezTo>
                  <a:pt x="4330" y="24011"/>
                  <a:pt x="4901" y="27613"/>
                  <a:pt x="5392" y="29643"/>
                </a:cubicBezTo>
                <a:cubicBezTo>
                  <a:pt x="6618" y="36850"/>
                  <a:pt x="12988" y="36850"/>
                  <a:pt x="12988" y="36850"/>
                </a:cubicBezTo>
                <a:cubicBezTo>
                  <a:pt x="13194" y="41217"/>
                  <a:pt x="17143" y="41581"/>
                  <a:pt x="18453" y="41581"/>
                </a:cubicBezTo>
                <a:cubicBezTo>
                  <a:pt x="18714" y="41581"/>
                  <a:pt x="18871" y="41567"/>
                  <a:pt x="18871" y="41567"/>
                </a:cubicBezTo>
                <a:lnTo>
                  <a:pt x="18871" y="41567"/>
                </a:lnTo>
                <a:cubicBezTo>
                  <a:pt x="18679" y="43897"/>
                  <a:pt x="19935" y="44592"/>
                  <a:pt x="20990" y="44773"/>
                </a:cubicBezTo>
                <a:lnTo>
                  <a:pt x="71364" y="44773"/>
                </a:lnTo>
                <a:lnTo>
                  <a:pt x="71364" y="0"/>
                </a:ln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" name="Google Shape;71;p15"/>
          <p:cNvSpPr txBox="1"/>
          <p:nvPr>
            <p:ph type="title"/>
          </p:nvPr>
        </p:nvSpPr>
        <p:spPr>
          <a:xfrm flipH="1">
            <a:off x="3239450" y="1737250"/>
            <a:ext cx="4968900" cy="169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8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72" name="Google Shape;72;p15"/>
          <p:cNvSpPr txBox="1"/>
          <p:nvPr>
            <p:ph idx="1" type="subTitle"/>
          </p:nvPr>
        </p:nvSpPr>
        <p:spPr>
          <a:xfrm flipH="1">
            <a:off x="5298950" y="3432600"/>
            <a:ext cx="2909400" cy="7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>
                <a:solidFill>
                  <a:srgbClr val="FFFFFF"/>
                </a:solidFill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73" name="Shape 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Google Shape;74;p16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16"/>
          <p:cNvSpPr txBox="1"/>
          <p:nvPr>
            <p:ph type="title"/>
          </p:nvPr>
        </p:nvSpPr>
        <p:spPr>
          <a:xfrm>
            <a:off x="1012401" y="280317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i="0"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6" name="Google Shape;76;p16"/>
          <p:cNvSpPr txBox="1"/>
          <p:nvPr>
            <p:ph idx="1" type="subTitle"/>
          </p:nvPr>
        </p:nvSpPr>
        <p:spPr>
          <a:xfrm>
            <a:off x="8526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77" name="Google Shape;77;p16"/>
          <p:cNvSpPr txBox="1"/>
          <p:nvPr>
            <p:ph idx="2" type="title"/>
          </p:nvPr>
        </p:nvSpPr>
        <p:spPr>
          <a:xfrm>
            <a:off x="3651769" y="280317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i="0"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78" name="Google Shape;78;p16"/>
          <p:cNvSpPr txBox="1"/>
          <p:nvPr>
            <p:ph idx="3" type="subTitle"/>
          </p:nvPr>
        </p:nvSpPr>
        <p:spPr>
          <a:xfrm>
            <a:off x="34909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79" name="Google Shape;79;p16"/>
          <p:cNvSpPr txBox="1"/>
          <p:nvPr>
            <p:ph idx="4" type="title"/>
          </p:nvPr>
        </p:nvSpPr>
        <p:spPr>
          <a:xfrm>
            <a:off x="6289876" y="2803175"/>
            <a:ext cx="18414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i="0" sz="14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/>
        </p:txBody>
      </p:sp>
      <p:sp>
        <p:nvSpPr>
          <p:cNvPr id="80" name="Google Shape;80;p16"/>
          <p:cNvSpPr txBox="1"/>
          <p:nvPr>
            <p:ph idx="5" type="subTitle"/>
          </p:nvPr>
        </p:nvSpPr>
        <p:spPr>
          <a:xfrm>
            <a:off x="61292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1" name="Google Shape;81;p16"/>
          <p:cNvSpPr txBox="1"/>
          <p:nvPr>
            <p:ph idx="6" type="title"/>
          </p:nvPr>
        </p:nvSpPr>
        <p:spPr>
          <a:xfrm>
            <a:off x="720000" y="1003925"/>
            <a:ext cx="6928200" cy="4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1">
  <p:cSld name="BLANK_1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7"/>
          <p:cNvSpPr/>
          <p:nvPr/>
        </p:nvSpPr>
        <p:spPr>
          <a:xfrm rot="10800000">
            <a:off x="654950" y="0"/>
            <a:ext cx="7834086" cy="4907308"/>
          </a:xfrm>
          <a:custGeom>
            <a:rect b="b" l="l" r="r" t="t"/>
            <a:pathLst>
              <a:path extrusionOk="0" h="70961" w="113283">
                <a:moveTo>
                  <a:pt x="56657" y="0"/>
                </a:moveTo>
                <a:cubicBezTo>
                  <a:pt x="56657" y="0"/>
                  <a:pt x="56583" y="5263"/>
                  <a:pt x="44637" y="7822"/>
                </a:cubicBezTo>
                <a:cubicBezTo>
                  <a:pt x="32691" y="10381"/>
                  <a:pt x="34968" y="19909"/>
                  <a:pt x="34968" y="19909"/>
                </a:cubicBezTo>
                <a:cubicBezTo>
                  <a:pt x="32960" y="19526"/>
                  <a:pt x="31207" y="19338"/>
                  <a:pt x="29672" y="19305"/>
                </a:cubicBezTo>
                <a:cubicBezTo>
                  <a:pt x="29488" y="19300"/>
                  <a:pt x="29307" y="19298"/>
                  <a:pt x="29129" y="19298"/>
                </a:cubicBezTo>
                <a:cubicBezTo>
                  <a:pt x="23935" y="19298"/>
                  <a:pt x="21402" y="21070"/>
                  <a:pt x="20201" y="22509"/>
                </a:cubicBezTo>
                <a:cubicBezTo>
                  <a:pt x="19378" y="23492"/>
                  <a:pt x="19180" y="24318"/>
                  <a:pt x="19180" y="24318"/>
                </a:cubicBezTo>
                <a:lnTo>
                  <a:pt x="19180" y="24362"/>
                </a:lnTo>
                <a:lnTo>
                  <a:pt x="18673" y="24318"/>
                </a:lnTo>
                <a:cubicBezTo>
                  <a:pt x="18673" y="24318"/>
                  <a:pt x="18373" y="24284"/>
                  <a:pt x="17872" y="24284"/>
                </a:cubicBezTo>
                <a:cubicBezTo>
                  <a:pt x="15471" y="24284"/>
                  <a:pt x="8470" y="25079"/>
                  <a:pt x="8051" y="34306"/>
                </a:cubicBezTo>
                <a:cubicBezTo>
                  <a:pt x="8051" y="34306"/>
                  <a:pt x="28" y="34559"/>
                  <a:pt x="28" y="42836"/>
                </a:cubicBezTo>
                <a:lnTo>
                  <a:pt x="0" y="70960"/>
                </a:lnTo>
                <a:lnTo>
                  <a:pt x="113283" y="70960"/>
                </a:lnTo>
                <a:lnTo>
                  <a:pt x="113283" y="42836"/>
                </a:lnTo>
                <a:cubicBezTo>
                  <a:pt x="113283" y="34559"/>
                  <a:pt x="105260" y="34306"/>
                  <a:pt x="105260" y="34306"/>
                </a:cubicBezTo>
                <a:cubicBezTo>
                  <a:pt x="104840" y="25079"/>
                  <a:pt x="97840" y="24284"/>
                  <a:pt x="95438" y="24284"/>
                </a:cubicBezTo>
                <a:cubicBezTo>
                  <a:pt x="94938" y="24284"/>
                  <a:pt x="94637" y="24318"/>
                  <a:pt x="94637" y="24318"/>
                </a:cubicBezTo>
                <a:lnTo>
                  <a:pt x="94130" y="24362"/>
                </a:lnTo>
                <a:lnTo>
                  <a:pt x="94130" y="24318"/>
                </a:lnTo>
                <a:cubicBezTo>
                  <a:pt x="94130" y="24318"/>
                  <a:pt x="92925" y="19297"/>
                  <a:pt x="84182" y="19297"/>
                </a:cubicBezTo>
                <a:cubicBezTo>
                  <a:pt x="82522" y="19297"/>
                  <a:pt x="80589" y="19478"/>
                  <a:pt x="78342" y="19909"/>
                </a:cubicBezTo>
                <a:cubicBezTo>
                  <a:pt x="78342" y="19909"/>
                  <a:pt x="80619" y="10381"/>
                  <a:pt x="68673" y="7822"/>
                </a:cubicBezTo>
                <a:cubicBezTo>
                  <a:pt x="56727" y="5263"/>
                  <a:pt x="56657" y="0"/>
                  <a:pt x="56657" y="0"/>
                </a:cubicBezTo>
                <a:close/>
              </a:path>
            </a:pathLst>
          </a:cu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7"/>
          <p:cNvSpPr txBox="1"/>
          <p:nvPr>
            <p:ph type="title"/>
          </p:nvPr>
        </p:nvSpPr>
        <p:spPr>
          <a:xfrm>
            <a:off x="2307138" y="1232241"/>
            <a:ext cx="45297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85" name="Google Shape;85;p17"/>
          <p:cNvSpPr txBox="1"/>
          <p:nvPr>
            <p:ph idx="1" type="subTitle"/>
          </p:nvPr>
        </p:nvSpPr>
        <p:spPr>
          <a:xfrm>
            <a:off x="3117288" y="2714541"/>
            <a:ext cx="2909400" cy="7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86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18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" name="Google Shape;88;p18"/>
          <p:cNvSpPr txBox="1"/>
          <p:nvPr>
            <p:ph idx="1" type="subTitle"/>
          </p:nvPr>
        </p:nvSpPr>
        <p:spPr>
          <a:xfrm>
            <a:off x="4592775" y="1376337"/>
            <a:ext cx="38280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89" name="Google Shape;89;p18"/>
          <p:cNvSpPr txBox="1"/>
          <p:nvPr>
            <p:ph idx="2" type="subTitle"/>
          </p:nvPr>
        </p:nvSpPr>
        <p:spPr>
          <a:xfrm>
            <a:off x="4592775" y="2572131"/>
            <a:ext cx="38280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90" name="Google Shape;90;p18"/>
          <p:cNvSpPr txBox="1"/>
          <p:nvPr>
            <p:ph idx="3" type="subTitle"/>
          </p:nvPr>
        </p:nvSpPr>
        <p:spPr>
          <a:xfrm>
            <a:off x="4592775" y="3769662"/>
            <a:ext cx="38280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r">
              <a:spcBef>
                <a:spcPts val="1600"/>
              </a:spcBef>
              <a:spcAft>
                <a:spcPts val="0"/>
              </a:spcAft>
              <a:buNone/>
              <a:defRPr sz="1400"/>
            </a:lvl2pPr>
            <a:lvl3pPr lvl="2" rtl="0" algn="r">
              <a:spcBef>
                <a:spcPts val="1600"/>
              </a:spcBef>
              <a:spcAft>
                <a:spcPts val="0"/>
              </a:spcAft>
              <a:buNone/>
              <a:defRPr sz="1400"/>
            </a:lvl3pPr>
            <a:lvl4pPr lvl="3" rtl="0" algn="r">
              <a:spcBef>
                <a:spcPts val="1600"/>
              </a:spcBef>
              <a:spcAft>
                <a:spcPts val="0"/>
              </a:spcAft>
              <a:buNone/>
              <a:defRPr sz="1400"/>
            </a:lvl4pPr>
            <a:lvl5pPr lvl="4" rtl="0" algn="r">
              <a:spcBef>
                <a:spcPts val="1600"/>
              </a:spcBef>
              <a:spcAft>
                <a:spcPts val="0"/>
              </a:spcAft>
              <a:buNone/>
              <a:defRPr sz="1400"/>
            </a:lvl5pPr>
            <a:lvl6pPr lvl="5" rtl="0" algn="r">
              <a:spcBef>
                <a:spcPts val="1600"/>
              </a:spcBef>
              <a:spcAft>
                <a:spcPts val="0"/>
              </a:spcAft>
              <a:buNone/>
              <a:defRPr sz="1400"/>
            </a:lvl6pPr>
            <a:lvl7pPr lvl="6" rtl="0" algn="r">
              <a:spcBef>
                <a:spcPts val="1600"/>
              </a:spcBef>
              <a:spcAft>
                <a:spcPts val="0"/>
              </a:spcAft>
              <a:buNone/>
              <a:defRPr sz="1400"/>
            </a:lvl7pPr>
            <a:lvl8pPr lvl="7" rtl="0" algn="r">
              <a:spcBef>
                <a:spcPts val="1600"/>
              </a:spcBef>
              <a:spcAft>
                <a:spcPts val="0"/>
              </a:spcAft>
              <a:buNone/>
              <a:defRPr sz="1400"/>
            </a:lvl8pPr>
            <a:lvl9pPr lvl="8" rtl="0" algn="r">
              <a:spcBef>
                <a:spcPts val="1600"/>
              </a:spcBef>
              <a:spcAft>
                <a:spcPts val="1600"/>
              </a:spcAft>
              <a:buNone/>
              <a:defRPr sz="1400"/>
            </a:lvl9pPr>
          </a:lstStyle>
          <a:p/>
        </p:txBody>
      </p:sp>
      <p:sp>
        <p:nvSpPr>
          <p:cNvPr id="91" name="Google Shape;91;p18"/>
          <p:cNvSpPr txBox="1"/>
          <p:nvPr>
            <p:ph hasCustomPrompt="1" type="title"/>
          </p:nvPr>
        </p:nvSpPr>
        <p:spPr>
          <a:xfrm>
            <a:off x="4592775" y="791737"/>
            <a:ext cx="38280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92" name="Google Shape;92;p18"/>
          <p:cNvSpPr txBox="1"/>
          <p:nvPr>
            <p:ph hasCustomPrompt="1" idx="4" type="title"/>
          </p:nvPr>
        </p:nvSpPr>
        <p:spPr>
          <a:xfrm>
            <a:off x="4592775" y="2003410"/>
            <a:ext cx="38280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  <p:sp>
        <p:nvSpPr>
          <p:cNvPr id="93" name="Google Shape;93;p18"/>
          <p:cNvSpPr txBox="1"/>
          <p:nvPr>
            <p:ph hasCustomPrompt="1" idx="5" type="title"/>
          </p:nvPr>
        </p:nvSpPr>
        <p:spPr>
          <a:xfrm>
            <a:off x="4592775" y="3199210"/>
            <a:ext cx="38280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94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Google Shape;95;p19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9"/>
          <p:cNvSpPr txBox="1"/>
          <p:nvPr>
            <p:ph idx="1" type="subTitle"/>
          </p:nvPr>
        </p:nvSpPr>
        <p:spPr>
          <a:xfrm>
            <a:off x="913025" y="2407775"/>
            <a:ext cx="2356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7" name="Google Shape;97;p19"/>
          <p:cNvSpPr txBox="1"/>
          <p:nvPr>
            <p:ph idx="2" type="subTitle"/>
          </p:nvPr>
        </p:nvSpPr>
        <p:spPr>
          <a:xfrm>
            <a:off x="5934350" y="2407775"/>
            <a:ext cx="2236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98" name="Google Shape;98;p19"/>
          <p:cNvSpPr txBox="1"/>
          <p:nvPr>
            <p:ph idx="3" type="subTitle"/>
          </p:nvPr>
        </p:nvSpPr>
        <p:spPr>
          <a:xfrm>
            <a:off x="3545375" y="3597239"/>
            <a:ext cx="205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99" name="Google Shape;99;p19"/>
          <p:cNvSpPr txBox="1"/>
          <p:nvPr>
            <p:ph idx="4" type="subTitle"/>
          </p:nvPr>
        </p:nvSpPr>
        <p:spPr>
          <a:xfrm>
            <a:off x="3394338" y="2407775"/>
            <a:ext cx="23562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0" name="Google Shape;100;p19"/>
          <p:cNvSpPr txBox="1"/>
          <p:nvPr>
            <p:ph idx="5" type="subTitle"/>
          </p:nvPr>
        </p:nvSpPr>
        <p:spPr>
          <a:xfrm>
            <a:off x="1063525" y="3597239"/>
            <a:ext cx="205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101" name="Google Shape;101;p19"/>
          <p:cNvSpPr txBox="1"/>
          <p:nvPr>
            <p:ph idx="6" type="subTitle"/>
          </p:nvPr>
        </p:nvSpPr>
        <p:spPr>
          <a:xfrm>
            <a:off x="6026875" y="3597239"/>
            <a:ext cx="205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200"/>
            </a:lvl9pPr>
          </a:lstStyle>
          <a:p/>
        </p:txBody>
      </p:sp>
      <p:sp>
        <p:nvSpPr>
          <p:cNvPr id="102" name="Google Shape;102;p19"/>
          <p:cNvSpPr txBox="1"/>
          <p:nvPr>
            <p:ph type="title"/>
          </p:nvPr>
        </p:nvSpPr>
        <p:spPr>
          <a:xfrm>
            <a:off x="720000" y="1003925"/>
            <a:ext cx="3685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_1_1_2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03" name="Shape 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Google Shape;104;p20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20"/>
          <p:cNvSpPr txBox="1"/>
          <p:nvPr>
            <p:ph idx="1" type="subTitle"/>
          </p:nvPr>
        </p:nvSpPr>
        <p:spPr>
          <a:xfrm>
            <a:off x="1425149" y="2252550"/>
            <a:ext cx="2718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6" name="Google Shape;106;p20"/>
          <p:cNvSpPr txBox="1"/>
          <p:nvPr>
            <p:ph idx="2" type="subTitle"/>
          </p:nvPr>
        </p:nvSpPr>
        <p:spPr>
          <a:xfrm>
            <a:off x="5032066" y="3858875"/>
            <a:ext cx="2686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7" name="Google Shape;107;p20"/>
          <p:cNvSpPr txBox="1"/>
          <p:nvPr>
            <p:ph idx="3" type="subTitle"/>
          </p:nvPr>
        </p:nvSpPr>
        <p:spPr>
          <a:xfrm>
            <a:off x="5032066" y="2252550"/>
            <a:ext cx="2686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8" name="Google Shape;108;p20"/>
          <p:cNvSpPr txBox="1"/>
          <p:nvPr>
            <p:ph idx="4" type="subTitle"/>
          </p:nvPr>
        </p:nvSpPr>
        <p:spPr>
          <a:xfrm>
            <a:off x="1425149" y="3858875"/>
            <a:ext cx="2718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rgbClr val="F3F3F3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rgbClr val="F3F3F3"/>
                </a:solidFill>
              </a:defRPr>
            </a:lvl9pPr>
          </a:lstStyle>
          <a:p/>
        </p:txBody>
      </p:sp>
      <p:sp>
        <p:nvSpPr>
          <p:cNvPr id="109" name="Google Shape;109;p20"/>
          <p:cNvSpPr txBox="1"/>
          <p:nvPr>
            <p:ph type="title"/>
          </p:nvPr>
        </p:nvSpPr>
        <p:spPr>
          <a:xfrm>
            <a:off x="720000" y="1003925"/>
            <a:ext cx="3685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2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945875" y="0"/>
            <a:ext cx="8198118" cy="5143525"/>
          </a:xfrm>
          <a:custGeom>
            <a:rect b="b" l="l" r="r" t="t"/>
            <a:pathLst>
              <a:path extrusionOk="0" h="44774" w="71364">
                <a:moveTo>
                  <a:pt x="20858" y="0"/>
                </a:moveTo>
                <a:cubicBezTo>
                  <a:pt x="19833" y="214"/>
                  <a:pt x="18686" y="945"/>
                  <a:pt x="18871" y="3180"/>
                </a:cubicBezTo>
                <a:cubicBezTo>
                  <a:pt x="18871" y="3180"/>
                  <a:pt x="18714" y="3165"/>
                  <a:pt x="18453" y="3165"/>
                </a:cubicBezTo>
                <a:cubicBezTo>
                  <a:pt x="17143" y="3165"/>
                  <a:pt x="13194" y="3529"/>
                  <a:pt x="12988" y="7896"/>
                </a:cubicBezTo>
                <a:cubicBezTo>
                  <a:pt x="12988" y="7896"/>
                  <a:pt x="6618" y="7896"/>
                  <a:pt x="5392" y="15103"/>
                </a:cubicBezTo>
                <a:cubicBezTo>
                  <a:pt x="4901" y="17133"/>
                  <a:pt x="4330" y="20735"/>
                  <a:pt x="0" y="22373"/>
                </a:cubicBezTo>
                <a:cubicBezTo>
                  <a:pt x="4330" y="24011"/>
                  <a:pt x="4901" y="27613"/>
                  <a:pt x="5392" y="29643"/>
                </a:cubicBezTo>
                <a:cubicBezTo>
                  <a:pt x="6618" y="36850"/>
                  <a:pt x="12988" y="36850"/>
                  <a:pt x="12988" y="36850"/>
                </a:cubicBezTo>
                <a:cubicBezTo>
                  <a:pt x="13194" y="41217"/>
                  <a:pt x="17143" y="41581"/>
                  <a:pt x="18453" y="41581"/>
                </a:cubicBezTo>
                <a:cubicBezTo>
                  <a:pt x="18714" y="41581"/>
                  <a:pt x="18871" y="41567"/>
                  <a:pt x="18871" y="41567"/>
                </a:cubicBezTo>
                <a:lnTo>
                  <a:pt x="18871" y="41567"/>
                </a:lnTo>
                <a:cubicBezTo>
                  <a:pt x="18679" y="43897"/>
                  <a:pt x="19935" y="44592"/>
                  <a:pt x="20990" y="44773"/>
                </a:cubicBezTo>
                <a:lnTo>
                  <a:pt x="71364" y="44773"/>
                </a:lnTo>
                <a:lnTo>
                  <a:pt x="71364" y="0"/>
                </a:ln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" name="Google Shape;14;p3"/>
          <p:cNvSpPr txBox="1"/>
          <p:nvPr>
            <p:ph type="title"/>
          </p:nvPr>
        </p:nvSpPr>
        <p:spPr>
          <a:xfrm>
            <a:off x="5573475" y="1621225"/>
            <a:ext cx="2847300" cy="841800"/>
          </a:xfrm>
          <a:prstGeom prst="rect">
            <a:avLst/>
          </a:prstGeom>
          <a:noFill/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4800">
                <a:solidFill>
                  <a:srgbClr val="FFBA3E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None/>
              <a:defRPr sz="3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5" name="Google Shape;15;p3"/>
          <p:cNvSpPr txBox="1"/>
          <p:nvPr>
            <p:ph idx="1" type="subTitle"/>
          </p:nvPr>
        </p:nvSpPr>
        <p:spPr>
          <a:xfrm>
            <a:off x="4604875" y="2571750"/>
            <a:ext cx="3816000" cy="7926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16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0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21"/>
          <p:cNvSpPr/>
          <p:nvPr/>
        </p:nvSpPr>
        <p:spPr>
          <a:xfrm>
            <a:off x="945875" y="0"/>
            <a:ext cx="8198118" cy="5143525"/>
          </a:xfrm>
          <a:custGeom>
            <a:rect b="b" l="l" r="r" t="t"/>
            <a:pathLst>
              <a:path extrusionOk="0" h="44774" w="71364">
                <a:moveTo>
                  <a:pt x="20858" y="0"/>
                </a:moveTo>
                <a:cubicBezTo>
                  <a:pt x="19833" y="214"/>
                  <a:pt x="18686" y="945"/>
                  <a:pt x="18871" y="3180"/>
                </a:cubicBezTo>
                <a:cubicBezTo>
                  <a:pt x="18871" y="3180"/>
                  <a:pt x="18714" y="3165"/>
                  <a:pt x="18453" y="3165"/>
                </a:cubicBezTo>
                <a:cubicBezTo>
                  <a:pt x="17143" y="3165"/>
                  <a:pt x="13194" y="3529"/>
                  <a:pt x="12988" y="7896"/>
                </a:cubicBezTo>
                <a:cubicBezTo>
                  <a:pt x="12988" y="7896"/>
                  <a:pt x="6618" y="7896"/>
                  <a:pt x="5392" y="15103"/>
                </a:cubicBezTo>
                <a:cubicBezTo>
                  <a:pt x="4901" y="17133"/>
                  <a:pt x="4330" y="20735"/>
                  <a:pt x="0" y="22373"/>
                </a:cubicBezTo>
                <a:cubicBezTo>
                  <a:pt x="4330" y="24011"/>
                  <a:pt x="4901" y="27613"/>
                  <a:pt x="5392" y="29643"/>
                </a:cubicBezTo>
                <a:cubicBezTo>
                  <a:pt x="6618" y="36850"/>
                  <a:pt x="12988" y="36850"/>
                  <a:pt x="12988" y="36850"/>
                </a:cubicBezTo>
                <a:cubicBezTo>
                  <a:pt x="13194" y="41217"/>
                  <a:pt x="17143" y="41581"/>
                  <a:pt x="18453" y="41581"/>
                </a:cubicBezTo>
                <a:cubicBezTo>
                  <a:pt x="18714" y="41581"/>
                  <a:pt x="18871" y="41567"/>
                  <a:pt x="18871" y="41567"/>
                </a:cubicBezTo>
                <a:lnTo>
                  <a:pt x="18871" y="41567"/>
                </a:lnTo>
                <a:cubicBezTo>
                  <a:pt x="18679" y="43897"/>
                  <a:pt x="19935" y="44592"/>
                  <a:pt x="20990" y="44773"/>
                </a:cubicBezTo>
                <a:lnTo>
                  <a:pt x="71364" y="44773"/>
                </a:lnTo>
                <a:lnTo>
                  <a:pt x="71364" y="0"/>
                </a:ln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" name="Google Shape;112;p21"/>
          <p:cNvSpPr txBox="1"/>
          <p:nvPr>
            <p:ph type="ctrTitle"/>
          </p:nvPr>
        </p:nvSpPr>
        <p:spPr>
          <a:xfrm>
            <a:off x="4568453" y="38250"/>
            <a:ext cx="38520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rgbClr val="FFFFFF"/>
                </a:solidFill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113" name="Google Shape;113;p21"/>
          <p:cNvSpPr txBox="1"/>
          <p:nvPr>
            <p:ph idx="1" type="subTitle"/>
          </p:nvPr>
        </p:nvSpPr>
        <p:spPr>
          <a:xfrm>
            <a:off x="5459625" y="2458075"/>
            <a:ext cx="2961000" cy="137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114" name="Google Shape;114;p21"/>
          <p:cNvSpPr txBox="1"/>
          <p:nvPr/>
        </p:nvSpPr>
        <p:spPr>
          <a:xfrm>
            <a:off x="5109350" y="3683925"/>
            <a:ext cx="3311100" cy="46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CREDITS: This presentation template was created by </a:t>
            </a:r>
            <a:r>
              <a:rPr b="1" lang="en" sz="1000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, including icons by </a:t>
            </a:r>
            <a:r>
              <a:rPr b="1" lang="en" sz="1000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, and infographics &amp; images by </a:t>
            </a:r>
            <a:r>
              <a:rPr b="1" lang="en" sz="1000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0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. </a:t>
            </a:r>
            <a:endParaRPr sz="10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5" name="Shape 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Google Shape;116;p22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_1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17" name="Shape 11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 slide" type="blank">
  <p:cSld name="BLANK">
    <p:spTree>
      <p:nvGrpSpPr>
        <p:cNvPr id="12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16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4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4"/>
          <p:cNvSpPr txBox="1"/>
          <p:nvPr>
            <p:ph idx="1" type="body"/>
          </p:nvPr>
        </p:nvSpPr>
        <p:spPr>
          <a:xfrm>
            <a:off x="720000" y="1152475"/>
            <a:ext cx="7701000" cy="34164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indent="-2921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000"/>
              <a:buFont typeface="Abel"/>
              <a:buChar char="●"/>
              <a:defRPr sz="1200">
                <a:solidFill>
                  <a:schemeClr val="lt1"/>
                </a:solidFill>
              </a:defRPr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●"/>
              <a:defRPr>
                <a:solidFill>
                  <a:schemeClr val="lt1"/>
                </a:solidFill>
              </a:defRPr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●"/>
              <a:defRPr>
                <a:solidFill>
                  <a:schemeClr val="lt1"/>
                </a:solidFill>
              </a:defRPr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Arial"/>
              <a:buChar char="○"/>
              <a:defRPr>
                <a:solidFill>
                  <a:schemeClr val="lt1"/>
                </a:solidFill>
              </a:defRPr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Arial"/>
              <a:buChar char="■"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19" name="Google Shape;19;p4"/>
          <p:cNvSpPr txBox="1"/>
          <p:nvPr>
            <p:ph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20" name="Google Shape;20;p4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Google Shape;22;p5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5"/>
          <p:cNvSpPr txBox="1"/>
          <p:nvPr>
            <p:ph idx="1" type="subTitle"/>
          </p:nvPr>
        </p:nvSpPr>
        <p:spPr>
          <a:xfrm>
            <a:off x="903827" y="3250525"/>
            <a:ext cx="3244200" cy="12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4" name="Google Shape;24;p5"/>
          <p:cNvSpPr txBox="1"/>
          <p:nvPr>
            <p:ph type="title"/>
          </p:nvPr>
        </p:nvSpPr>
        <p:spPr>
          <a:xfrm>
            <a:off x="1768127" y="2848837"/>
            <a:ext cx="1515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i="0"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5" name="Google Shape;25;p5"/>
          <p:cNvSpPr txBox="1"/>
          <p:nvPr>
            <p:ph idx="2" type="subTitle"/>
          </p:nvPr>
        </p:nvSpPr>
        <p:spPr>
          <a:xfrm>
            <a:off x="4993900" y="3250525"/>
            <a:ext cx="3244200" cy="12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1pPr>
            <a:lvl2pPr lvl="1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2pPr>
            <a:lvl3pPr lvl="2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3pPr>
            <a:lvl4pPr lvl="3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4pPr>
            <a:lvl5pPr lvl="4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5pPr>
            <a:lvl6pPr lvl="5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6pPr>
            <a:lvl7pPr lvl="6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7pPr>
            <a:lvl8pPr lvl="7" rtl="0" algn="ctr">
              <a:spcBef>
                <a:spcPts val="1600"/>
              </a:spcBef>
              <a:spcAft>
                <a:spcPts val="0"/>
              </a:spcAft>
              <a:buNone/>
              <a:defRPr sz="1400">
                <a:solidFill>
                  <a:schemeClr val="lt1"/>
                </a:solidFill>
              </a:defRPr>
            </a:lvl8pPr>
            <a:lvl9pPr lvl="8" rtl="0" algn="ctr">
              <a:spcBef>
                <a:spcPts val="1600"/>
              </a:spcBef>
              <a:spcAft>
                <a:spcPts val="1600"/>
              </a:spcAft>
              <a:buNone/>
              <a:defRPr sz="14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26" name="Google Shape;26;p5"/>
          <p:cNvSpPr txBox="1"/>
          <p:nvPr>
            <p:ph idx="3" type="title"/>
          </p:nvPr>
        </p:nvSpPr>
        <p:spPr>
          <a:xfrm>
            <a:off x="5860337" y="2848837"/>
            <a:ext cx="1515600" cy="4017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0" wrap="square" tIns="0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i="0" sz="1800">
                <a:solidFill>
                  <a:schemeClr val="lt1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None/>
              <a:defRPr sz="1600">
                <a:solidFill>
                  <a:schemeClr val="lt1"/>
                </a:solidFill>
              </a:defRPr>
            </a:lvl9pPr>
          </a:lstStyle>
          <a:p/>
        </p:txBody>
      </p:sp>
      <p:cxnSp>
        <p:nvCxnSpPr>
          <p:cNvPr id="27" name="Google Shape;27;p5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  <p:sp>
        <p:nvSpPr>
          <p:cNvPr id="28" name="Google Shape;28;p5"/>
          <p:cNvSpPr txBox="1"/>
          <p:nvPr>
            <p:ph idx="4"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18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6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" name="Google Shape;31;p6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1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cxnSp>
        <p:nvCxnSpPr>
          <p:cNvPr id="32" name="Google Shape;32;p6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3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7"/>
          <p:cNvSpPr/>
          <p:nvPr/>
        </p:nvSpPr>
        <p:spPr>
          <a:xfrm>
            <a:off x="-15175" y="-15175"/>
            <a:ext cx="9159300" cy="5158800"/>
          </a:xfrm>
          <a:prstGeom prst="rect">
            <a:avLst/>
          </a:prstGeom>
          <a:solidFill>
            <a:srgbClr val="1C2F41">
              <a:alpha val="9215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" name="Google Shape;35;p7"/>
          <p:cNvSpPr txBox="1"/>
          <p:nvPr>
            <p:ph type="title"/>
          </p:nvPr>
        </p:nvSpPr>
        <p:spPr>
          <a:xfrm>
            <a:off x="720000" y="1613700"/>
            <a:ext cx="45558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36" name="Google Shape;36;p7"/>
          <p:cNvSpPr txBox="1"/>
          <p:nvPr>
            <p:ph idx="1" type="body"/>
          </p:nvPr>
        </p:nvSpPr>
        <p:spPr>
          <a:xfrm>
            <a:off x="720000" y="2633750"/>
            <a:ext cx="5165700" cy="193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37" name="Shape 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Google Shape;38;p8"/>
          <p:cNvSpPr/>
          <p:nvPr/>
        </p:nvSpPr>
        <p:spPr>
          <a:xfrm>
            <a:off x="972025" y="315862"/>
            <a:ext cx="7199994" cy="4511786"/>
          </a:xfrm>
          <a:custGeom>
            <a:rect b="b" l="l" r="r" t="t"/>
            <a:pathLst>
              <a:path extrusionOk="0" h="44772" w="71448">
                <a:moveTo>
                  <a:pt x="21678" y="1"/>
                </a:moveTo>
                <a:cubicBezTo>
                  <a:pt x="20604" y="1"/>
                  <a:pt x="18635" y="385"/>
                  <a:pt x="18874" y="3253"/>
                </a:cubicBezTo>
                <a:cubicBezTo>
                  <a:pt x="18874" y="3253"/>
                  <a:pt x="18718" y="3238"/>
                  <a:pt x="18457" y="3238"/>
                </a:cubicBezTo>
                <a:cubicBezTo>
                  <a:pt x="17149" y="3238"/>
                  <a:pt x="13195" y="3600"/>
                  <a:pt x="12992" y="7955"/>
                </a:cubicBezTo>
                <a:cubicBezTo>
                  <a:pt x="12992" y="7955"/>
                  <a:pt x="6619" y="7955"/>
                  <a:pt x="5393" y="15139"/>
                </a:cubicBezTo>
                <a:cubicBezTo>
                  <a:pt x="4901" y="17163"/>
                  <a:pt x="4331" y="20755"/>
                  <a:pt x="1" y="22387"/>
                </a:cubicBezTo>
                <a:cubicBezTo>
                  <a:pt x="4331" y="24022"/>
                  <a:pt x="4901" y="27610"/>
                  <a:pt x="5393" y="29637"/>
                </a:cubicBezTo>
                <a:cubicBezTo>
                  <a:pt x="6619" y="36821"/>
                  <a:pt x="12992" y="36821"/>
                  <a:pt x="12992" y="36821"/>
                </a:cubicBezTo>
                <a:cubicBezTo>
                  <a:pt x="13195" y="41172"/>
                  <a:pt x="17141" y="41535"/>
                  <a:pt x="18453" y="41535"/>
                </a:cubicBezTo>
                <a:cubicBezTo>
                  <a:pt x="18717" y="41535"/>
                  <a:pt x="18874" y="41521"/>
                  <a:pt x="18874" y="41521"/>
                </a:cubicBezTo>
                <a:lnTo>
                  <a:pt x="18874" y="41521"/>
                </a:lnTo>
                <a:cubicBezTo>
                  <a:pt x="18636" y="44387"/>
                  <a:pt x="20603" y="44772"/>
                  <a:pt x="21677" y="44772"/>
                </a:cubicBezTo>
                <a:cubicBezTo>
                  <a:pt x="22071" y="44772"/>
                  <a:pt x="22344" y="44720"/>
                  <a:pt x="22344" y="44720"/>
                </a:cubicBezTo>
                <a:lnTo>
                  <a:pt x="49101" y="44720"/>
                </a:lnTo>
                <a:cubicBezTo>
                  <a:pt x="49101" y="44720"/>
                  <a:pt x="49374" y="44772"/>
                  <a:pt x="49769" y="44772"/>
                </a:cubicBezTo>
                <a:cubicBezTo>
                  <a:pt x="50843" y="44772"/>
                  <a:pt x="52813" y="44387"/>
                  <a:pt x="52574" y="41521"/>
                </a:cubicBezTo>
                <a:lnTo>
                  <a:pt x="52574" y="41521"/>
                </a:lnTo>
                <a:cubicBezTo>
                  <a:pt x="52574" y="41521"/>
                  <a:pt x="52732" y="41535"/>
                  <a:pt x="52995" y="41535"/>
                </a:cubicBezTo>
                <a:cubicBezTo>
                  <a:pt x="54307" y="41535"/>
                  <a:pt x="58254" y="41172"/>
                  <a:pt x="58456" y="36821"/>
                </a:cubicBezTo>
                <a:cubicBezTo>
                  <a:pt x="58456" y="36821"/>
                  <a:pt x="64831" y="36821"/>
                  <a:pt x="66056" y="29637"/>
                </a:cubicBezTo>
                <a:cubicBezTo>
                  <a:pt x="66544" y="27610"/>
                  <a:pt x="67117" y="24022"/>
                  <a:pt x="71447" y="22387"/>
                </a:cubicBezTo>
                <a:cubicBezTo>
                  <a:pt x="67117" y="20755"/>
                  <a:pt x="66544" y="17163"/>
                  <a:pt x="66056" y="15139"/>
                </a:cubicBezTo>
                <a:cubicBezTo>
                  <a:pt x="64831" y="7955"/>
                  <a:pt x="58456" y="7955"/>
                  <a:pt x="58456" y="7955"/>
                </a:cubicBezTo>
                <a:cubicBezTo>
                  <a:pt x="58253" y="3600"/>
                  <a:pt x="54299" y="3238"/>
                  <a:pt x="52991" y="3238"/>
                </a:cubicBezTo>
                <a:cubicBezTo>
                  <a:pt x="52730" y="3238"/>
                  <a:pt x="52574" y="3253"/>
                  <a:pt x="52574" y="3253"/>
                </a:cubicBezTo>
                <a:cubicBezTo>
                  <a:pt x="52813" y="385"/>
                  <a:pt x="50842" y="1"/>
                  <a:pt x="49768" y="1"/>
                </a:cubicBezTo>
                <a:cubicBezTo>
                  <a:pt x="49374" y="1"/>
                  <a:pt x="49101" y="53"/>
                  <a:pt x="49101" y="53"/>
                </a:cubicBezTo>
                <a:lnTo>
                  <a:pt x="22344" y="53"/>
                </a:lnTo>
                <a:cubicBezTo>
                  <a:pt x="22344" y="53"/>
                  <a:pt x="22071" y="1"/>
                  <a:pt x="21678" y="1"/>
                </a:cubicBez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8"/>
          <p:cNvSpPr txBox="1"/>
          <p:nvPr>
            <p:ph type="title"/>
          </p:nvPr>
        </p:nvSpPr>
        <p:spPr>
          <a:xfrm>
            <a:off x="2139925" y="1712225"/>
            <a:ext cx="4864200" cy="16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bg>
      <p:bgPr>
        <a:blipFill>
          <a:blip r:embed="rId2">
            <a:alphaModFix/>
          </a:blip>
          <a:stretch>
            <a:fillRect/>
          </a:stretch>
        </a:blipFill>
      </p:bgPr>
    </p:bg>
    <p:spTree>
      <p:nvGrpSpPr>
        <p:cNvPr id="40" name="Shape 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Google Shape;41;p9"/>
          <p:cNvSpPr/>
          <p:nvPr/>
        </p:nvSpPr>
        <p:spPr>
          <a:xfrm flipH="1">
            <a:off x="0" y="0"/>
            <a:ext cx="8198118" cy="5143525"/>
          </a:xfrm>
          <a:custGeom>
            <a:rect b="b" l="l" r="r" t="t"/>
            <a:pathLst>
              <a:path extrusionOk="0" h="44774" w="71364">
                <a:moveTo>
                  <a:pt x="20858" y="0"/>
                </a:moveTo>
                <a:cubicBezTo>
                  <a:pt x="19833" y="214"/>
                  <a:pt x="18686" y="945"/>
                  <a:pt x="18871" y="3180"/>
                </a:cubicBezTo>
                <a:cubicBezTo>
                  <a:pt x="18871" y="3180"/>
                  <a:pt x="18714" y="3165"/>
                  <a:pt x="18453" y="3165"/>
                </a:cubicBezTo>
                <a:cubicBezTo>
                  <a:pt x="17143" y="3165"/>
                  <a:pt x="13194" y="3529"/>
                  <a:pt x="12988" y="7896"/>
                </a:cubicBezTo>
                <a:cubicBezTo>
                  <a:pt x="12988" y="7896"/>
                  <a:pt x="6618" y="7896"/>
                  <a:pt x="5392" y="15103"/>
                </a:cubicBezTo>
                <a:cubicBezTo>
                  <a:pt x="4901" y="17133"/>
                  <a:pt x="4330" y="20735"/>
                  <a:pt x="0" y="22373"/>
                </a:cubicBezTo>
                <a:cubicBezTo>
                  <a:pt x="4330" y="24011"/>
                  <a:pt x="4901" y="27613"/>
                  <a:pt x="5392" y="29643"/>
                </a:cubicBezTo>
                <a:cubicBezTo>
                  <a:pt x="6618" y="36850"/>
                  <a:pt x="12988" y="36850"/>
                  <a:pt x="12988" y="36850"/>
                </a:cubicBezTo>
                <a:cubicBezTo>
                  <a:pt x="13194" y="41217"/>
                  <a:pt x="17143" y="41581"/>
                  <a:pt x="18453" y="41581"/>
                </a:cubicBezTo>
                <a:cubicBezTo>
                  <a:pt x="18714" y="41581"/>
                  <a:pt x="18871" y="41567"/>
                  <a:pt x="18871" y="41567"/>
                </a:cubicBezTo>
                <a:lnTo>
                  <a:pt x="18871" y="41567"/>
                </a:lnTo>
                <a:cubicBezTo>
                  <a:pt x="18679" y="43897"/>
                  <a:pt x="19935" y="44592"/>
                  <a:pt x="20990" y="44773"/>
                </a:cubicBezTo>
                <a:lnTo>
                  <a:pt x="71364" y="44773"/>
                </a:lnTo>
                <a:lnTo>
                  <a:pt x="71364" y="0"/>
                </a:lnTo>
                <a:close/>
              </a:path>
            </a:pathLst>
          </a:custGeom>
          <a:solidFill>
            <a:srgbClr val="1C2F41">
              <a:alpha val="9176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9"/>
          <p:cNvSpPr txBox="1"/>
          <p:nvPr>
            <p:ph type="title"/>
          </p:nvPr>
        </p:nvSpPr>
        <p:spPr>
          <a:xfrm>
            <a:off x="720000" y="863100"/>
            <a:ext cx="5607000" cy="118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2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43" name="Google Shape;43;p9"/>
          <p:cNvSpPr txBox="1"/>
          <p:nvPr>
            <p:ph idx="1" type="subTitle"/>
          </p:nvPr>
        </p:nvSpPr>
        <p:spPr>
          <a:xfrm>
            <a:off x="720000" y="2201675"/>
            <a:ext cx="7518600" cy="189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●"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○"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■"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800"/>
              <a:buFont typeface="Open Sans"/>
              <a:buChar char="●"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Open Sans"/>
              <a:buChar char="○"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Font typeface="Open Sans"/>
              <a:buChar char="■"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Open Sans"/>
              <a:buChar char="●"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700"/>
              <a:buFont typeface="Open Sans"/>
              <a:buChar char="○"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"/>
              <a:buFont typeface="Open Sans"/>
              <a:buChar char="■"/>
              <a:defRPr sz="2100"/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bg>
      <p:bgPr>
        <a:solidFill>
          <a:srgbClr val="1C2F41">
            <a:alpha val="91760"/>
          </a:srgbClr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0"/>
          <p:cNvSpPr txBox="1"/>
          <p:nvPr>
            <p:ph type="title"/>
          </p:nvPr>
        </p:nvSpPr>
        <p:spPr>
          <a:xfrm>
            <a:off x="5219475" y="1712225"/>
            <a:ext cx="3131700" cy="16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11.xml"/><Relationship Id="rId22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10.xml"/><Relationship Id="rId21" Type="http://schemas.openxmlformats.org/officeDocument/2006/relationships/slideLayout" Target="../slideLayouts/slideLayout2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23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5" Type="http://schemas.openxmlformats.org/officeDocument/2006/relationships/slideLayout" Target="../slideLayouts/slideLayout5.xml"/><Relationship Id="rId19" Type="http://schemas.openxmlformats.org/officeDocument/2006/relationships/slideLayout" Target="../slideLayouts/slideLayout19.xml"/><Relationship Id="rId6" Type="http://schemas.openxmlformats.org/officeDocument/2006/relationships/slideLayout" Target="../slideLayouts/slideLayout6.xml"/><Relationship Id="rId18" Type="http://schemas.openxmlformats.org/officeDocument/2006/relationships/slideLayout" Target="../slideLayouts/slideLayout18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800"/>
              <a:buFont typeface="Berkshire Swash"/>
              <a:buNone/>
              <a:defRPr sz="2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Muli"/>
              <a:buChar char="●"/>
              <a:defRPr sz="18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1pPr>
            <a:lvl2pPr indent="-317500" lvl="1" marL="914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○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2pPr>
            <a:lvl3pPr indent="-317500" lvl="2" marL="1371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■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3pPr>
            <a:lvl4pPr indent="-317500" lvl="3" marL="18288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●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4pPr>
            <a:lvl5pPr indent="-317500" lvl="4" marL="22860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○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5pPr>
            <a:lvl6pPr indent="-317500" lvl="5" marL="27432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■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6pPr>
            <a:lvl7pPr indent="-317500" lvl="6" marL="32004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●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7pPr>
            <a:lvl8pPr indent="-317500" lvl="7" marL="36576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Muli"/>
              <a:buChar char="○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8pPr>
            <a:lvl9pPr indent="-317500" lvl="8" marL="41148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rgbClr val="FFFFFF"/>
              </a:buClr>
              <a:buSzPts val="1400"/>
              <a:buFont typeface="Muli"/>
              <a:buChar char="■"/>
              <a:defRPr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0E2A47"/>
        </a:solidFill>
      </p:bgPr>
    </p:bg>
    <p:spTree>
      <p:nvGrpSpPr>
        <p:cNvPr id="118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Google Shape;119;p24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120" name="Google Shape;120;p24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2984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2984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2984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2984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2984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2984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2984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2984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0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5.png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5.png"/><Relationship Id="rId4" Type="http://schemas.openxmlformats.org/officeDocument/2006/relationships/image" Target="../media/image9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5.png"/><Relationship Id="rId4" Type="http://schemas.openxmlformats.org/officeDocument/2006/relationships/hyperlink" Target="https://docs.google.com/spreadsheets/d/1SS-RtILEDwq0oboc4iTUoGGBxGKPZJOtz515OwcDM6A/copy" TargetMode="External"/><Relationship Id="rId5" Type="http://schemas.openxmlformats.org/officeDocument/2006/relationships/image" Target="../media/image4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2.xml"/><Relationship Id="rId3" Type="http://schemas.openxmlformats.org/officeDocument/2006/relationships/image" Target="../media/image5.png"/><Relationship Id="rId4" Type="http://schemas.openxmlformats.org/officeDocument/2006/relationships/hyperlink" Target="https://docs.google.com/spreadsheets/d/1SS-RtILEDwq0oboc4iTUoGGBxGKPZJOtz515OwcDM6A/copy" TargetMode="External"/><Relationship Id="rId5" Type="http://schemas.openxmlformats.org/officeDocument/2006/relationships/image" Target="../media/image3.png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5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5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5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16.xml"/><Relationship Id="rId3" Type="http://schemas.openxmlformats.org/officeDocument/2006/relationships/image" Target="../media/image5.png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5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5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5.png"/></Relationships>
</file>

<file path=ppt/slides/_rels/slide2.xml.rels><?xml version="1.0" encoding="UTF-8" standalone="yes"?><Relationships xmlns="http://schemas.openxmlformats.org/package/2006/relationships"><Relationship Id="rId11" Type="http://schemas.openxmlformats.org/officeDocument/2006/relationships/slide" Target="/ppt/slides/slide36.xml"/><Relationship Id="rId10" Type="http://schemas.openxmlformats.org/officeDocument/2006/relationships/slide" Target="/ppt/slides/slide35.xml"/><Relationship Id="rId13" Type="http://schemas.openxmlformats.org/officeDocument/2006/relationships/slide" Target="/ppt/slides/slide43.xml"/><Relationship Id="rId12" Type="http://schemas.openxmlformats.org/officeDocument/2006/relationships/slide" Target="/ppt/slides/slide37.xm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5.png"/><Relationship Id="rId4" Type="http://schemas.openxmlformats.org/officeDocument/2006/relationships/hyperlink" Target="http://bit.ly/2Tynxth" TargetMode="External"/><Relationship Id="rId9" Type="http://schemas.openxmlformats.org/officeDocument/2006/relationships/slide" Target="/ppt/slides/slide33.xml"/><Relationship Id="rId5" Type="http://schemas.openxmlformats.org/officeDocument/2006/relationships/hyperlink" Target="http://bit.ly/30B07Gq" TargetMode="External"/><Relationship Id="rId6" Type="http://schemas.openxmlformats.org/officeDocument/2006/relationships/hyperlink" Target="http://bit.ly/33VAFh3" TargetMode="External"/><Relationship Id="rId7" Type="http://schemas.openxmlformats.org/officeDocument/2006/relationships/slide" Target="/ppt/slides/slide33.xml"/><Relationship Id="rId8" Type="http://schemas.openxmlformats.org/officeDocument/2006/relationships/slide" Target="/ppt/slides/slide31.xml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11.png"/><Relationship Id="rId4" Type="http://schemas.openxmlformats.org/officeDocument/2006/relationships/image" Target="../media/image12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5.png"/><Relationship Id="rId4" Type="http://schemas.openxmlformats.org/officeDocument/2006/relationships/image" Target="../media/image17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5.png"/><Relationship Id="rId4" Type="http://schemas.openxmlformats.org/officeDocument/2006/relationships/image" Target="../media/image13.pn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5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5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5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16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5.png"/><Relationship Id="rId4" Type="http://schemas.openxmlformats.org/officeDocument/2006/relationships/image" Target="../media/image8.pn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.png"/><Relationship Id="rId4" Type="http://schemas.openxmlformats.org/officeDocument/2006/relationships/image" Target="../media/image10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5.png"/><Relationship Id="rId4" Type="http://schemas.openxmlformats.org/officeDocument/2006/relationships/image" Target="../media/image6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5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5.png"/><Relationship Id="rId4" Type="http://schemas.openxmlformats.org/officeDocument/2006/relationships/image" Target="../media/image15.jpg"/><Relationship Id="rId5" Type="http://schemas.openxmlformats.org/officeDocument/2006/relationships/image" Target="../media/image14.jp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5.pn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2.xml"/><Relationship Id="rId3" Type="http://schemas.openxmlformats.org/officeDocument/2006/relationships/image" Target="../media/image5.png"/></Relationships>
</file>

<file path=ppt/slides/_rels/slide33.xml.rels><?xml version="1.0" encoding="UTF-8" standalone="yes"?><Relationships xmlns="http://schemas.openxmlformats.org/package/2006/relationships"><Relationship Id="rId10" Type="http://schemas.openxmlformats.org/officeDocument/2006/relationships/hyperlink" Target="https://www.freepik.com/free-photo/woman-holding-dish-arab-food_2055671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5.png"/><Relationship Id="rId4" Type="http://schemas.openxmlformats.org/officeDocument/2006/relationships/hyperlink" Target="https://www.freepik.com/free-photo/turkish-ramadan-dessert-baklava-lukum-dates-dried-fruits-nuts-earthen-metallic-bowls-against-wooden-desk_4029633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close-up-arab-food_2055386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sitting-woman-reading-quran_2039656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close-up-man-reading-quran_2038924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arabic-elements-quran-flat-lay_4996427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ramadan-concept-with-top-view-quran_2034950.htm/?utm_source=slidesgo_template&amp;utm_medium=referral-link&amp;utm_campaign=sg_resources&amp;utm_content=freepik" TargetMode="External"/></Relationships>
</file>

<file path=ppt/slides/_rels/slide34.xml.rels><?xml version="1.0" encoding="UTF-8" standalone="yes"?><Relationships xmlns="http://schemas.openxmlformats.org/package/2006/relationships"><Relationship Id="rId11" Type="http://schemas.openxmlformats.org/officeDocument/2006/relationships/hyperlink" Target="https://www.freepik.com/free-vector/iftar-invitation-with-mosque-silhouette-flat-style_2137894.htm/?utm_source=slidesgo_template&amp;utm_medium=referral-link&amp;utm_campaign=sg_resources&amp;utm_content=freepik" TargetMode="External"/><Relationship Id="rId10" Type="http://schemas.openxmlformats.org/officeDocument/2006/relationships/hyperlink" Target="https://www.freepik.com/free-photo/lamps-arab-restaurant_2053470.htm/?utm_source=slidesgo_template&amp;utm_medium=referral-link&amp;utm_campaign=sg_resources&amp;utm_content=freepik" TargetMode="External"/><Relationship Id="rId13" Type="http://schemas.openxmlformats.org/officeDocument/2006/relationships/hyperlink" Target="https://www.flaticon.com/packs/ramadan-6/?utm_source=slidesgo_template&amp;utm_medium=referral-link&amp;utm_campaign=sg_resources&amp;utm_content=flaticon" TargetMode="External"/><Relationship Id="rId12" Type="http://schemas.openxmlformats.org/officeDocument/2006/relationships/hyperlink" Target="https://www.freepik.com/free-vector/flat-ramadan-banners_4413352.htm/?utm_source=slidesgo_template&amp;utm_medium=referral-link&amp;utm_campaign=sg_resources&amp;utm_content=freepik" TargetMode="External"/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5.png"/><Relationship Id="rId4" Type="http://schemas.openxmlformats.org/officeDocument/2006/relationships/hyperlink" Target="https://www.freepik.com/free-photo/quran-beads-near-mat_2653107.htm/?utm_source=slidesgo_template&amp;utm_medium=referral-link&amp;utm_campaign=sg_resources&amp;utm_content=freepik" TargetMode="External"/><Relationship Id="rId9" Type="http://schemas.openxmlformats.org/officeDocument/2006/relationships/hyperlink" Target="https://www.freepik.com/free-photo/arabic-food-ramadan_2020065.htm/?utm_source=slidesgo_template&amp;utm_medium=referral-link&amp;utm_campaign=sg_resources&amp;utm_content=freepik" TargetMode="External"/><Relationship Id="rId5" Type="http://schemas.openxmlformats.org/officeDocument/2006/relationships/hyperlink" Target="https://www.freepik.com/free-photo/headscarf-hanging-wall_2064751.htm/?utm_source=slidesgo_template&amp;utm_medium=referral-link&amp;utm_campaign=sg_resources&amp;utm_content=freepik" TargetMode="External"/><Relationship Id="rId6" Type="http://schemas.openxmlformats.org/officeDocument/2006/relationships/hyperlink" Target="https://www.freepik.com/free-photo/woman-holding-dish-arab-food_2055671.htm/?utm_source=slidesgo_template&amp;utm_medium=referral-link&amp;utm_campaign=sg_resources&amp;utm_content=freepik" TargetMode="External"/><Relationship Id="rId7" Type="http://schemas.openxmlformats.org/officeDocument/2006/relationships/hyperlink" Target="https://www.freepik.com/free-photo/muslim-woman-praying_2040209.htm/?utm_source=slidesgo_template&amp;utm_medium=referral-link&amp;utm_campaign=sg_resources&amp;utm_content=freepik" TargetMode="External"/><Relationship Id="rId8" Type="http://schemas.openxmlformats.org/officeDocument/2006/relationships/hyperlink" Target="https://www.freepik.com/free-photo/golden-arabian-wall_2064750.htm/?utm_source=slidesgo_template&amp;utm_medium=referral-link&amp;utm_campaign=sg_resources&amp;utm_content=freepik" TargetMode="Externa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Relationship Id="rId3" Type="http://schemas.openxmlformats.org/officeDocument/2006/relationships/hyperlink" Target="http://bit.ly/2PfT4lq" TargetMode="External"/><Relationship Id="rId4" Type="http://schemas.openxmlformats.org/officeDocument/2006/relationships/slide" Target="/ppt/slides/slide31.xml"/><Relationship Id="rId5" Type="http://schemas.openxmlformats.org/officeDocument/2006/relationships/hyperlink" Target="http://bit.ly/33VAFh3" TargetMode="External"/><Relationship Id="rId6" Type="http://schemas.openxmlformats.org/officeDocument/2006/relationships/hyperlink" Target="http://bit.ly/30B07Gq" TargetMode="Externa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6.xml"/><Relationship Id="rId3" Type="http://schemas.openxmlformats.org/officeDocument/2006/relationships/hyperlink" Target="https://fonts.google.com/specimen/Berkshire+Swash" TargetMode="External"/><Relationship Id="rId4" Type="http://schemas.openxmlformats.org/officeDocument/2006/relationships/hyperlink" Target="https://fonts.google.com/specimen/Muli" TargetMode="Externa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5.pn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Relationship Id="rId3" Type="http://schemas.openxmlformats.org/officeDocument/2006/relationships/hyperlink" Target="https://chrome.google.com/webstore/detail/flaticon-for-gsuit-gslide/haekgjfnhhdkgfgmldhfokhmfkgmciba" TargetMode="Externa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7.xml"/></Relationships>
</file>

<file path=ppt/slides/_rels/slide4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8.xml"/></Relationships>
</file>

<file path=ppt/slides/_rels/slide4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9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5.png"/></Relationships>
</file>

<file path=ppt/slides/_rels/slide5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50.xml"/><Relationship Id="rId3" Type="http://schemas.openxmlformats.org/officeDocument/2006/relationships/hyperlink" Target="http://bit.ly/2PfT4lq" TargetMode="External"/><Relationship Id="rId4" Type="http://schemas.openxmlformats.org/officeDocument/2006/relationships/image" Target="../media/image7.pn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5.png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7.xml"/><Relationship Id="rId3" Type="http://schemas.openxmlformats.org/officeDocument/2006/relationships/image" Target="../media/image5.png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5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5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25" name="Shape 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" name="Google Shape;126;p26"/>
          <p:cNvSpPr txBox="1"/>
          <p:nvPr>
            <p:ph type="ctrTitle"/>
          </p:nvPr>
        </p:nvSpPr>
        <p:spPr>
          <a:xfrm>
            <a:off x="2164675" y="1060300"/>
            <a:ext cx="4814700" cy="286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n">
                <a:solidFill>
                  <a:srgbClr val="F3F3F3"/>
                </a:solidFill>
                <a:latin typeface="Berkshire Swash"/>
                <a:ea typeface="Berkshire Swash"/>
                <a:cs typeface="Berkshire Swash"/>
                <a:sym typeface="Berkshire Swash"/>
              </a:rPr>
              <a:t>Ramadan </a:t>
            </a:r>
            <a:r>
              <a:rPr lang="en">
                <a:solidFill>
                  <a:srgbClr val="F3F3F3"/>
                </a:solidFill>
              </a:rPr>
              <a:t>Mubarak</a:t>
            </a:r>
            <a:endParaRPr b="0">
              <a:solidFill>
                <a:srgbClr val="F3F3F3"/>
              </a:solidFill>
              <a:latin typeface="Berkshire Swash"/>
              <a:ea typeface="Berkshire Swash"/>
              <a:cs typeface="Berkshire Swash"/>
              <a:sym typeface="Berkshire Swash"/>
            </a:endParaRPr>
          </a:p>
        </p:txBody>
      </p:sp>
      <p:sp>
        <p:nvSpPr>
          <p:cNvPr id="127" name="Google Shape;127;p26"/>
          <p:cNvSpPr txBox="1"/>
          <p:nvPr>
            <p:ph idx="1" type="subTitle"/>
          </p:nvPr>
        </p:nvSpPr>
        <p:spPr>
          <a:xfrm>
            <a:off x="1777675" y="4005550"/>
            <a:ext cx="5588700" cy="313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Here is where your </a:t>
            </a:r>
            <a:r>
              <a:rPr lang="en">
                <a:solidFill>
                  <a:srgbClr val="FFBA3E"/>
                </a:solidFill>
              </a:rPr>
              <a:t>presentation </a:t>
            </a:r>
            <a:r>
              <a:rPr lang="en">
                <a:solidFill>
                  <a:srgbClr val="F3F3F3"/>
                </a:solidFill>
              </a:rPr>
              <a:t>begins!</a:t>
            </a:r>
            <a:endParaRPr>
              <a:solidFill>
                <a:srgbClr val="F3F3F3"/>
              </a:solidFill>
            </a:endParaRPr>
          </a:p>
        </p:txBody>
      </p:sp>
      <p:sp>
        <p:nvSpPr>
          <p:cNvPr id="128" name="Google Shape;128;p26"/>
          <p:cNvSpPr/>
          <p:nvPr/>
        </p:nvSpPr>
        <p:spPr>
          <a:xfrm>
            <a:off x="4180863" y="1060300"/>
            <a:ext cx="782275" cy="800650"/>
          </a:xfrm>
          <a:custGeom>
            <a:rect b="b" l="l" r="r" t="t"/>
            <a:pathLst>
              <a:path extrusionOk="0" h="32026" w="31291">
                <a:moveTo>
                  <a:pt x="11568" y="1"/>
                </a:moveTo>
                <a:lnTo>
                  <a:pt x="11568" y="1"/>
                </a:lnTo>
                <a:cubicBezTo>
                  <a:pt x="7586" y="1927"/>
                  <a:pt x="4363" y="5405"/>
                  <a:pt x="2885" y="9946"/>
                </a:cubicBezTo>
                <a:cubicBezTo>
                  <a:pt x="1" y="18794"/>
                  <a:pt x="4840" y="28307"/>
                  <a:pt x="13691" y="31192"/>
                </a:cubicBezTo>
                <a:cubicBezTo>
                  <a:pt x="15423" y="31757"/>
                  <a:pt x="17181" y="32025"/>
                  <a:pt x="18910" y="32025"/>
                </a:cubicBezTo>
                <a:cubicBezTo>
                  <a:pt x="23625" y="32025"/>
                  <a:pt x="28121" y="30028"/>
                  <a:pt x="31290" y="26603"/>
                </a:cubicBezTo>
                <a:lnTo>
                  <a:pt x="31290" y="26603"/>
                </a:lnTo>
                <a:cubicBezTo>
                  <a:pt x="29027" y="27701"/>
                  <a:pt x="26518" y="28297"/>
                  <a:pt x="23944" y="28297"/>
                </a:cubicBezTo>
                <a:cubicBezTo>
                  <a:pt x="22216" y="28297"/>
                  <a:pt x="20458" y="28028"/>
                  <a:pt x="18726" y="27463"/>
                </a:cubicBezTo>
                <a:cubicBezTo>
                  <a:pt x="9873" y="24579"/>
                  <a:pt x="5038" y="15066"/>
                  <a:pt x="7923" y="6218"/>
                </a:cubicBezTo>
                <a:cubicBezTo>
                  <a:pt x="8701" y="3825"/>
                  <a:pt x="9966" y="1732"/>
                  <a:pt x="11568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26"/>
          <p:cNvSpPr/>
          <p:nvPr/>
        </p:nvSpPr>
        <p:spPr>
          <a:xfrm>
            <a:off x="4635225" y="1236550"/>
            <a:ext cx="273000" cy="259500"/>
          </a:xfrm>
          <a:prstGeom prst="star5">
            <a:avLst>
              <a:gd fmla="val 19098" name="adj"/>
              <a:gd fmla="val 105146" name="hf"/>
              <a:gd fmla="val 110557" name="vf"/>
            </a:avLst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35"/>
          <p:cNvSpPr txBox="1"/>
          <p:nvPr>
            <p:ph type="title"/>
          </p:nvPr>
        </p:nvSpPr>
        <p:spPr>
          <a:xfrm>
            <a:off x="720000" y="1613700"/>
            <a:ext cx="4671000" cy="755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</a:t>
            </a:r>
            <a:r>
              <a:rPr lang="en"/>
              <a:t> </a:t>
            </a:r>
            <a:r>
              <a:rPr lang="en">
                <a:solidFill>
                  <a:srgbClr val="FFBA3E"/>
                </a:solidFill>
              </a:rPr>
              <a:t>Picture </a:t>
            </a:r>
            <a:r>
              <a:rPr lang="en"/>
              <a:t>Always Reinforces the Concept</a:t>
            </a:r>
            <a:endParaRPr/>
          </a:p>
        </p:txBody>
      </p:sp>
      <p:sp>
        <p:nvSpPr>
          <p:cNvPr id="220" name="Google Shape;220;p35"/>
          <p:cNvSpPr txBox="1"/>
          <p:nvPr>
            <p:ph idx="1" type="body"/>
          </p:nvPr>
        </p:nvSpPr>
        <p:spPr>
          <a:xfrm>
            <a:off x="720000" y="2633750"/>
            <a:ext cx="5165700" cy="193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If you want to replace this picture in Google Slides, select it, right-click and choose Replace image &gt; Upload from computer. Open the file that you want and then adjust it if needed. In PowerPoint, select the picture, right-click and choose Change Picture. Locate the file that you want, double-click it and then adjust it if needed</a:t>
            </a:r>
            <a:endParaRPr/>
          </a:p>
        </p:txBody>
      </p:sp>
      <p:pic>
        <p:nvPicPr>
          <p:cNvPr id="221" name="Google Shape;221;p35"/>
          <p:cNvPicPr preferRelativeResize="0"/>
          <p:nvPr/>
        </p:nvPicPr>
        <p:blipFill rotWithShape="1">
          <a:blip r:embed="rId4">
            <a:alphaModFix/>
          </a:blip>
          <a:srcRect b="16673" l="-24297" r="-24312" t="16660"/>
          <a:stretch/>
        </p:blipFill>
        <p:spPr>
          <a:xfrm rot="5400000">
            <a:off x="4840994" y="829304"/>
            <a:ext cx="5178222" cy="3484890"/>
          </a:xfrm>
          <a:prstGeom prst="flowChartDocumen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25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36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</a:t>
            </a:r>
            <a:r>
              <a:rPr lang="en"/>
              <a:t>einforce the Concept Using </a:t>
            </a:r>
            <a:r>
              <a:rPr lang="en">
                <a:solidFill>
                  <a:srgbClr val="FFBA3E"/>
                </a:solidFill>
              </a:rPr>
              <a:t>Infographics</a:t>
            </a:r>
            <a:r>
              <a:rPr lang="en"/>
              <a:t>!</a:t>
            </a:r>
            <a:endParaRPr/>
          </a:p>
        </p:txBody>
      </p:sp>
      <p:sp>
        <p:nvSpPr>
          <p:cNvPr id="227" name="Google Shape;227;p36"/>
          <p:cNvSpPr txBox="1"/>
          <p:nvPr/>
        </p:nvSpPr>
        <p:spPr>
          <a:xfrm>
            <a:off x="4148163" y="5127589"/>
            <a:ext cx="1841400" cy="358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72000" wrap="square" tIns="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endParaRPr b="1" sz="12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28" name="Google Shape;228;p36"/>
          <p:cNvSpPr txBox="1"/>
          <p:nvPr/>
        </p:nvSpPr>
        <p:spPr>
          <a:xfrm>
            <a:off x="5441575" y="2598250"/>
            <a:ext cx="308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72000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BA3E"/>
                </a:solidFill>
                <a:latin typeface="Muli"/>
                <a:ea typeface="Muli"/>
                <a:cs typeface="Muli"/>
                <a:sym typeface="Muli"/>
              </a:rPr>
              <a:t>Jupiter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 is a gas giant and the fourth-brightest object in the night sky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29" name="Google Shape;229;p36"/>
          <p:cNvSpPr txBox="1"/>
          <p:nvPr/>
        </p:nvSpPr>
        <p:spPr>
          <a:xfrm>
            <a:off x="5441575" y="3281363"/>
            <a:ext cx="30432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72000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BA3E"/>
                </a:solidFill>
                <a:latin typeface="Muli"/>
                <a:ea typeface="Muli"/>
                <a:cs typeface="Muli"/>
                <a:sym typeface="Muli"/>
              </a:rPr>
              <a:t>Mercury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is the closest planet to the Sun and the smallest in the Solar System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30" name="Google Shape;230;p36"/>
          <p:cNvSpPr txBox="1"/>
          <p:nvPr/>
        </p:nvSpPr>
        <p:spPr>
          <a:xfrm>
            <a:off x="5441575" y="1915125"/>
            <a:ext cx="3089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72000" spcFirstLastPara="1" rIns="91425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BA3E"/>
                </a:solidFill>
                <a:latin typeface="Muli"/>
                <a:ea typeface="Muli"/>
                <a:cs typeface="Muli"/>
                <a:sym typeface="Muli"/>
              </a:rPr>
              <a:t>Venus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has a beautiful name and is the second planet from the Sun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31" name="Google Shape;231;p36"/>
          <p:cNvSpPr txBox="1"/>
          <p:nvPr/>
        </p:nvSpPr>
        <p:spPr>
          <a:xfrm>
            <a:off x="5044850" y="3964500"/>
            <a:ext cx="34857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72000" wrap="square" tIns="18287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To modify this graph, click on it, follow the link, change the data and paste the new graph here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32" name="Google Shape;232;p36"/>
          <p:cNvSpPr/>
          <p:nvPr/>
        </p:nvSpPr>
        <p:spPr>
          <a:xfrm>
            <a:off x="5178775" y="2112525"/>
            <a:ext cx="177900" cy="177900"/>
          </a:xfrm>
          <a:prstGeom prst="diamond">
            <a:avLst/>
          </a:pr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3" name="Google Shape;233;p36"/>
          <p:cNvSpPr/>
          <p:nvPr/>
        </p:nvSpPr>
        <p:spPr>
          <a:xfrm>
            <a:off x="5178775" y="2795650"/>
            <a:ext cx="177900" cy="177900"/>
          </a:xfrm>
          <a:prstGeom prst="diamond">
            <a:avLst/>
          </a:prstGeom>
          <a:solidFill>
            <a:srgbClr val="F1C23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4" name="Google Shape;234;p36"/>
          <p:cNvSpPr/>
          <p:nvPr/>
        </p:nvSpPr>
        <p:spPr>
          <a:xfrm>
            <a:off x="5178775" y="3478775"/>
            <a:ext cx="177900" cy="177900"/>
          </a:xfrm>
          <a:prstGeom prst="diamond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5" name="Google Shape;235;p36" title="Gráfico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 b="0" l="0" r="26166" t="0"/>
          <a:stretch/>
        </p:blipFill>
        <p:spPr>
          <a:xfrm>
            <a:off x="883550" y="1524300"/>
            <a:ext cx="3598648" cy="30129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37"/>
          <p:cNvSpPr txBox="1"/>
          <p:nvPr>
            <p:ph type="title"/>
          </p:nvPr>
        </p:nvSpPr>
        <p:spPr>
          <a:xfrm>
            <a:off x="632175" y="538625"/>
            <a:ext cx="7876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Is Another Editable Graph!</a:t>
            </a:r>
            <a:endParaRPr/>
          </a:p>
        </p:txBody>
      </p:sp>
      <p:cxnSp>
        <p:nvCxnSpPr>
          <p:cNvPr id="241" name="Google Shape;241;p37"/>
          <p:cNvCxnSpPr/>
          <p:nvPr/>
        </p:nvCxnSpPr>
        <p:spPr>
          <a:xfrm rot="10800000">
            <a:off x="2927125" y="3084125"/>
            <a:ext cx="1146000" cy="0"/>
          </a:xfrm>
          <a:prstGeom prst="straightConnector1">
            <a:avLst/>
          </a:prstGeom>
          <a:noFill/>
          <a:ln cap="flat" cmpd="sng" w="19050">
            <a:solidFill>
              <a:srgbClr val="FFBA3E"/>
            </a:solidFill>
            <a:prstDash val="solid"/>
            <a:round/>
            <a:headEnd len="med" w="med" type="none"/>
            <a:tailEnd len="med" w="med" type="oval"/>
          </a:ln>
        </p:spPr>
      </p:cxnSp>
      <p:cxnSp>
        <p:nvCxnSpPr>
          <p:cNvPr id="242" name="Google Shape;242;p37"/>
          <p:cNvCxnSpPr/>
          <p:nvPr/>
        </p:nvCxnSpPr>
        <p:spPr>
          <a:xfrm rot="10800000">
            <a:off x="5070850" y="3884138"/>
            <a:ext cx="1146000" cy="0"/>
          </a:xfrm>
          <a:prstGeom prst="straightConnector1">
            <a:avLst/>
          </a:prstGeom>
          <a:noFill/>
          <a:ln cap="flat" cmpd="sng" w="19050">
            <a:solidFill>
              <a:srgbClr val="FFFFFF"/>
            </a:solidFill>
            <a:prstDash val="solid"/>
            <a:round/>
            <a:headEnd len="med" w="med" type="oval"/>
            <a:tailEnd len="med" w="med" type="none"/>
          </a:ln>
        </p:spPr>
      </p:cxnSp>
      <p:pic>
        <p:nvPicPr>
          <p:cNvPr id="243" name="Google Shape;243;p37" title="Gráfico">
            <a:hlinkClick r:id="rId4"/>
          </p:cNvPr>
          <p:cNvPicPr preferRelativeResize="0"/>
          <p:nvPr/>
        </p:nvPicPr>
        <p:blipFill rotWithShape="1">
          <a:blip r:embed="rId5">
            <a:alphaModFix/>
          </a:blip>
          <a:srcRect b="11361" l="28523" r="22482" t="9792"/>
          <a:stretch/>
        </p:blipFill>
        <p:spPr>
          <a:xfrm>
            <a:off x="3394000" y="1953275"/>
            <a:ext cx="2355998" cy="230275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244" name="Google Shape;244;p37"/>
          <p:cNvCxnSpPr/>
          <p:nvPr/>
        </p:nvCxnSpPr>
        <p:spPr>
          <a:xfrm rot="10800000">
            <a:off x="5070850" y="2384588"/>
            <a:ext cx="1146000" cy="0"/>
          </a:xfrm>
          <a:prstGeom prst="straightConnector1">
            <a:avLst/>
          </a:prstGeom>
          <a:noFill/>
          <a:ln cap="flat" cmpd="sng" w="19050">
            <a:solidFill>
              <a:srgbClr val="FFD966"/>
            </a:solidFill>
            <a:prstDash val="solid"/>
            <a:round/>
            <a:headEnd len="med" w="med" type="oval"/>
            <a:tailEnd len="med" w="med" type="none"/>
          </a:ln>
        </p:spPr>
      </p:cxnSp>
      <p:sp>
        <p:nvSpPr>
          <p:cNvPr id="245" name="Google Shape;245;p37"/>
          <p:cNvSpPr txBox="1"/>
          <p:nvPr/>
        </p:nvSpPr>
        <p:spPr>
          <a:xfrm>
            <a:off x="720000" y="2836909"/>
            <a:ext cx="2058600" cy="72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91425" spcFirstLastPara="1" rIns="72000" wrap="square" tIns="2743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BA3E"/>
                </a:solidFill>
                <a:latin typeface="Muli"/>
                <a:ea typeface="Muli"/>
                <a:cs typeface="Muli"/>
                <a:sym typeface="Muli"/>
              </a:rPr>
              <a:t>Jupiter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is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 a gas giant and the fourth-brightest object in the night sky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46" name="Google Shape;246;p37"/>
          <p:cNvSpPr txBox="1"/>
          <p:nvPr/>
        </p:nvSpPr>
        <p:spPr>
          <a:xfrm>
            <a:off x="6347664" y="3597754"/>
            <a:ext cx="2058600" cy="72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72000" spcFirstLastPara="1" rIns="91425" wrap="square" tIns="3657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is the smallest planet in the Solar System and the closest to the Sun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247" name="Google Shape;247;p37"/>
          <p:cNvSpPr txBox="1"/>
          <p:nvPr/>
        </p:nvSpPr>
        <p:spPr>
          <a:xfrm>
            <a:off x="6347664" y="2144338"/>
            <a:ext cx="2058600" cy="729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72000" spcFirstLastPara="1" rIns="91425" wrap="square" tIns="36575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1200">
                <a:solidFill>
                  <a:srgbClr val="FFD966"/>
                </a:solidFill>
                <a:latin typeface="Muli"/>
                <a:ea typeface="Muli"/>
                <a:cs typeface="Muli"/>
                <a:sym typeface="Muli"/>
              </a:rPr>
              <a:t>Venus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has a beautiful name and is the second planet from the Sun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cxnSp>
        <p:nvCxnSpPr>
          <p:cNvPr id="248" name="Google Shape;248;p37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  <p:sp>
        <p:nvSpPr>
          <p:cNvPr id="249" name="Google Shape;249;p37"/>
          <p:cNvSpPr/>
          <p:nvPr/>
        </p:nvSpPr>
        <p:spPr>
          <a:xfrm>
            <a:off x="6395414" y="1805411"/>
            <a:ext cx="280725" cy="368500"/>
          </a:xfrm>
          <a:custGeom>
            <a:rect b="b" l="l" r="r" t="t"/>
            <a:pathLst>
              <a:path extrusionOk="0" h="14740" w="11229">
                <a:moveTo>
                  <a:pt x="5614" y="867"/>
                </a:moveTo>
                <a:cubicBezTo>
                  <a:pt x="5853" y="867"/>
                  <a:pt x="6045" y="1059"/>
                  <a:pt x="6045" y="1298"/>
                </a:cubicBezTo>
                <a:cubicBezTo>
                  <a:pt x="6045" y="1535"/>
                  <a:pt x="5853" y="1727"/>
                  <a:pt x="5614" y="1727"/>
                </a:cubicBezTo>
                <a:cubicBezTo>
                  <a:pt x="5377" y="1727"/>
                  <a:pt x="5180" y="1535"/>
                  <a:pt x="5180" y="1298"/>
                </a:cubicBezTo>
                <a:cubicBezTo>
                  <a:pt x="5180" y="1059"/>
                  <a:pt x="5377" y="867"/>
                  <a:pt x="5614" y="867"/>
                </a:cubicBezTo>
                <a:close/>
                <a:moveTo>
                  <a:pt x="5642" y="2744"/>
                </a:moveTo>
                <a:cubicBezTo>
                  <a:pt x="6224" y="3160"/>
                  <a:pt x="7053" y="3458"/>
                  <a:pt x="7698" y="3458"/>
                </a:cubicBezTo>
                <a:cubicBezTo>
                  <a:pt x="8669" y="3458"/>
                  <a:pt x="9460" y="4223"/>
                  <a:pt x="9498" y="5184"/>
                </a:cubicBezTo>
                <a:lnTo>
                  <a:pt x="1727" y="5184"/>
                </a:lnTo>
                <a:cubicBezTo>
                  <a:pt x="1768" y="4223"/>
                  <a:pt x="2560" y="3458"/>
                  <a:pt x="3526" y="3458"/>
                </a:cubicBezTo>
                <a:lnTo>
                  <a:pt x="3989" y="3458"/>
                </a:lnTo>
                <a:cubicBezTo>
                  <a:pt x="4598" y="3458"/>
                  <a:pt x="5166" y="3221"/>
                  <a:pt x="5592" y="2794"/>
                </a:cubicBezTo>
                <a:lnTo>
                  <a:pt x="5642" y="2744"/>
                </a:lnTo>
                <a:close/>
                <a:moveTo>
                  <a:pt x="2158" y="8018"/>
                </a:moveTo>
                <a:cubicBezTo>
                  <a:pt x="2442" y="8430"/>
                  <a:pt x="2592" y="8916"/>
                  <a:pt x="2592" y="9429"/>
                </a:cubicBezTo>
                <a:lnTo>
                  <a:pt x="2592" y="12153"/>
                </a:lnTo>
                <a:lnTo>
                  <a:pt x="1727" y="12153"/>
                </a:lnTo>
                <a:lnTo>
                  <a:pt x="1727" y="9429"/>
                </a:lnTo>
                <a:cubicBezTo>
                  <a:pt x="1727" y="8916"/>
                  <a:pt x="1878" y="8430"/>
                  <a:pt x="2158" y="8018"/>
                </a:cubicBezTo>
                <a:close/>
                <a:moveTo>
                  <a:pt x="5614" y="8018"/>
                </a:moveTo>
                <a:cubicBezTo>
                  <a:pt x="5894" y="8430"/>
                  <a:pt x="6045" y="8916"/>
                  <a:pt x="6045" y="9429"/>
                </a:cubicBezTo>
                <a:lnTo>
                  <a:pt x="6045" y="12153"/>
                </a:lnTo>
                <a:lnTo>
                  <a:pt x="5180" y="12153"/>
                </a:lnTo>
                <a:lnTo>
                  <a:pt x="5180" y="9429"/>
                </a:lnTo>
                <a:cubicBezTo>
                  <a:pt x="5180" y="8916"/>
                  <a:pt x="5331" y="8430"/>
                  <a:pt x="5614" y="8018"/>
                </a:cubicBezTo>
                <a:close/>
                <a:moveTo>
                  <a:pt x="9502" y="6050"/>
                </a:moveTo>
                <a:lnTo>
                  <a:pt x="9502" y="7171"/>
                </a:lnTo>
                <a:cubicBezTo>
                  <a:pt x="9460" y="7126"/>
                  <a:pt x="9419" y="7080"/>
                  <a:pt x="9373" y="7039"/>
                </a:cubicBezTo>
                <a:lnTo>
                  <a:pt x="9067" y="6731"/>
                </a:lnTo>
                <a:lnTo>
                  <a:pt x="8765" y="7039"/>
                </a:lnTo>
                <a:cubicBezTo>
                  <a:pt x="8124" y="7675"/>
                  <a:pt x="7771" y="8527"/>
                  <a:pt x="7771" y="9429"/>
                </a:cubicBezTo>
                <a:lnTo>
                  <a:pt x="7771" y="12153"/>
                </a:lnTo>
                <a:lnTo>
                  <a:pt x="6911" y="12153"/>
                </a:lnTo>
                <a:lnTo>
                  <a:pt x="6911" y="9429"/>
                </a:lnTo>
                <a:cubicBezTo>
                  <a:pt x="6911" y="8527"/>
                  <a:pt x="6558" y="7675"/>
                  <a:pt x="5922" y="7039"/>
                </a:cubicBezTo>
                <a:lnTo>
                  <a:pt x="5614" y="6731"/>
                </a:lnTo>
                <a:lnTo>
                  <a:pt x="5307" y="7039"/>
                </a:lnTo>
                <a:cubicBezTo>
                  <a:pt x="4671" y="7675"/>
                  <a:pt x="4318" y="8527"/>
                  <a:pt x="4318" y="9429"/>
                </a:cubicBezTo>
                <a:lnTo>
                  <a:pt x="4318" y="12153"/>
                </a:lnTo>
                <a:lnTo>
                  <a:pt x="3454" y="12153"/>
                </a:lnTo>
                <a:lnTo>
                  <a:pt x="3454" y="9429"/>
                </a:lnTo>
                <a:cubicBezTo>
                  <a:pt x="3454" y="8527"/>
                  <a:pt x="3101" y="7675"/>
                  <a:pt x="2465" y="7039"/>
                </a:cubicBezTo>
                <a:lnTo>
                  <a:pt x="2158" y="6731"/>
                </a:lnTo>
                <a:lnTo>
                  <a:pt x="1856" y="7039"/>
                </a:lnTo>
                <a:cubicBezTo>
                  <a:pt x="1810" y="7080"/>
                  <a:pt x="1768" y="7126"/>
                  <a:pt x="1727" y="7171"/>
                </a:cubicBezTo>
                <a:lnTo>
                  <a:pt x="1727" y="6050"/>
                </a:lnTo>
                <a:close/>
                <a:moveTo>
                  <a:pt x="9067" y="8018"/>
                </a:moveTo>
                <a:cubicBezTo>
                  <a:pt x="9350" y="8430"/>
                  <a:pt x="9502" y="8916"/>
                  <a:pt x="9502" y="9429"/>
                </a:cubicBezTo>
                <a:lnTo>
                  <a:pt x="9502" y="12153"/>
                </a:lnTo>
                <a:lnTo>
                  <a:pt x="8636" y="12153"/>
                </a:lnTo>
                <a:lnTo>
                  <a:pt x="8636" y="9429"/>
                </a:lnTo>
                <a:cubicBezTo>
                  <a:pt x="8636" y="8916"/>
                  <a:pt x="8788" y="8430"/>
                  <a:pt x="9067" y="8018"/>
                </a:cubicBezTo>
                <a:close/>
                <a:moveTo>
                  <a:pt x="9232" y="13014"/>
                </a:moveTo>
                <a:lnTo>
                  <a:pt x="8801" y="13880"/>
                </a:lnTo>
                <a:lnTo>
                  <a:pt x="2427" y="13880"/>
                </a:lnTo>
                <a:lnTo>
                  <a:pt x="1993" y="13014"/>
                </a:lnTo>
                <a:close/>
                <a:moveTo>
                  <a:pt x="5614" y="1"/>
                </a:moveTo>
                <a:cubicBezTo>
                  <a:pt x="4900" y="1"/>
                  <a:pt x="4318" y="583"/>
                  <a:pt x="4318" y="1298"/>
                </a:cubicBezTo>
                <a:cubicBezTo>
                  <a:pt x="4318" y="1714"/>
                  <a:pt x="4515" y="2084"/>
                  <a:pt x="4823" y="2323"/>
                </a:cubicBezTo>
                <a:cubicBezTo>
                  <a:pt x="4580" y="2496"/>
                  <a:pt x="4291" y="2593"/>
                  <a:pt x="3989" y="2593"/>
                </a:cubicBezTo>
                <a:lnTo>
                  <a:pt x="3526" y="2593"/>
                </a:lnTo>
                <a:cubicBezTo>
                  <a:pt x="2084" y="2593"/>
                  <a:pt x="903" y="3747"/>
                  <a:pt x="867" y="5184"/>
                </a:cubicBezTo>
                <a:lnTo>
                  <a:pt x="1" y="5184"/>
                </a:lnTo>
                <a:lnTo>
                  <a:pt x="1" y="6050"/>
                </a:lnTo>
                <a:lnTo>
                  <a:pt x="861" y="6050"/>
                </a:lnTo>
                <a:lnTo>
                  <a:pt x="861" y="12153"/>
                </a:lnTo>
                <a:lnTo>
                  <a:pt x="1" y="12153"/>
                </a:lnTo>
                <a:lnTo>
                  <a:pt x="1" y="13014"/>
                </a:lnTo>
                <a:lnTo>
                  <a:pt x="1026" y="13014"/>
                </a:lnTo>
                <a:lnTo>
                  <a:pt x="1892" y="14740"/>
                </a:lnTo>
                <a:lnTo>
                  <a:pt x="9337" y="14740"/>
                </a:lnTo>
                <a:lnTo>
                  <a:pt x="10197" y="13014"/>
                </a:lnTo>
                <a:lnTo>
                  <a:pt x="11228" y="13014"/>
                </a:lnTo>
                <a:lnTo>
                  <a:pt x="11228" y="12153"/>
                </a:lnTo>
                <a:lnTo>
                  <a:pt x="10362" y="12153"/>
                </a:lnTo>
                <a:lnTo>
                  <a:pt x="10362" y="6050"/>
                </a:lnTo>
                <a:lnTo>
                  <a:pt x="11228" y="6050"/>
                </a:lnTo>
                <a:lnTo>
                  <a:pt x="11228" y="5184"/>
                </a:lnTo>
                <a:lnTo>
                  <a:pt x="10362" y="5184"/>
                </a:lnTo>
                <a:cubicBezTo>
                  <a:pt x="10322" y="3747"/>
                  <a:pt x="9145" y="2593"/>
                  <a:pt x="7698" y="2593"/>
                </a:cubicBezTo>
                <a:cubicBezTo>
                  <a:pt x="7345" y="2593"/>
                  <a:pt x="6883" y="2456"/>
                  <a:pt x="6489" y="2249"/>
                </a:cubicBezTo>
                <a:cubicBezTo>
                  <a:pt x="6746" y="2016"/>
                  <a:pt x="6911" y="1672"/>
                  <a:pt x="6911" y="1298"/>
                </a:cubicBezTo>
                <a:cubicBezTo>
                  <a:pt x="6911" y="583"/>
                  <a:pt x="6328" y="1"/>
                  <a:pt x="5614" y="1"/>
                </a:cubicBezTo>
                <a:close/>
              </a:path>
            </a:pathLst>
          </a:custGeom>
          <a:solidFill>
            <a:srgbClr val="FFD96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0" name="Google Shape;250;p37"/>
          <p:cNvGrpSpPr/>
          <p:nvPr/>
        </p:nvGrpSpPr>
        <p:grpSpPr>
          <a:xfrm>
            <a:off x="2347175" y="2511684"/>
            <a:ext cx="368500" cy="355300"/>
            <a:chOff x="4703975" y="2103450"/>
            <a:chExt cx="368500" cy="355300"/>
          </a:xfrm>
        </p:grpSpPr>
        <p:sp>
          <p:nvSpPr>
            <p:cNvPr id="251" name="Google Shape;251;p37"/>
            <p:cNvSpPr/>
            <p:nvPr/>
          </p:nvSpPr>
          <p:spPr>
            <a:xfrm>
              <a:off x="4703975" y="2103450"/>
              <a:ext cx="368500" cy="355300"/>
            </a:xfrm>
            <a:custGeom>
              <a:rect b="b" l="l" r="r" t="t"/>
              <a:pathLst>
                <a:path extrusionOk="0" h="14212" w="14740">
                  <a:moveTo>
                    <a:pt x="7367" y="1712"/>
                  </a:moveTo>
                  <a:lnTo>
                    <a:pt x="8489" y="3635"/>
                  </a:lnTo>
                  <a:cubicBezTo>
                    <a:pt x="8603" y="3832"/>
                    <a:pt x="8663" y="4056"/>
                    <a:pt x="8663" y="4280"/>
                  </a:cubicBezTo>
                  <a:cubicBezTo>
                    <a:pt x="8663" y="4844"/>
                    <a:pt x="8306" y="5324"/>
                    <a:pt x="7802" y="5503"/>
                  </a:cubicBezTo>
                  <a:lnTo>
                    <a:pt x="7802" y="3851"/>
                  </a:lnTo>
                  <a:lnTo>
                    <a:pt x="6938" y="3851"/>
                  </a:lnTo>
                  <a:lnTo>
                    <a:pt x="6938" y="5503"/>
                  </a:lnTo>
                  <a:cubicBezTo>
                    <a:pt x="6433" y="5324"/>
                    <a:pt x="6076" y="4844"/>
                    <a:pt x="6076" y="4280"/>
                  </a:cubicBezTo>
                  <a:cubicBezTo>
                    <a:pt x="6076" y="4056"/>
                    <a:pt x="6131" y="3832"/>
                    <a:pt x="6245" y="3635"/>
                  </a:cubicBezTo>
                  <a:lnTo>
                    <a:pt x="7367" y="1712"/>
                  </a:lnTo>
                  <a:close/>
                  <a:moveTo>
                    <a:pt x="7367" y="7450"/>
                  </a:moveTo>
                  <a:cubicBezTo>
                    <a:pt x="7963" y="7917"/>
                    <a:pt x="8690" y="8168"/>
                    <a:pt x="9455" y="8168"/>
                  </a:cubicBezTo>
                  <a:lnTo>
                    <a:pt x="13855" y="8168"/>
                  </a:lnTo>
                  <a:cubicBezTo>
                    <a:pt x="13768" y="9056"/>
                    <a:pt x="13425" y="9903"/>
                    <a:pt x="12885" y="10609"/>
                  </a:cubicBezTo>
                  <a:cubicBezTo>
                    <a:pt x="12642" y="9812"/>
                    <a:pt x="11992" y="9193"/>
                    <a:pt x="11181" y="9060"/>
                  </a:cubicBezTo>
                  <a:cubicBezTo>
                    <a:pt x="11062" y="9041"/>
                    <a:pt x="10943" y="9031"/>
                    <a:pt x="10826" y="9031"/>
                  </a:cubicBezTo>
                  <a:cubicBezTo>
                    <a:pt x="10147" y="9031"/>
                    <a:pt x="9508" y="9348"/>
                    <a:pt x="9098" y="9895"/>
                  </a:cubicBezTo>
                  <a:cubicBezTo>
                    <a:pt x="8705" y="9373"/>
                    <a:pt x="8077" y="9033"/>
                    <a:pt x="7367" y="9033"/>
                  </a:cubicBezTo>
                  <a:cubicBezTo>
                    <a:pt x="6663" y="9033"/>
                    <a:pt x="6035" y="9373"/>
                    <a:pt x="5641" y="9895"/>
                  </a:cubicBezTo>
                  <a:cubicBezTo>
                    <a:pt x="5232" y="9348"/>
                    <a:pt x="4593" y="9031"/>
                    <a:pt x="3911" y="9031"/>
                  </a:cubicBezTo>
                  <a:cubicBezTo>
                    <a:pt x="3793" y="9031"/>
                    <a:pt x="3673" y="9041"/>
                    <a:pt x="3553" y="9060"/>
                  </a:cubicBezTo>
                  <a:cubicBezTo>
                    <a:pt x="2748" y="9193"/>
                    <a:pt x="2097" y="9812"/>
                    <a:pt x="1855" y="10609"/>
                  </a:cubicBezTo>
                  <a:cubicBezTo>
                    <a:pt x="1310" y="9903"/>
                    <a:pt x="966" y="9056"/>
                    <a:pt x="884" y="8168"/>
                  </a:cubicBezTo>
                  <a:lnTo>
                    <a:pt x="5284" y="8168"/>
                  </a:lnTo>
                  <a:cubicBezTo>
                    <a:pt x="6049" y="8168"/>
                    <a:pt x="6777" y="7917"/>
                    <a:pt x="7367" y="7450"/>
                  </a:cubicBezTo>
                  <a:close/>
                  <a:moveTo>
                    <a:pt x="7367" y="9895"/>
                  </a:moveTo>
                  <a:cubicBezTo>
                    <a:pt x="8081" y="9895"/>
                    <a:pt x="8663" y="10476"/>
                    <a:pt x="8663" y="11190"/>
                  </a:cubicBezTo>
                  <a:lnTo>
                    <a:pt x="8663" y="11625"/>
                  </a:lnTo>
                  <a:lnTo>
                    <a:pt x="9529" y="11625"/>
                  </a:lnTo>
                  <a:lnTo>
                    <a:pt x="9529" y="11190"/>
                  </a:lnTo>
                  <a:cubicBezTo>
                    <a:pt x="9529" y="10485"/>
                    <a:pt x="10099" y="9895"/>
                    <a:pt x="10826" y="9895"/>
                  </a:cubicBezTo>
                  <a:cubicBezTo>
                    <a:pt x="10898" y="9895"/>
                    <a:pt x="10970" y="9900"/>
                    <a:pt x="11044" y="9912"/>
                  </a:cubicBezTo>
                  <a:cubicBezTo>
                    <a:pt x="11657" y="10013"/>
                    <a:pt x="12120" y="10604"/>
                    <a:pt x="12120" y="11281"/>
                  </a:cubicBezTo>
                  <a:lnTo>
                    <a:pt x="12120" y="11396"/>
                  </a:lnTo>
                  <a:cubicBezTo>
                    <a:pt x="11942" y="11543"/>
                    <a:pt x="11754" y="11676"/>
                    <a:pt x="11557" y="11794"/>
                  </a:cubicBezTo>
                  <a:cubicBezTo>
                    <a:pt x="10957" y="12160"/>
                    <a:pt x="10554" y="12720"/>
                    <a:pt x="10431" y="13352"/>
                  </a:cubicBezTo>
                  <a:lnTo>
                    <a:pt x="4309" y="13352"/>
                  </a:lnTo>
                  <a:cubicBezTo>
                    <a:pt x="4185" y="12720"/>
                    <a:pt x="3783" y="12160"/>
                    <a:pt x="3183" y="11794"/>
                  </a:cubicBezTo>
                  <a:cubicBezTo>
                    <a:pt x="2986" y="11676"/>
                    <a:pt x="2798" y="11543"/>
                    <a:pt x="2619" y="11396"/>
                  </a:cubicBezTo>
                  <a:lnTo>
                    <a:pt x="2619" y="11281"/>
                  </a:lnTo>
                  <a:cubicBezTo>
                    <a:pt x="2619" y="10604"/>
                    <a:pt x="3082" y="10013"/>
                    <a:pt x="3696" y="9912"/>
                  </a:cubicBezTo>
                  <a:cubicBezTo>
                    <a:pt x="3770" y="9900"/>
                    <a:pt x="3842" y="9895"/>
                    <a:pt x="3914" y="9895"/>
                  </a:cubicBezTo>
                  <a:cubicBezTo>
                    <a:pt x="4641" y="9895"/>
                    <a:pt x="5211" y="10485"/>
                    <a:pt x="5211" y="11190"/>
                  </a:cubicBezTo>
                  <a:lnTo>
                    <a:pt x="5211" y="11625"/>
                  </a:lnTo>
                  <a:lnTo>
                    <a:pt x="6076" y="11625"/>
                  </a:lnTo>
                  <a:lnTo>
                    <a:pt x="6076" y="11190"/>
                  </a:lnTo>
                  <a:cubicBezTo>
                    <a:pt x="6076" y="10476"/>
                    <a:pt x="6653" y="9895"/>
                    <a:pt x="7367" y="9895"/>
                  </a:cubicBezTo>
                  <a:close/>
                  <a:moveTo>
                    <a:pt x="7367" y="0"/>
                  </a:moveTo>
                  <a:lnTo>
                    <a:pt x="5499" y="3205"/>
                  </a:lnTo>
                  <a:cubicBezTo>
                    <a:pt x="5311" y="3534"/>
                    <a:pt x="5211" y="3906"/>
                    <a:pt x="5211" y="4280"/>
                  </a:cubicBezTo>
                  <a:cubicBezTo>
                    <a:pt x="5211" y="5324"/>
                    <a:pt x="5953" y="6195"/>
                    <a:pt x="6938" y="6396"/>
                  </a:cubicBezTo>
                  <a:lnTo>
                    <a:pt x="6938" y="6685"/>
                  </a:lnTo>
                  <a:cubicBezTo>
                    <a:pt x="6479" y="7083"/>
                    <a:pt x="5898" y="7302"/>
                    <a:pt x="5284" y="7302"/>
                  </a:cubicBezTo>
                  <a:lnTo>
                    <a:pt x="0" y="7302"/>
                  </a:lnTo>
                  <a:lnTo>
                    <a:pt x="0" y="7737"/>
                  </a:lnTo>
                  <a:cubicBezTo>
                    <a:pt x="0" y="9715"/>
                    <a:pt x="1063" y="11520"/>
                    <a:pt x="2739" y="12536"/>
                  </a:cubicBezTo>
                  <a:cubicBezTo>
                    <a:pt x="3206" y="12815"/>
                    <a:pt x="3485" y="13278"/>
                    <a:pt x="3485" y="13764"/>
                  </a:cubicBezTo>
                  <a:lnTo>
                    <a:pt x="3485" y="14212"/>
                  </a:lnTo>
                  <a:lnTo>
                    <a:pt x="11255" y="14212"/>
                  </a:lnTo>
                  <a:lnTo>
                    <a:pt x="11255" y="13764"/>
                  </a:lnTo>
                  <a:cubicBezTo>
                    <a:pt x="11255" y="13278"/>
                    <a:pt x="11534" y="12815"/>
                    <a:pt x="12001" y="12536"/>
                  </a:cubicBezTo>
                  <a:cubicBezTo>
                    <a:pt x="13673" y="11520"/>
                    <a:pt x="14740" y="9715"/>
                    <a:pt x="14740" y="7737"/>
                  </a:cubicBezTo>
                  <a:lnTo>
                    <a:pt x="14740" y="7302"/>
                  </a:lnTo>
                  <a:lnTo>
                    <a:pt x="9455" y="7302"/>
                  </a:lnTo>
                  <a:cubicBezTo>
                    <a:pt x="8842" y="7302"/>
                    <a:pt x="8261" y="7083"/>
                    <a:pt x="7802" y="6685"/>
                  </a:cubicBezTo>
                  <a:lnTo>
                    <a:pt x="7802" y="6396"/>
                  </a:lnTo>
                  <a:cubicBezTo>
                    <a:pt x="8787" y="6195"/>
                    <a:pt x="9529" y="5324"/>
                    <a:pt x="9529" y="4280"/>
                  </a:cubicBezTo>
                  <a:cubicBezTo>
                    <a:pt x="9529" y="3906"/>
                    <a:pt x="9428" y="3530"/>
                    <a:pt x="9240" y="3200"/>
                  </a:cubicBezTo>
                  <a:lnTo>
                    <a:pt x="736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" name="Google Shape;252;p37"/>
            <p:cNvSpPr/>
            <p:nvPr/>
          </p:nvSpPr>
          <p:spPr>
            <a:xfrm>
              <a:off x="4877400" y="2372425"/>
              <a:ext cx="21650" cy="21675"/>
            </a:xfrm>
            <a:custGeom>
              <a:rect b="b" l="l" r="r" t="t"/>
              <a:pathLst>
                <a:path extrusionOk="0" h="867" w="866">
                  <a:moveTo>
                    <a:pt x="1" y="0"/>
                  </a:moveTo>
                  <a:lnTo>
                    <a:pt x="1" y="866"/>
                  </a:lnTo>
                  <a:lnTo>
                    <a:pt x="865" y="866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" name="Google Shape;253;p37"/>
            <p:cNvSpPr/>
            <p:nvPr/>
          </p:nvSpPr>
          <p:spPr>
            <a:xfrm>
              <a:off x="4963800" y="2372425"/>
              <a:ext cx="21575" cy="21675"/>
            </a:xfrm>
            <a:custGeom>
              <a:rect b="b" l="l" r="r" t="t"/>
              <a:pathLst>
                <a:path extrusionOk="0" h="867" w="863">
                  <a:moveTo>
                    <a:pt x="1" y="0"/>
                  </a:moveTo>
                  <a:lnTo>
                    <a:pt x="1" y="866"/>
                  </a:lnTo>
                  <a:lnTo>
                    <a:pt x="862" y="866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54" name="Google Shape;254;p37"/>
          <p:cNvGrpSpPr/>
          <p:nvPr/>
        </p:nvGrpSpPr>
        <p:grpSpPr>
          <a:xfrm>
            <a:off x="6395414" y="3264375"/>
            <a:ext cx="311250" cy="368500"/>
            <a:chOff x="2895750" y="1520800"/>
            <a:chExt cx="311250" cy="368500"/>
          </a:xfrm>
        </p:grpSpPr>
        <p:sp>
          <p:nvSpPr>
            <p:cNvPr id="255" name="Google Shape;255;p37"/>
            <p:cNvSpPr/>
            <p:nvPr/>
          </p:nvSpPr>
          <p:spPr>
            <a:xfrm>
              <a:off x="2895750" y="1520800"/>
              <a:ext cx="311250" cy="368500"/>
            </a:xfrm>
            <a:custGeom>
              <a:rect b="b" l="l" r="r" t="t"/>
              <a:pathLst>
                <a:path extrusionOk="0" h="14740" w="12450">
                  <a:moveTo>
                    <a:pt x="6223" y="862"/>
                  </a:moveTo>
                  <a:cubicBezTo>
                    <a:pt x="6460" y="862"/>
                    <a:pt x="6658" y="1054"/>
                    <a:pt x="6658" y="1292"/>
                  </a:cubicBezTo>
                  <a:lnTo>
                    <a:pt x="6658" y="3586"/>
                  </a:lnTo>
                  <a:cubicBezTo>
                    <a:pt x="6521" y="3535"/>
                    <a:pt x="6374" y="3512"/>
                    <a:pt x="6223" y="3512"/>
                  </a:cubicBezTo>
                  <a:cubicBezTo>
                    <a:pt x="6071" y="3512"/>
                    <a:pt x="5925" y="3535"/>
                    <a:pt x="5792" y="3586"/>
                  </a:cubicBezTo>
                  <a:lnTo>
                    <a:pt x="5792" y="1292"/>
                  </a:lnTo>
                  <a:cubicBezTo>
                    <a:pt x="5792" y="1054"/>
                    <a:pt x="5985" y="862"/>
                    <a:pt x="6223" y="862"/>
                  </a:cubicBezTo>
                  <a:close/>
                  <a:moveTo>
                    <a:pt x="4497" y="2620"/>
                  </a:moveTo>
                  <a:cubicBezTo>
                    <a:pt x="4725" y="2620"/>
                    <a:pt x="4927" y="2834"/>
                    <a:pt x="4927" y="3077"/>
                  </a:cubicBezTo>
                  <a:lnTo>
                    <a:pt x="4927" y="4808"/>
                  </a:lnTo>
                  <a:cubicBezTo>
                    <a:pt x="4927" y="5046"/>
                    <a:pt x="4735" y="5239"/>
                    <a:pt x="4497" y="5239"/>
                  </a:cubicBezTo>
                  <a:cubicBezTo>
                    <a:pt x="4258" y="5239"/>
                    <a:pt x="4066" y="5046"/>
                    <a:pt x="4066" y="4808"/>
                  </a:cubicBezTo>
                  <a:lnTo>
                    <a:pt x="4066" y="3077"/>
                  </a:lnTo>
                  <a:cubicBezTo>
                    <a:pt x="4066" y="2834"/>
                    <a:pt x="4268" y="2620"/>
                    <a:pt x="4497" y="2620"/>
                  </a:cubicBezTo>
                  <a:close/>
                  <a:moveTo>
                    <a:pt x="7954" y="2620"/>
                  </a:moveTo>
                  <a:cubicBezTo>
                    <a:pt x="8182" y="2620"/>
                    <a:pt x="8383" y="2834"/>
                    <a:pt x="8383" y="3077"/>
                  </a:cubicBezTo>
                  <a:lnTo>
                    <a:pt x="8383" y="4808"/>
                  </a:lnTo>
                  <a:cubicBezTo>
                    <a:pt x="8383" y="5046"/>
                    <a:pt x="8191" y="5239"/>
                    <a:pt x="7954" y="5239"/>
                  </a:cubicBezTo>
                  <a:cubicBezTo>
                    <a:pt x="7715" y="5239"/>
                    <a:pt x="7519" y="5046"/>
                    <a:pt x="7519" y="4808"/>
                  </a:cubicBezTo>
                  <a:lnTo>
                    <a:pt x="7519" y="3077"/>
                  </a:lnTo>
                  <a:cubicBezTo>
                    <a:pt x="7519" y="2834"/>
                    <a:pt x="7720" y="2620"/>
                    <a:pt x="7954" y="2620"/>
                  </a:cubicBezTo>
                  <a:close/>
                  <a:moveTo>
                    <a:pt x="6223" y="4373"/>
                  </a:moveTo>
                  <a:cubicBezTo>
                    <a:pt x="6460" y="4373"/>
                    <a:pt x="6658" y="4571"/>
                    <a:pt x="6658" y="4808"/>
                  </a:cubicBezTo>
                  <a:lnTo>
                    <a:pt x="6658" y="7830"/>
                  </a:lnTo>
                  <a:lnTo>
                    <a:pt x="7519" y="7830"/>
                  </a:lnTo>
                  <a:lnTo>
                    <a:pt x="7519" y="6027"/>
                  </a:lnTo>
                  <a:cubicBezTo>
                    <a:pt x="7656" y="6076"/>
                    <a:pt x="7798" y="6104"/>
                    <a:pt x="7954" y="6104"/>
                  </a:cubicBezTo>
                  <a:cubicBezTo>
                    <a:pt x="8104" y="6104"/>
                    <a:pt x="8246" y="6076"/>
                    <a:pt x="8383" y="6027"/>
                  </a:cubicBezTo>
                  <a:lnTo>
                    <a:pt x="8383" y="8691"/>
                  </a:lnTo>
                  <a:lnTo>
                    <a:pt x="9245" y="8691"/>
                  </a:lnTo>
                  <a:cubicBezTo>
                    <a:pt x="9245" y="7903"/>
                    <a:pt x="9780" y="7235"/>
                    <a:pt x="10504" y="7029"/>
                  </a:cubicBezTo>
                  <a:lnTo>
                    <a:pt x="10504" y="7029"/>
                  </a:lnTo>
                  <a:cubicBezTo>
                    <a:pt x="10247" y="7514"/>
                    <a:pt x="10110" y="8054"/>
                    <a:pt x="10110" y="8618"/>
                  </a:cubicBezTo>
                  <a:lnTo>
                    <a:pt x="10110" y="9987"/>
                  </a:lnTo>
                  <a:cubicBezTo>
                    <a:pt x="10110" y="12130"/>
                    <a:pt x="8366" y="13874"/>
                    <a:pt x="6223" y="13874"/>
                  </a:cubicBezTo>
                  <a:cubicBezTo>
                    <a:pt x="4080" y="13874"/>
                    <a:pt x="2335" y="12130"/>
                    <a:pt x="2335" y="9987"/>
                  </a:cubicBezTo>
                  <a:lnTo>
                    <a:pt x="2335" y="8618"/>
                  </a:lnTo>
                  <a:cubicBezTo>
                    <a:pt x="2335" y="8054"/>
                    <a:pt x="2202" y="7514"/>
                    <a:pt x="1942" y="7029"/>
                  </a:cubicBezTo>
                  <a:lnTo>
                    <a:pt x="1942" y="7029"/>
                  </a:lnTo>
                  <a:cubicBezTo>
                    <a:pt x="2669" y="7235"/>
                    <a:pt x="3201" y="7903"/>
                    <a:pt x="3201" y="8691"/>
                  </a:cubicBezTo>
                  <a:lnTo>
                    <a:pt x="4066" y="8691"/>
                  </a:lnTo>
                  <a:lnTo>
                    <a:pt x="4066" y="6027"/>
                  </a:lnTo>
                  <a:cubicBezTo>
                    <a:pt x="4199" y="6076"/>
                    <a:pt x="4345" y="6104"/>
                    <a:pt x="4497" y="6104"/>
                  </a:cubicBezTo>
                  <a:cubicBezTo>
                    <a:pt x="4647" y="6104"/>
                    <a:pt x="4794" y="6076"/>
                    <a:pt x="4927" y="6027"/>
                  </a:cubicBezTo>
                  <a:lnTo>
                    <a:pt x="4927" y="7830"/>
                  </a:lnTo>
                  <a:lnTo>
                    <a:pt x="5792" y="7830"/>
                  </a:lnTo>
                  <a:lnTo>
                    <a:pt x="5792" y="4808"/>
                  </a:lnTo>
                  <a:cubicBezTo>
                    <a:pt x="5792" y="4571"/>
                    <a:pt x="5985" y="4373"/>
                    <a:pt x="6223" y="4373"/>
                  </a:cubicBezTo>
                  <a:close/>
                  <a:moveTo>
                    <a:pt x="6223" y="0"/>
                  </a:moveTo>
                  <a:cubicBezTo>
                    <a:pt x="5509" y="0"/>
                    <a:pt x="4927" y="577"/>
                    <a:pt x="4927" y="1292"/>
                  </a:cubicBezTo>
                  <a:lnTo>
                    <a:pt x="4927" y="1832"/>
                  </a:lnTo>
                  <a:cubicBezTo>
                    <a:pt x="4790" y="1782"/>
                    <a:pt x="4647" y="1754"/>
                    <a:pt x="4497" y="1754"/>
                  </a:cubicBezTo>
                  <a:cubicBezTo>
                    <a:pt x="4148" y="1754"/>
                    <a:pt x="3819" y="1896"/>
                    <a:pt x="3571" y="2157"/>
                  </a:cubicBezTo>
                  <a:cubicBezTo>
                    <a:pt x="3334" y="2405"/>
                    <a:pt x="3201" y="2734"/>
                    <a:pt x="3201" y="3077"/>
                  </a:cubicBezTo>
                  <a:lnTo>
                    <a:pt x="3201" y="6763"/>
                  </a:lnTo>
                  <a:cubicBezTo>
                    <a:pt x="2743" y="6351"/>
                    <a:pt x="2139" y="6104"/>
                    <a:pt x="1475" y="6104"/>
                  </a:cubicBezTo>
                  <a:lnTo>
                    <a:pt x="0" y="6104"/>
                  </a:lnTo>
                  <a:lnTo>
                    <a:pt x="737" y="6841"/>
                  </a:lnTo>
                  <a:cubicBezTo>
                    <a:pt x="1213" y="7312"/>
                    <a:pt x="1475" y="7944"/>
                    <a:pt x="1475" y="8618"/>
                  </a:cubicBezTo>
                  <a:lnTo>
                    <a:pt x="1475" y="9987"/>
                  </a:lnTo>
                  <a:cubicBezTo>
                    <a:pt x="1475" y="12606"/>
                    <a:pt x="3603" y="14740"/>
                    <a:pt x="6223" y="14740"/>
                  </a:cubicBezTo>
                  <a:cubicBezTo>
                    <a:pt x="8842" y="14740"/>
                    <a:pt x="10976" y="12606"/>
                    <a:pt x="10976" y="9987"/>
                  </a:cubicBezTo>
                  <a:lnTo>
                    <a:pt x="10976" y="8618"/>
                  </a:lnTo>
                  <a:cubicBezTo>
                    <a:pt x="10976" y="7944"/>
                    <a:pt x="11236" y="7312"/>
                    <a:pt x="11713" y="6841"/>
                  </a:cubicBezTo>
                  <a:lnTo>
                    <a:pt x="12449" y="6104"/>
                  </a:lnTo>
                  <a:lnTo>
                    <a:pt x="10976" y="6104"/>
                  </a:lnTo>
                  <a:cubicBezTo>
                    <a:pt x="10312" y="6104"/>
                    <a:pt x="9708" y="6351"/>
                    <a:pt x="9245" y="6763"/>
                  </a:cubicBezTo>
                  <a:lnTo>
                    <a:pt x="9245" y="3077"/>
                  </a:lnTo>
                  <a:cubicBezTo>
                    <a:pt x="9245" y="2734"/>
                    <a:pt x="9116" y="2405"/>
                    <a:pt x="8874" y="2157"/>
                  </a:cubicBezTo>
                  <a:cubicBezTo>
                    <a:pt x="8626" y="1896"/>
                    <a:pt x="8301" y="1754"/>
                    <a:pt x="7954" y="1754"/>
                  </a:cubicBezTo>
                  <a:cubicBezTo>
                    <a:pt x="7802" y="1754"/>
                    <a:pt x="7656" y="1782"/>
                    <a:pt x="7519" y="1832"/>
                  </a:cubicBezTo>
                  <a:lnTo>
                    <a:pt x="7519" y="1292"/>
                  </a:lnTo>
                  <a:cubicBezTo>
                    <a:pt x="7519" y="577"/>
                    <a:pt x="6937" y="0"/>
                    <a:pt x="62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" name="Google Shape;256;p37"/>
            <p:cNvSpPr/>
            <p:nvPr/>
          </p:nvSpPr>
          <p:spPr>
            <a:xfrm>
              <a:off x="2973600" y="1738075"/>
              <a:ext cx="155575" cy="108075"/>
            </a:xfrm>
            <a:custGeom>
              <a:rect b="b" l="l" r="r" t="t"/>
              <a:pathLst>
                <a:path extrusionOk="0" h="4323" w="6223">
                  <a:moveTo>
                    <a:pt x="3109" y="865"/>
                  </a:moveTo>
                  <a:cubicBezTo>
                    <a:pt x="4001" y="865"/>
                    <a:pt x="4812" y="1731"/>
                    <a:pt x="5160" y="2161"/>
                  </a:cubicBezTo>
                  <a:cubicBezTo>
                    <a:pt x="4757" y="2665"/>
                    <a:pt x="3942" y="3456"/>
                    <a:pt x="3109" y="3456"/>
                  </a:cubicBezTo>
                  <a:cubicBezTo>
                    <a:pt x="2220" y="3456"/>
                    <a:pt x="1406" y="2591"/>
                    <a:pt x="1057" y="2161"/>
                  </a:cubicBezTo>
                  <a:cubicBezTo>
                    <a:pt x="1465" y="1657"/>
                    <a:pt x="2280" y="865"/>
                    <a:pt x="3109" y="865"/>
                  </a:cubicBezTo>
                  <a:close/>
                  <a:moveTo>
                    <a:pt x="3109" y="0"/>
                  </a:moveTo>
                  <a:cubicBezTo>
                    <a:pt x="1470" y="0"/>
                    <a:pt x="215" y="1841"/>
                    <a:pt x="160" y="1918"/>
                  </a:cubicBezTo>
                  <a:lnTo>
                    <a:pt x="0" y="2161"/>
                  </a:lnTo>
                  <a:lnTo>
                    <a:pt x="160" y="2404"/>
                  </a:lnTo>
                  <a:cubicBezTo>
                    <a:pt x="215" y="2482"/>
                    <a:pt x="1470" y="4322"/>
                    <a:pt x="3109" y="4322"/>
                  </a:cubicBezTo>
                  <a:cubicBezTo>
                    <a:pt x="4753" y="4322"/>
                    <a:pt x="6007" y="2482"/>
                    <a:pt x="6057" y="2404"/>
                  </a:cubicBezTo>
                  <a:lnTo>
                    <a:pt x="6222" y="2161"/>
                  </a:lnTo>
                  <a:lnTo>
                    <a:pt x="6057" y="1918"/>
                  </a:lnTo>
                  <a:cubicBezTo>
                    <a:pt x="6007" y="1841"/>
                    <a:pt x="4753" y="0"/>
                    <a:pt x="31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" name="Google Shape;257;p37"/>
            <p:cNvSpPr/>
            <p:nvPr/>
          </p:nvSpPr>
          <p:spPr>
            <a:xfrm>
              <a:off x="3040550" y="1781350"/>
              <a:ext cx="21675" cy="21525"/>
            </a:xfrm>
            <a:custGeom>
              <a:rect b="b" l="l" r="r" t="t"/>
              <a:pathLst>
                <a:path extrusionOk="0" h="861" w="867">
                  <a:moveTo>
                    <a:pt x="0" y="0"/>
                  </a:moveTo>
                  <a:lnTo>
                    <a:pt x="0" y="860"/>
                  </a:lnTo>
                  <a:lnTo>
                    <a:pt x="866" y="860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38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… A</a:t>
            </a:r>
            <a:r>
              <a:rPr lang="en"/>
              <a:t>nd the Same Goes for </a:t>
            </a:r>
            <a:r>
              <a:rPr lang="en">
                <a:solidFill>
                  <a:srgbClr val="FFBA3E"/>
                </a:solidFill>
              </a:rPr>
              <a:t>Tables</a:t>
            </a:r>
            <a:endParaRPr>
              <a:solidFill>
                <a:srgbClr val="FFBA3E"/>
              </a:solidFill>
            </a:endParaRPr>
          </a:p>
        </p:txBody>
      </p:sp>
      <p:graphicFrame>
        <p:nvGraphicFramePr>
          <p:cNvPr id="263" name="Google Shape;263;p38"/>
          <p:cNvGraphicFramePr/>
          <p:nvPr/>
        </p:nvGraphicFramePr>
        <p:xfrm>
          <a:off x="888300" y="16345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{4663595B-E5B8-4D5A-A962-AA09087E1195}</a:tableStyleId>
              </a:tblPr>
              <a:tblGrid>
                <a:gridCol w="1841850"/>
                <a:gridCol w="1841850"/>
                <a:gridCol w="1841850"/>
                <a:gridCol w="1841850"/>
              </a:tblGrid>
              <a:tr h="91887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a:txBody>
                  <a:tcPr marT="91425" marB="91425" marR="91425" marL="91425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erkshire Swash"/>
                          <a:ea typeface="Berkshire Swash"/>
                          <a:cs typeface="Berkshire Swash"/>
                          <a:sym typeface="Berkshire Swash"/>
                        </a:rPr>
                        <a:t>Mars</a:t>
                      </a:r>
                      <a:endParaRPr sz="1800">
                        <a:solidFill>
                          <a:schemeClr val="dk1"/>
                        </a:solidFill>
                        <a:latin typeface="Berkshire Swash"/>
                        <a:ea typeface="Berkshire Swash"/>
                        <a:cs typeface="Berkshire Swash"/>
                        <a:sym typeface="Berkshire Swash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erkshire Swash"/>
                          <a:ea typeface="Berkshire Swash"/>
                          <a:cs typeface="Berkshire Swash"/>
                          <a:sym typeface="Berkshire Swash"/>
                        </a:rPr>
                        <a:t>Venus</a:t>
                      </a:r>
                      <a:endParaRPr sz="1800">
                        <a:solidFill>
                          <a:schemeClr val="dk1"/>
                        </a:solidFill>
                        <a:latin typeface="Berkshire Swash"/>
                        <a:ea typeface="Berkshire Swash"/>
                        <a:cs typeface="Berkshire Swash"/>
                        <a:sym typeface="Berkshire Swash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800">
                          <a:solidFill>
                            <a:schemeClr val="dk1"/>
                          </a:solidFill>
                          <a:latin typeface="Berkshire Swash"/>
                          <a:ea typeface="Berkshire Swash"/>
                          <a:cs typeface="Berkshire Swash"/>
                          <a:sym typeface="Berkshire Swash"/>
                        </a:rPr>
                        <a:t>Jupiter</a:t>
                      </a:r>
                      <a:endParaRPr sz="1800">
                        <a:solidFill>
                          <a:schemeClr val="dk1"/>
                        </a:solidFill>
                        <a:latin typeface="Berkshire Swash"/>
                        <a:ea typeface="Berkshire Swash"/>
                        <a:cs typeface="Berkshire Swash"/>
                        <a:sym typeface="Berkshire Swash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</a:tr>
              <a:tr h="9188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dk1"/>
                          </a:solidFill>
                          <a:latin typeface="Berkshire Swash"/>
                          <a:ea typeface="Berkshire Swash"/>
                          <a:cs typeface="Berkshire Swash"/>
                          <a:sym typeface="Berkshire Swash"/>
                        </a:rPr>
                        <a:t>01</a:t>
                      </a:r>
                      <a:endParaRPr sz="3000">
                        <a:solidFill>
                          <a:schemeClr val="dk1"/>
                        </a:solidFill>
                        <a:latin typeface="Berkshire Swash"/>
                        <a:ea typeface="Berkshire Swash"/>
                        <a:cs typeface="Berkshire Swash"/>
                        <a:sym typeface="Berkshire Swash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Despite being red, Mars is actually a cold place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Venus is the second planet from the Sun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Jupiter is the biggest planet of them all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</a:tr>
              <a:tr h="918875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3000">
                          <a:solidFill>
                            <a:schemeClr val="dk1"/>
                          </a:solidFill>
                          <a:latin typeface="Berkshire Swash"/>
                          <a:ea typeface="Berkshire Swash"/>
                          <a:cs typeface="Berkshire Swash"/>
                          <a:sym typeface="Berkshire Swash"/>
                        </a:rPr>
                        <a:t>02</a:t>
                      </a:r>
                      <a:endParaRPr sz="3000">
                        <a:solidFill>
                          <a:schemeClr val="dk1"/>
                        </a:solidFill>
                        <a:latin typeface="Berkshire Swash"/>
                        <a:ea typeface="Berkshire Swash"/>
                        <a:cs typeface="Berkshire Swash"/>
                        <a:sym typeface="Berkshire Swash"/>
                      </a:endParaRPr>
                    </a:p>
                  </a:txBody>
                  <a:tcPr marT="91425" marB="91425" marR="91425" marL="9142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Mercury is the closest planet to the Sun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Saturn is composed of hydrogen and helium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" sz="1200">
                          <a:solidFill>
                            <a:schemeClr val="dk1"/>
                          </a:solidFill>
                          <a:latin typeface="Catamaran"/>
                          <a:ea typeface="Catamaran"/>
                          <a:cs typeface="Catamaran"/>
                          <a:sym typeface="Catamaran"/>
                        </a:rPr>
                        <a:t>Neptune is the farthest planet from the Sun</a:t>
                      </a:r>
                      <a:endParaRPr sz="1200">
                        <a:solidFill>
                          <a:schemeClr val="dk1"/>
                        </a:solidFill>
                        <a:latin typeface="Catamaran"/>
                        <a:ea typeface="Catamaran"/>
                        <a:cs typeface="Catamaran"/>
                        <a:sym typeface="Catamaran"/>
                      </a:endParaRPr>
                    </a:p>
                  </a:txBody>
                  <a:tcPr marT="91425" marB="91425" marR="182875" marL="182875" anchor="ctr">
                    <a:lnL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19050">
                      <a:solidFill>
                        <a:srgbClr val="1C2F4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BA3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67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p39"/>
          <p:cNvSpPr txBox="1"/>
          <p:nvPr>
            <p:ph type="title"/>
          </p:nvPr>
        </p:nvSpPr>
        <p:spPr>
          <a:xfrm>
            <a:off x="2139925" y="1712225"/>
            <a:ext cx="4864200" cy="16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BA3E"/>
                </a:solidFill>
              </a:rPr>
              <a:t>A</a:t>
            </a:r>
            <a:r>
              <a:rPr lang="en">
                <a:solidFill>
                  <a:srgbClr val="FFBA3E"/>
                </a:solidFill>
              </a:rPr>
              <a:t>wesome </a:t>
            </a:r>
            <a:r>
              <a:rPr lang="en"/>
              <a:t>Words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" name="Google Shape;273;p40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his Is a </a:t>
            </a:r>
            <a:r>
              <a:rPr lang="en">
                <a:solidFill>
                  <a:srgbClr val="FFBA3E"/>
                </a:solidFill>
              </a:rPr>
              <a:t>Map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274" name="Google Shape;274;p40"/>
          <p:cNvSpPr txBox="1"/>
          <p:nvPr>
            <p:ph idx="4294967295" type="subTitle"/>
          </p:nvPr>
        </p:nvSpPr>
        <p:spPr>
          <a:xfrm>
            <a:off x="953400" y="4250600"/>
            <a:ext cx="7234200" cy="39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/>
              <a:t>Mercury is the closest planet to the Sun and the smallest one in the Solar System</a:t>
            </a:r>
            <a:endParaRPr sz="1200"/>
          </a:p>
        </p:txBody>
      </p:sp>
      <p:grpSp>
        <p:nvGrpSpPr>
          <p:cNvPr id="275" name="Google Shape;275;p40"/>
          <p:cNvGrpSpPr/>
          <p:nvPr/>
        </p:nvGrpSpPr>
        <p:grpSpPr>
          <a:xfrm>
            <a:off x="1821201" y="1254484"/>
            <a:ext cx="5501431" cy="2930813"/>
            <a:chOff x="233350" y="949250"/>
            <a:chExt cx="7137300" cy="3802300"/>
          </a:xfrm>
        </p:grpSpPr>
        <p:sp>
          <p:nvSpPr>
            <p:cNvPr id="276" name="Google Shape;276;p40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" name="Google Shape;277;p40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" name="Google Shape;278;p40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" name="Google Shape;279;p40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" name="Google Shape;280;p40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" name="Google Shape;281;p40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" name="Google Shape;282;p40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" name="Google Shape;283;p40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" name="Google Shape;284;p40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" name="Google Shape;285;p40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" name="Google Shape;286;p40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" name="Google Shape;287;p40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" name="Google Shape;288;p40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" name="Google Shape;289;p40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" name="Google Shape;290;p40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" name="Google Shape;291;p40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" name="Google Shape;292;p40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" name="Google Shape;293;p40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" name="Google Shape;294;p40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" name="Google Shape;295;p40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" name="Google Shape;296;p40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" name="Google Shape;297;p40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" name="Google Shape;298;p40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" name="Google Shape;299;p40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" name="Google Shape;300;p40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" name="Google Shape;301;p40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" name="Google Shape;302;p40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" name="Google Shape;303;p40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" name="Google Shape;304;p40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" name="Google Shape;305;p40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" name="Google Shape;306;p40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" name="Google Shape;307;p40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" name="Google Shape;308;p40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" name="Google Shape;309;p40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" name="Google Shape;310;p40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" name="Google Shape;311;p40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" name="Google Shape;312;p40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" name="Google Shape;313;p40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" name="Google Shape;314;p40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" name="Google Shape;315;p40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" name="Google Shape;316;p40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" name="Google Shape;317;p40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" name="Google Shape;318;p40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" name="Google Shape;319;p40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" name="Google Shape;320;p40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" name="Google Shape;321;p40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" name="Google Shape;322;p40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" name="Google Shape;323;p40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" name="Google Shape;324;p40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" name="Google Shape;325;p40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" name="Google Shape;326;p40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" name="Google Shape;327;p40"/>
          <p:cNvSpPr/>
          <p:nvPr/>
        </p:nvSpPr>
        <p:spPr>
          <a:xfrm>
            <a:off x="2707825" y="19514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40"/>
          <p:cNvSpPr/>
          <p:nvPr/>
        </p:nvSpPr>
        <p:spPr>
          <a:xfrm>
            <a:off x="2353100" y="20816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40"/>
          <p:cNvSpPr/>
          <p:nvPr/>
        </p:nvSpPr>
        <p:spPr>
          <a:xfrm>
            <a:off x="5054900" y="2406650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40"/>
          <p:cNvSpPr/>
          <p:nvPr/>
        </p:nvSpPr>
        <p:spPr>
          <a:xfrm>
            <a:off x="4960325" y="22118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40"/>
          <p:cNvSpPr/>
          <p:nvPr/>
        </p:nvSpPr>
        <p:spPr>
          <a:xfrm>
            <a:off x="4108975" y="23420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" name="Google Shape;332;p40"/>
          <p:cNvSpPr/>
          <p:nvPr/>
        </p:nvSpPr>
        <p:spPr>
          <a:xfrm>
            <a:off x="6781225" y="35658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3" name="Google Shape;333;p40"/>
          <p:cNvSpPr/>
          <p:nvPr/>
        </p:nvSpPr>
        <p:spPr>
          <a:xfrm>
            <a:off x="5598825" y="2276450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" name="Google Shape;334;p40"/>
          <p:cNvSpPr/>
          <p:nvPr/>
        </p:nvSpPr>
        <p:spPr>
          <a:xfrm>
            <a:off x="4581938" y="2406650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5" name="Google Shape;335;p40"/>
          <p:cNvSpPr/>
          <p:nvPr/>
        </p:nvSpPr>
        <p:spPr>
          <a:xfrm>
            <a:off x="4800663" y="281457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6" name="Google Shape;336;p40"/>
          <p:cNvSpPr/>
          <p:nvPr/>
        </p:nvSpPr>
        <p:spPr>
          <a:xfrm>
            <a:off x="2944288" y="2885525"/>
            <a:ext cx="129900" cy="130200"/>
          </a:xfrm>
          <a:prstGeom prst="ellipse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40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41"/>
          <p:cNvSpPr txBox="1"/>
          <p:nvPr>
            <p:ph idx="1" type="subTitle"/>
          </p:nvPr>
        </p:nvSpPr>
        <p:spPr>
          <a:xfrm>
            <a:off x="1425149" y="2252550"/>
            <a:ext cx="2718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</a:t>
            </a:r>
            <a:endParaRPr/>
          </a:p>
        </p:txBody>
      </p:sp>
      <p:sp>
        <p:nvSpPr>
          <p:cNvPr id="342" name="Google Shape;342;p41"/>
          <p:cNvSpPr txBox="1"/>
          <p:nvPr>
            <p:ph idx="2" type="subTitle"/>
          </p:nvPr>
        </p:nvSpPr>
        <p:spPr>
          <a:xfrm>
            <a:off x="5032066" y="3858875"/>
            <a:ext cx="2686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343" name="Google Shape;343;p41"/>
          <p:cNvSpPr txBox="1"/>
          <p:nvPr>
            <p:ph idx="3" type="subTitle"/>
          </p:nvPr>
        </p:nvSpPr>
        <p:spPr>
          <a:xfrm>
            <a:off x="5032066" y="2252550"/>
            <a:ext cx="2686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 is the smallest planet in the Solar System</a:t>
            </a:r>
            <a:endParaRPr/>
          </a:p>
          <a:p>
            <a:pPr indent="0" lvl="0" marL="0" rtl="0" algn="ctr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344" name="Google Shape;344;p41"/>
          <p:cNvSpPr txBox="1"/>
          <p:nvPr>
            <p:ph idx="4" type="subTitle"/>
          </p:nvPr>
        </p:nvSpPr>
        <p:spPr>
          <a:xfrm>
            <a:off x="1425149" y="3858875"/>
            <a:ext cx="27189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345" name="Google Shape;345;p41"/>
          <p:cNvSpPr txBox="1"/>
          <p:nvPr>
            <p:ph type="title"/>
          </p:nvPr>
        </p:nvSpPr>
        <p:spPr>
          <a:xfrm>
            <a:off x="2729100" y="538625"/>
            <a:ext cx="3685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These Are Four</a:t>
            </a:r>
            <a:r>
              <a:rPr lang="en"/>
              <a:t> </a:t>
            </a:r>
            <a:r>
              <a:rPr lang="en">
                <a:solidFill>
                  <a:srgbClr val="FFBA3E"/>
                </a:solidFill>
              </a:rPr>
              <a:t>Columns</a:t>
            </a:r>
            <a:endParaRPr>
              <a:solidFill>
                <a:srgbClr val="FFBA3E"/>
              </a:solidFill>
            </a:endParaRPr>
          </a:p>
        </p:txBody>
      </p:sp>
      <p:grpSp>
        <p:nvGrpSpPr>
          <p:cNvPr id="346" name="Google Shape;346;p41"/>
          <p:cNvGrpSpPr/>
          <p:nvPr/>
        </p:nvGrpSpPr>
        <p:grpSpPr>
          <a:xfrm>
            <a:off x="2289836" y="3286164"/>
            <a:ext cx="989525" cy="572722"/>
            <a:chOff x="705532" y="2042839"/>
            <a:chExt cx="1599621" cy="903918"/>
          </a:xfrm>
        </p:grpSpPr>
        <p:sp>
          <p:nvSpPr>
            <p:cNvPr id="347" name="Google Shape;347;p41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41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9" name="Google Shape;349;p41"/>
          <p:cNvGrpSpPr/>
          <p:nvPr/>
        </p:nvGrpSpPr>
        <p:grpSpPr>
          <a:xfrm>
            <a:off x="5880703" y="3286164"/>
            <a:ext cx="989525" cy="572722"/>
            <a:chOff x="705532" y="2042839"/>
            <a:chExt cx="1599621" cy="903918"/>
          </a:xfrm>
        </p:grpSpPr>
        <p:sp>
          <p:nvSpPr>
            <p:cNvPr id="350" name="Google Shape;350;p41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41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" name="Google Shape;352;p41"/>
          <p:cNvGrpSpPr/>
          <p:nvPr/>
        </p:nvGrpSpPr>
        <p:grpSpPr>
          <a:xfrm>
            <a:off x="2289836" y="1670414"/>
            <a:ext cx="989525" cy="572722"/>
            <a:chOff x="705532" y="2042839"/>
            <a:chExt cx="1599621" cy="903918"/>
          </a:xfrm>
        </p:grpSpPr>
        <p:sp>
          <p:nvSpPr>
            <p:cNvPr id="353" name="Google Shape;353;p41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" name="Google Shape;354;p41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5" name="Google Shape;355;p41"/>
          <p:cNvGrpSpPr/>
          <p:nvPr/>
        </p:nvGrpSpPr>
        <p:grpSpPr>
          <a:xfrm>
            <a:off x="5880703" y="1670414"/>
            <a:ext cx="989525" cy="572722"/>
            <a:chOff x="705532" y="2042839"/>
            <a:chExt cx="1599621" cy="903918"/>
          </a:xfrm>
        </p:grpSpPr>
        <p:sp>
          <p:nvSpPr>
            <p:cNvPr id="356" name="Google Shape;356;p41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" name="Google Shape;357;p41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58" name="Google Shape;358;p41"/>
          <p:cNvSpPr/>
          <p:nvPr/>
        </p:nvSpPr>
        <p:spPr>
          <a:xfrm>
            <a:off x="6201241" y="1772525"/>
            <a:ext cx="348450" cy="368500"/>
          </a:xfrm>
          <a:custGeom>
            <a:rect b="b" l="l" r="r" t="t"/>
            <a:pathLst>
              <a:path extrusionOk="0" h="14740" w="13938">
                <a:moveTo>
                  <a:pt x="8323" y="1727"/>
                </a:moveTo>
                <a:cubicBezTo>
                  <a:pt x="8419" y="1727"/>
                  <a:pt x="8514" y="1736"/>
                  <a:pt x="8608" y="1754"/>
                </a:cubicBezTo>
                <a:cubicBezTo>
                  <a:pt x="9043" y="1845"/>
                  <a:pt x="9409" y="2175"/>
                  <a:pt x="9550" y="2587"/>
                </a:cubicBezTo>
                <a:lnTo>
                  <a:pt x="7097" y="2587"/>
                </a:lnTo>
                <a:cubicBezTo>
                  <a:pt x="7238" y="2175"/>
                  <a:pt x="7605" y="1845"/>
                  <a:pt x="8035" y="1754"/>
                </a:cubicBezTo>
                <a:cubicBezTo>
                  <a:pt x="8131" y="1736"/>
                  <a:pt x="8227" y="1727"/>
                  <a:pt x="8323" y="1727"/>
                </a:cubicBezTo>
                <a:close/>
                <a:moveTo>
                  <a:pt x="11776" y="5211"/>
                </a:moveTo>
                <a:cubicBezTo>
                  <a:pt x="12490" y="5211"/>
                  <a:pt x="13072" y="5793"/>
                  <a:pt x="13072" y="6507"/>
                </a:cubicBezTo>
                <a:cubicBezTo>
                  <a:pt x="13072" y="6914"/>
                  <a:pt x="12875" y="7308"/>
                  <a:pt x="12545" y="7551"/>
                </a:cubicBezTo>
                <a:cubicBezTo>
                  <a:pt x="12358" y="7688"/>
                  <a:pt x="12193" y="7840"/>
                  <a:pt x="12046" y="8005"/>
                </a:cubicBezTo>
                <a:cubicBezTo>
                  <a:pt x="11803" y="7185"/>
                  <a:pt x="11295" y="6456"/>
                  <a:pt x="10609" y="5953"/>
                </a:cubicBezTo>
                <a:cubicBezTo>
                  <a:pt x="10820" y="5509"/>
                  <a:pt x="11272" y="5211"/>
                  <a:pt x="11776" y="5211"/>
                </a:cubicBezTo>
                <a:close/>
                <a:moveTo>
                  <a:pt x="4318" y="11282"/>
                </a:moveTo>
                <a:lnTo>
                  <a:pt x="3667" y="13874"/>
                </a:lnTo>
                <a:lnTo>
                  <a:pt x="1754" y="13874"/>
                </a:lnTo>
                <a:lnTo>
                  <a:pt x="1103" y="11282"/>
                </a:lnTo>
                <a:close/>
                <a:moveTo>
                  <a:pt x="9550" y="3453"/>
                </a:moveTo>
                <a:cubicBezTo>
                  <a:pt x="9482" y="3659"/>
                  <a:pt x="9368" y="3851"/>
                  <a:pt x="9203" y="4002"/>
                </a:cubicBezTo>
                <a:cubicBezTo>
                  <a:pt x="8919" y="4263"/>
                  <a:pt x="8754" y="4643"/>
                  <a:pt x="8754" y="5042"/>
                </a:cubicBezTo>
                <a:cubicBezTo>
                  <a:pt x="8754" y="5605"/>
                  <a:pt x="9083" y="6113"/>
                  <a:pt x="9611" y="6361"/>
                </a:cubicBezTo>
                <a:cubicBezTo>
                  <a:pt x="10664" y="6855"/>
                  <a:pt x="11346" y="7940"/>
                  <a:pt x="11346" y="9125"/>
                </a:cubicBezTo>
                <a:cubicBezTo>
                  <a:pt x="11346" y="10504"/>
                  <a:pt x="10416" y="11708"/>
                  <a:pt x="9079" y="12052"/>
                </a:cubicBezTo>
                <a:lnTo>
                  <a:pt x="8754" y="12134"/>
                </a:lnTo>
                <a:lnTo>
                  <a:pt x="8754" y="12473"/>
                </a:lnTo>
                <a:cubicBezTo>
                  <a:pt x="8754" y="12963"/>
                  <a:pt x="8891" y="13453"/>
                  <a:pt x="9138" y="13874"/>
                </a:cubicBezTo>
                <a:lnTo>
                  <a:pt x="7509" y="13874"/>
                </a:lnTo>
                <a:cubicBezTo>
                  <a:pt x="7756" y="13453"/>
                  <a:pt x="7893" y="12963"/>
                  <a:pt x="7893" y="12473"/>
                </a:cubicBezTo>
                <a:lnTo>
                  <a:pt x="7893" y="12134"/>
                </a:lnTo>
                <a:lnTo>
                  <a:pt x="7568" y="12052"/>
                </a:lnTo>
                <a:cubicBezTo>
                  <a:pt x="6144" y="11686"/>
                  <a:pt x="5636" y="10486"/>
                  <a:pt x="5581" y="10422"/>
                </a:cubicBezTo>
                <a:lnTo>
                  <a:pt x="4867" y="10422"/>
                </a:lnTo>
                <a:cubicBezTo>
                  <a:pt x="3677" y="10422"/>
                  <a:pt x="2710" y="9437"/>
                  <a:pt x="2710" y="8233"/>
                </a:cubicBezTo>
                <a:lnTo>
                  <a:pt x="2710" y="5999"/>
                </a:lnTo>
                <a:cubicBezTo>
                  <a:pt x="2710" y="5408"/>
                  <a:pt x="2559" y="4845"/>
                  <a:pt x="2280" y="4345"/>
                </a:cubicBezTo>
                <a:cubicBezTo>
                  <a:pt x="2995" y="4345"/>
                  <a:pt x="3576" y="4928"/>
                  <a:pt x="3576" y="5642"/>
                </a:cubicBezTo>
                <a:lnTo>
                  <a:pt x="3576" y="6507"/>
                </a:lnTo>
                <a:cubicBezTo>
                  <a:pt x="3576" y="7350"/>
                  <a:pt x="4070" y="8123"/>
                  <a:pt x="4844" y="8472"/>
                </a:cubicBezTo>
                <a:lnTo>
                  <a:pt x="5288" y="8673"/>
                </a:lnTo>
                <a:lnTo>
                  <a:pt x="5435" y="8206"/>
                </a:lnTo>
                <a:cubicBezTo>
                  <a:pt x="5682" y="7395"/>
                  <a:pt x="6268" y="6722"/>
                  <a:pt x="7037" y="6361"/>
                </a:cubicBezTo>
                <a:cubicBezTo>
                  <a:pt x="7564" y="6113"/>
                  <a:pt x="7893" y="5605"/>
                  <a:pt x="7893" y="5042"/>
                </a:cubicBezTo>
                <a:cubicBezTo>
                  <a:pt x="7893" y="4643"/>
                  <a:pt x="7728" y="4263"/>
                  <a:pt x="7445" y="4002"/>
                </a:cubicBezTo>
                <a:cubicBezTo>
                  <a:pt x="7280" y="3851"/>
                  <a:pt x="7166" y="3659"/>
                  <a:pt x="7097" y="3453"/>
                </a:cubicBezTo>
                <a:close/>
                <a:moveTo>
                  <a:pt x="7893" y="0"/>
                </a:moveTo>
                <a:lnTo>
                  <a:pt x="7893" y="907"/>
                </a:lnTo>
                <a:cubicBezTo>
                  <a:pt x="7078" y="1059"/>
                  <a:pt x="6374" y="1731"/>
                  <a:pt x="6209" y="2587"/>
                </a:cubicBezTo>
                <a:lnTo>
                  <a:pt x="5302" y="2587"/>
                </a:lnTo>
                <a:lnTo>
                  <a:pt x="5302" y="3453"/>
                </a:lnTo>
                <a:lnTo>
                  <a:pt x="6204" y="3453"/>
                </a:lnTo>
                <a:cubicBezTo>
                  <a:pt x="6291" y="3901"/>
                  <a:pt x="6515" y="4318"/>
                  <a:pt x="6858" y="4634"/>
                </a:cubicBezTo>
                <a:cubicBezTo>
                  <a:pt x="6968" y="4735"/>
                  <a:pt x="7029" y="4882"/>
                  <a:pt x="7029" y="5042"/>
                </a:cubicBezTo>
                <a:cubicBezTo>
                  <a:pt x="7029" y="5266"/>
                  <a:pt x="6891" y="5472"/>
                  <a:pt x="6671" y="5577"/>
                </a:cubicBezTo>
                <a:cubicBezTo>
                  <a:pt x="5856" y="5962"/>
                  <a:pt x="5201" y="6617"/>
                  <a:pt x="4816" y="7418"/>
                </a:cubicBezTo>
                <a:cubicBezTo>
                  <a:pt x="4578" y="7180"/>
                  <a:pt x="4436" y="6855"/>
                  <a:pt x="4436" y="6507"/>
                </a:cubicBezTo>
                <a:lnTo>
                  <a:pt x="4436" y="5642"/>
                </a:lnTo>
                <a:cubicBezTo>
                  <a:pt x="4436" y="4451"/>
                  <a:pt x="3470" y="3481"/>
                  <a:pt x="2280" y="3481"/>
                </a:cubicBezTo>
                <a:lnTo>
                  <a:pt x="370" y="3481"/>
                </a:lnTo>
                <a:lnTo>
                  <a:pt x="1108" y="4218"/>
                </a:lnTo>
                <a:cubicBezTo>
                  <a:pt x="1584" y="4694"/>
                  <a:pt x="1845" y="5326"/>
                  <a:pt x="1845" y="5999"/>
                </a:cubicBezTo>
                <a:lnTo>
                  <a:pt x="1845" y="8233"/>
                </a:lnTo>
                <a:cubicBezTo>
                  <a:pt x="1845" y="9089"/>
                  <a:pt x="2198" y="9863"/>
                  <a:pt x="2765" y="10422"/>
                </a:cubicBezTo>
                <a:lnTo>
                  <a:pt x="0" y="10422"/>
                </a:lnTo>
                <a:lnTo>
                  <a:pt x="1076" y="14740"/>
                </a:lnTo>
                <a:lnTo>
                  <a:pt x="4341" y="14740"/>
                </a:lnTo>
                <a:lnTo>
                  <a:pt x="5178" y="11406"/>
                </a:lnTo>
                <a:cubicBezTo>
                  <a:pt x="5632" y="12033"/>
                  <a:pt x="6272" y="12514"/>
                  <a:pt x="7005" y="12779"/>
                </a:cubicBezTo>
                <a:cubicBezTo>
                  <a:pt x="6936" y="13174"/>
                  <a:pt x="6754" y="13540"/>
                  <a:pt x="6469" y="13823"/>
                </a:cubicBezTo>
                <a:lnTo>
                  <a:pt x="5554" y="14740"/>
                </a:lnTo>
                <a:lnTo>
                  <a:pt x="11094" y="14740"/>
                </a:lnTo>
                <a:lnTo>
                  <a:pt x="10178" y="13823"/>
                </a:lnTo>
                <a:cubicBezTo>
                  <a:pt x="9894" y="13540"/>
                  <a:pt x="9711" y="13174"/>
                  <a:pt x="9643" y="12779"/>
                </a:cubicBezTo>
                <a:cubicBezTo>
                  <a:pt x="10572" y="12445"/>
                  <a:pt x="11319" y="11781"/>
                  <a:pt x="11762" y="10939"/>
                </a:cubicBezTo>
                <a:cubicBezTo>
                  <a:pt x="11991" y="11154"/>
                  <a:pt x="12303" y="11282"/>
                  <a:pt x="12642" y="11282"/>
                </a:cubicBezTo>
                <a:cubicBezTo>
                  <a:pt x="13356" y="11282"/>
                  <a:pt x="13937" y="10701"/>
                  <a:pt x="13937" y="9987"/>
                </a:cubicBezTo>
                <a:lnTo>
                  <a:pt x="13072" y="9987"/>
                </a:lnTo>
                <a:cubicBezTo>
                  <a:pt x="13072" y="10224"/>
                  <a:pt x="12880" y="10422"/>
                  <a:pt x="12642" y="10422"/>
                </a:cubicBezTo>
                <a:cubicBezTo>
                  <a:pt x="12403" y="10422"/>
                  <a:pt x="12211" y="10224"/>
                  <a:pt x="12211" y="9987"/>
                </a:cubicBezTo>
                <a:lnTo>
                  <a:pt x="12211" y="9763"/>
                </a:lnTo>
                <a:cubicBezTo>
                  <a:pt x="12211" y="9199"/>
                  <a:pt x="12527" y="8636"/>
                  <a:pt x="13054" y="8246"/>
                </a:cubicBezTo>
                <a:cubicBezTo>
                  <a:pt x="13607" y="7840"/>
                  <a:pt x="13937" y="7189"/>
                  <a:pt x="13937" y="6507"/>
                </a:cubicBezTo>
                <a:cubicBezTo>
                  <a:pt x="13937" y="5317"/>
                  <a:pt x="12971" y="4345"/>
                  <a:pt x="11776" y="4345"/>
                </a:cubicBezTo>
                <a:cubicBezTo>
                  <a:pt x="10998" y="4345"/>
                  <a:pt x="10247" y="4772"/>
                  <a:pt x="9863" y="5509"/>
                </a:cubicBezTo>
                <a:cubicBezTo>
                  <a:pt x="9711" y="5395"/>
                  <a:pt x="9620" y="5224"/>
                  <a:pt x="9620" y="5042"/>
                </a:cubicBezTo>
                <a:cubicBezTo>
                  <a:pt x="9620" y="4882"/>
                  <a:pt x="9679" y="4735"/>
                  <a:pt x="9789" y="4634"/>
                </a:cubicBezTo>
                <a:cubicBezTo>
                  <a:pt x="10133" y="4318"/>
                  <a:pt x="10357" y="3901"/>
                  <a:pt x="10444" y="3453"/>
                </a:cubicBezTo>
                <a:lnTo>
                  <a:pt x="11346" y="3453"/>
                </a:lnTo>
                <a:lnTo>
                  <a:pt x="11346" y="2587"/>
                </a:lnTo>
                <a:lnTo>
                  <a:pt x="10439" y="2587"/>
                </a:lnTo>
                <a:cubicBezTo>
                  <a:pt x="10275" y="1731"/>
                  <a:pt x="9578" y="1076"/>
                  <a:pt x="8787" y="911"/>
                </a:cubicBezTo>
                <a:cubicBezTo>
                  <a:pt x="8777" y="907"/>
                  <a:pt x="8768" y="907"/>
                  <a:pt x="8754" y="907"/>
                </a:cubicBezTo>
                <a:lnTo>
                  <a:pt x="8754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59" name="Google Shape;359;p41"/>
          <p:cNvSpPr/>
          <p:nvPr/>
        </p:nvSpPr>
        <p:spPr>
          <a:xfrm>
            <a:off x="2596661" y="3418800"/>
            <a:ext cx="390025" cy="367475"/>
          </a:xfrm>
          <a:custGeom>
            <a:rect b="b" l="l" r="r" t="t"/>
            <a:pathLst>
              <a:path extrusionOk="0" h="14699" w="15601">
                <a:moveTo>
                  <a:pt x="1292" y="861"/>
                </a:moveTo>
                <a:cubicBezTo>
                  <a:pt x="2967" y="861"/>
                  <a:pt x="4419" y="1919"/>
                  <a:pt x="4950" y="3453"/>
                </a:cubicBezTo>
                <a:cubicBezTo>
                  <a:pt x="4881" y="3448"/>
                  <a:pt x="4808" y="3444"/>
                  <a:pt x="4734" y="3444"/>
                </a:cubicBezTo>
                <a:cubicBezTo>
                  <a:pt x="4529" y="3444"/>
                  <a:pt x="4322" y="3467"/>
                  <a:pt x="4121" y="3513"/>
                </a:cubicBezTo>
                <a:lnTo>
                  <a:pt x="2459" y="1846"/>
                </a:lnTo>
                <a:lnTo>
                  <a:pt x="1850" y="2455"/>
                </a:lnTo>
                <a:lnTo>
                  <a:pt x="3255" y="3865"/>
                </a:lnTo>
                <a:cubicBezTo>
                  <a:pt x="2991" y="4020"/>
                  <a:pt x="2743" y="4223"/>
                  <a:pt x="2505" y="4460"/>
                </a:cubicBezTo>
                <a:cubicBezTo>
                  <a:pt x="1484" y="3737"/>
                  <a:pt x="861" y="2556"/>
                  <a:pt x="861" y="1292"/>
                </a:cubicBezTo>
                <a:lnTo>
                  <a:pt x="861" y="861"/>
                </a:lnTo>
                <a:close/>
                <a:moveTo>
                  <a:pt x="8612" y="861"/>
                </a:moveTo>
                <a:lnTo>
                  <a:pt x="8612" y="1292"/>
                </a:lnTo>
                <a:cubicBezTo>
                  <a:pt x="8612" y="2556"/>
                  <a:pt x="7990" y="3737"/>
                  <a:pt x="6968" y="4460"/>
                </a:cubicBezTo>
                <a:cubicBezTo>
                  <a:pt x="6731" y="4223"/>
                  <a:pt x="6484" y="4020"/>
                  <a:pt x="6218" y="3865"/>
                </a:cubicBezTo>
                <a:lnTo>
                  <a:pt x="7623" y="2455"/>
                </a:lnTo>
                <a:lnTo>
                  <a:pt x="7015" y="1846"/>
                </a:lnTo>
                <a:lnTo>
                  <a:pt x="5746" y="3118"/>
                </a:lnTo>
                <a:cubicBezTo>
                  <a:pt x="5622" y="2789"/>
                  <a:pt x="5467" y="2469"/>
                  <a:pt x="5275" y="2171"/>
                </a:cubicBezTo>
                <a:cubicBezTo>
                  <a:pt x="6012" y="1333"/>
                  <a:pt x="7056" y="861"/>
                  <a:pt x="8183" y="861"/>
                </a:cubicBezTo>
                <a:close/>
                <a:moveTo>
                  <a:pt x="11580" y="7607"/>
                </a:moveTo>
                <a:cubicBezTo>
                  <a:pt x="11789" y="7607"/>
                  <a:pt x="11940" y="7647"/>
                  <a:pt x="12010" y="7716"/>
                </a:cubicBezTo>
                <a:cubicBezTo>
                  <a:pt x="12249" y="7953"/>
                  <a:pt x="12198" y="9382"/>
                  <a:pt x="10787" y="10788"/>
                </a:cubicBezTo>
                <a:cubicBezTo>
                  <a:pt x="9812" y="11767"/>
                  <a:pt x="8745" y="12116"/>
                  <a:pt x="8128" y="12116"/>
                </a:cubicBezTo>
                <a:cubicBezTo>
                  <a:pt x="8082" y="12116"/>
                  <a:pt x="8040" y="12111"/>
                  <a:pt x="8004" y="12111"/>
                </a:cubicBezTo>
                <a:cubicBezTo>
                  <a:pt x="8379" y="11260"/>
                  <a:pt x="8589" y="10275"/>
                  <a:pt x="8612" y="9250"/>
                </a:cubicBezTo>
                <a:cubicBezTo>
                  <a:pt x="8705" y="9144"/>
                  <a:pt x="8800" y="9035"/>
                  <a:pt x="8906" y="8933"/>
                </a:cubicBezTo>
                <a:cubicBezTo>
                  <a:pt x="9894" y="7945"/>
                  <a:pt x="10977" y="7607"/>
                  <a:pt x="11580" y="7607"/>
                </a:cubicBezTo>
                <a:close/>
                <a:moveTo>
                  <a:pt x="4734" y="4305"/>
                </a:moveTo>
                <a:cubicBezTo>
                  <a:pt x="6721" y="4305"/>
                  <a:pt x="7752" y="7074"/>
                  <a:pt x="7752" y="9071"/>
                </a:cubicBezTo>
                <a:cubicBezTo>
                  <a:pt x="7752" y="11063"/>
                  <a:pt x="6727" y="13838"/>
                  <a:pt x="4734" y="13838"/>
                </a:cubicBezTo>
                <a:cubicBezTo>
                  <a:pt x="2752" y="13838"/>
                  <a:pt x="1721" y="11067"/>
                  <a:pt x="1721" y="9071"/>
                </a:cubicBezTo>
                <a:cubicBezTo>
                  <a:pt x="1721" y="7080"/>
                  <a:pt x="2748" y="4305"/>
                  <a:pt x="4734" y="4305"/>
                </a:cubicBezTo>
                <a:close/>
                <a:moveTo>
                  <a:pt x="11551" y="5885"/>
                </a:moveTo>
                <a:cubicBezTo>
                  <a:pt x="12224" y="5885"/>
                  <a:pt x="12815" y="6084"/>
                  <a:pt x="13228" y="6497"/>
                </a:cubicBezTo>
                <a:cubicBezTo>
                  <a:pt x="14629" y="7904"/>
                  <a:pt x="13424" y="10591"/>
                  <a:pt x="12010" y="12006"/>
                </a:cubicBezTo>
                <a:cubicBezTo>
                  <a:pt x="10831" y="13182"/>
                  <a:pt x="9352" y="13841"/>
                  <a:pt x="8137" y="13841"/>
                </a:cubicBezTo>
                <a:cubicBezTo>
                  <a:pt x="7733" y="13841"/>
                  <a:pt x="7358" y="13769"/>
                  <a:pt x="7033" y="13618"/>
                </a:cubicBezTo>
                <a:cubicBezTo>
                  <a:pt x="7239" y="13393"/>
                  <a:pt x="7427" y="13145"/>
                  <a:pt x="7583" y="12904"/>
                </a:cubicBezTo>
                <a:cubicBezTo>
                  <a:pt x="7743" y="12949"/>
                  <a:pt x="7926" y="12976"/>
                  <a:pt x="8128" y="12976"/>
                </a:cubicBezTo>
                <a:cubicBezTo>
                  <a:pt x="8946" y="12976"/>
                  <a:pt x="10233" y="12560"/>
                  <a:pt x="11397" y="11397"/>
                </a:cubicBezTo>
                <a:cubicBezTo>
                  <a:pt x="12445" y="10353"/>
                  <a:pt x="13631" y="8118"/>
                  <a:pt x="12619" y="7107"/>
                </a:cubicBezTo>
                <a:cubicBezTo>
                  <a:pt x="12372" y="6862"/>
                  <a:pt x="12003" y="6747"/>
                  <a:pt x="11569" y="6747"/>
                </a:cubicBezTo>
                <a:cubicBezTo>
                  <a:pt x="10668" y="6747"/>
                  <a:pt x="9490" y="7241"/>
                  <a:pt x="8553" y="8082"/>
                </a:cubicBezTo>
                <a:cubicBezTo>
                  <a:pt x="8512" y="7748"/>
                  <a:pt x="8452" y="7423"/>
                  <a:pt x="8375" y="7112"/>
                </a:cubicBezTo>
                <a:cubicBezTo>
                  <a:pt x="9410" y="6310"/>
                  <a:pt x="10568" y="5885"/>
                  <a:pt x="11551" y="5885"/>
                </a:cubicBezTo>
                <a:close/>
                <a:moveTo>
                  <a:pt x="0" y="1"/>
                </a:moveTo>
                <a:lnTo>
                  <a:pt x="0" y="1292"/>
                </a:lnTo>
                <a:cubicBezTo>
                  <a:pt x="0" y="2849"/>
                  <a:pt x="755" y="4259"/>
                  <a:pt x="1964" y="5134"/>
                </a:cubicBezTo>
                <a:cubicBezTo>
                  <a:pt x="1955" y="5142"/>
                  <a:pt x="1951" y="5151"/>
                  <a:pt x="1941" y="5165"/>
                </a:cubicBezTo>
                <a:cubicBezTo>
                  <a:pt x="1245" y="6218"/>
                  <a:pt x="861" y="7606"/>
                  <a:pt x="861" y="9071"/>
                </a:cubicBezTo>
                <a:cubicBezTo>
                  <a:pt x="861" y="11644"/>
                  <a:pt x="2239" y="14698"/>
                  <a:pt x="4734" y="14698"/>
                </a:cubicBezTo>
                <a:cubicBezTo>
                  <a:pt x="5298" y="14698"/>
                  <a:pt x="5838" y="14529"/>
                  <a:pt x="6328" y="14208"/>
                </a:cubicBezTo>
                <a:cubicBezTo>
                  <a:pt x="6845" y="14538"/>
                  <a:pt x="7468" y="14698"/>
                  <a:pt x="8141" y="14698"/>
                </a:cubicBezTo>
                <a:cubicBezTo>
                  <a:pt x="9588" y="14698"/>
                  <a:pt x="11268" y="13965"/>
                  <a:pt x="12619" y="12615"/>
                </a:cubicBezTo>
                <a:cubicBezTo>
                  <a:pt x="14441" y="10793"/>
                  <a:pt x="15600" y="7651"/>
                  <a:pt x="13836" y="5889"/>
                </a:cubicBezTo>
                <a:cubicBezTo>
                  <a:pt x="13223" y="5277"/>
                  <a:pt x="12426" y="5020"/>
                  <a:pt x="11578" y="5020"/>
                </a:cubicBezTo>
                <a:cubicBezTo>
                  <a:pt x="10396" y="5020"/>
                  <a:pt x="9114" y="5518"/>
                  <a:pt x="8090" y="6246"/>
                </a:cubicBezTo>
                <a:cubicBezTo>
                  <a:pt x="7940" y="5857"/>
                  <a:pt x="7752" y="5495"/>
                  <a:pt x="7532" y="5165"/>
                </a:cubicBezTo>
                <a:cubicBezTo>
                  <a:pt x="7523" y="5151"/>
                  <a:pt x="7518" y="5142"/>
                  <a:pt x="7509" y="5134"/>
                </a:cubicBezTo>
                <a:cubicBezTo>
                  <a:pt x="8718" y="4259"/>
                  <a:pt x="9474" y="2849"/>
                  <a:pt x="9474" y="1292"/>
                </a:cubicBezTo>
                <a:lnTo>
                  <a:pt x="9474" y="1"/>
                </a:lnTo>
                <a:lnTo>
                  <a:pt x="8183" y="1"/>
                </a:lnTo>
                <a:cubicBezTo>
                  <a:pt x="6845" y="1"/>
                  <a:pt x="5618" y="555"/>
                  <a:pt x="4739" y="1484"/>
                </a:cubicBezTo>
                <a:cubicBezTo>
                  <a:pt x="3809" y="504"/>
                  <a:pt x="2551" y="1"/>
                  <a:pt x="1292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" name="Google Shape;360;p41"/>
          <p:cNvSpPr/>
          <p:nvPr/>
        </p:nvSpPr>
        <p:spPr>
          <a:xfrm>
            <a:off x="6191216" y="3398200"/>
            <a:ext cx="368500" cy="348650"/>
          </a:xfrm>
          <a:custGeom>
            <a:rect b="b" l="l" r="r" t="t"/>
            <a:pathLst>
              <a:path extrusionOk="0" h="13946" w="14740">
                <a:moveTo>
                  <a:pt x="3767" y="863"/>
                </a:moveTo>
                <a:cubicBezTo>
                  <a:pt x="4587" y="863"/>
                  <a:pt x="5395" y="1181"/>
                  <a:pt x="6003" y="1789"/>
                </a:cubicBezTo>
                <a:cubicBezTo>
                  <a:pt x="6703" y="2490"/>
                  <a:pt x="7033" y="3488"/>
                  <a:pt x="6901" y="4459"/>
                </a:cubicBezTo>
                <a:lnTo>
                  <a:pt x="6841" y="4459"/>
                </a:lnTo>
                <a:cubicBezTo>
                  <a:pt x="6392" y="3589"/>
                  <a:pt x="5784" y="2792"/>
                  <a:pt x="5010" y="2106"/>
                </a:cubicBezTo>
                <a:cubicBezTo>
                  <a:pt x="4469" y="1624"/>
                  <a:pt x="3879" y="1227"/>
                  <a:pt x="3247" y="906"/>
                </a:cubicBezTo>
                <a:cubicBezTo>
                  <a:pt x="3420" y="877"/>
                  <a:pt x="3594" y="863"/>
                  <a:pt x="3767" y="863"/>
                </a:cubicBezTo>
                <a:close/>
                <a:moveTo>
                  <a:pt x="10948" y="865"/>
                </a:moveTo>
                <a:cubicBezTo>
                  <a:pt x="11126" y="865"/>
                  <a:pt x="11301" y="878"/>
                  <a:pt x="11475" y="906"/>
                </a:cubicBezTo>
                <a:cubicBezTo>
                  <a:pt x="10838" y="1227"/>
                  <a:pt x="10247" y="1624"/>
                  <a:pt x="9712" y="2106"/>
                </a:cubicBezTo>
                <a:cubicBezTo>
                  <a:pt x="8956" y="2774"/>
                  <a:pt x="8343" y="3566"/>
                  <a:pt x="7880" y="4459"/>
                </a:cubicBezTo>
                <a:lnTo>
                  <a:pt x="7821" y="4459"/>
                </a:lnTo>
                <a:cubicBezTo>
                  <a:pt x="7688" y="3488"/>
                  <a:pt x="8018" y="2490"/>
                  <a:pt x="8719" y="1789"/>
                </a:cubicBezTo>
                <a:cubicBezTo>
                  <a:pt x="9323" y="1180"/>
                  <a:pt x="10133" y="865"/>
                  <a:pt x="10948" y="865"/>
                </a:cubicBezTo>
                <a:close/>
                <a:moveTo>
                  <a:pt x="3911" y="3598"/>
                </a:moveTo>
                <a:cubicBezTo>
                  <a:pt x="4524" y="3598"/>
                  <a:pt x="5116" y="3773"/>
                  <a:pt x="5628" y="4107"/>
                </a:cubicBezTo>
                <a:cubicBezTo>
                  <a:pt x="5775" y="4326"/>
                  <a:pt x="5912" y="4555"/>
                  <a:pt x="6040" y="4789"/>
                </a:cubicBezTo>
                <a:cubicBezTo>
                  <a:pt x="5360" y="4602"/>
                  <a:pt x="4690" y="4508"/>
                  <a:pt x="4024" y="4508"/>
                </a:cubicBezTo>
                <a:cubicBezTo>
                  <a:pt x="3205" y="4508"/>
                  <a:pt x="2394" y="4650"/>
                  <a:pt x="1580" y="4935"/>
                </a:cubicBezTo>
                <a:cubicBezTo>
                  <a:pt x="2107" y="4075"/>
                  <a:pt x="2927" y="3598"/>
                  <a:pt x="3911" y="3598"/>
                </a:cubicBezTo>
                <a:close/>
                <a:moveTo>
                  <a:pt x="10811" y="3598"/>
                </a:moveTo>
                <a:cubicBezTo>
                  <a:pt x="11809" y="3598"/>
                  <a:pt x="12633" y="4075"/>
                  <a:pt x="13169" y="4935"/>
                </a:cubicBezTo>
                <a:cubicBezTo>
                  <a:pt x="12354" y="4652"/>
                  <a:pt x="11530" y="4509"/>
                  <a:pt x="10701" y="4509"/>
                </a:cubicBezTo>
                <a:cubicBezTo>
                  <a:pt x="10031" y="4509"/>
                  <a:pt x="9357" y="4602"/>
                  <a:pt x="8681" y="4789"/>
                </a:cubicBezTo>
                <a:cubicBezTo>
                  <a:pt x="8806" y="4555"/>
                  <a:pt x="8943" y="4326"/>
                  <a:pt x="9093" y="4107"/>
                </a:cubicBezTo>
                <a:cubicBezTo>
                  <a:pt x="9607" y="3773"/>
                  <a:pt x="10198" y="3598"/>
                  <a:pt x="10811" y="3598"/>
                </a:cubicBezTo>
                <a:close/>
                <a:moveTo>
                  <a:pt x="7794" y="5324"/>
                </a:moveTo>
                <a:lnTo>
                  <a:pt x="7794" y="6185"/>
                </a:lnTo>
                <a:lnTo>
                  <a:pt x="6929" y="6185"/>
                </a:lnTo>
                <a:lnTo>
                  <a:pt x="6929" y="5324"/>
                </a:lnTo>
                <a:close/>
                <a:moveTo>
                  <a:pt x="7794" y="7046"/>
                </a:moveTo>
                <a:lnTo>
                  <a:pt x="7794" y="7623"/>
                </a:lnTo>
                <a:cubicBezTo>
                  <a:pt x="7794" y="7719"/>
                  <a:pt x="7789" y="7815"/>
                  <a:pt x="7789" y="7911"/>
                </a:cubicBezTo>
                <a:lnTo>
                  <a:pt x="6841" y="7911"/>
                </a:lnTo>
                <a:cubicBezTo>
                  <a:pt x="6874" y="7623"/>
                  <a:pt x="6891" y="7334"/>
                  <a:pt x="6906" y="7046"/>
                </a:cubicBezTo>
                <a:close/>
                <a:moveTo>
                  <a:pt x="4841" y="5425"/>
                </a:moveTo>
                <a:cubicBezTo>
                  <a:pt x="5133" y="5462"/>
                  <a:pt x="5427" y="5521"/>
                  <a:pt x="5724" y="5599"/>
                </a:cubicBezTo>
                <a:cubicBezTo>
                  <a:pt x="4313" y="6414"/>
                  <a:pt x="3206" y="7623"/>
                  <a:pt x="2514" y="9005"/>
                </a:cubicBezTo>
                <a:cubicBezTo>
                  <a:pt x="2240" y="7399"/>
                  <a:pt x="3247" y="5837"/>
                  <a:pt x="4841" y="5425"/>
                </a:cubicBezTo>
                <a:close/>
                <a:moveTo>
                  <a:pt x="9877" y="5425"/>
                </a:moveTo>
                <a:cubicBezTo>
                  <a:pt x="10426" y="5563"/>
                  <a:pt x="10925" y="5846"/>
                  <a:pt x="11324" y="6249"/>
                </a:cubicBezTo>
                <a:cubicBezTo>
                  <a:pt x="12060" y="6987"/>
                  <a:pt x="12373" y="8016"/>
                  <a:pt x="12208" y="9005"/>
                </a:cubicBezTo>
                <a:cubicBezTo>
                  <a:pt x="11887" y="8369"/>
                  <a:pt x="11489" y="7778"/>
                  <a:pt x="11012" y="7243"/>
                </a:cubicBezTo>
                <a:cubicBezTo>
                  <a:pt x="10426" y="6584"/>
                  <a:pt x="9748" y="6034"/>
                  <a:pt x="8993" y="5599"/>
                </a:cubicBezTo>
                <a:cubicBezTo>
                  <a:pt x="9291" y="5521"/>
                  <a:pt x="9584" y="5462"/>
                  <a:pt x="9877" y="5425"/>
                </a:cubicBezTo>
                <a:close/>
                <a:moveTo>
                  <a:pt x="7757" y="8773"/>
                </a:moveTo>
                <a:cubicBezTo>
                  <a:pt x="7739" y="9060"/>
                  <a:pt x="7715" y="9349"/>
                  <a:pt x="7688" y="9637"/>
                </a:cubicBezTo>
                <a:lnTo>
                  <a:pt x="6572" y="9637"/>
                </a:lnTo>
                <a:cubicBezTo>
                  <a:pt x="6631" y="9349"/>
                  <a:pt x="6686" y="9060"/>
                  <a:pt x="6731" y="8773"/>
                </a:cubicBezTo>
                <a:close/>
                <a:moveTo>
                  <a:pt x="7578" y="10498"/>
                </a:moveTo>
                <a:cubicBezTo>
                  <a:pt x="7533" y="10787"/>
                  <a:pt x="7483" y="11075"/>
                  <a:pt x="7428" y="11359"/>
                </a:cubicBezTo>
                <a:lnTo>
                  <a:pt x="6118" y="11359"/>
                </a:lnTo>
                <a:cubicBezTo>
                  <a:pt x="6209" y="11075"/>
                  <a:pt x="6291" y="10787"/>
                  <a:pt x="6369" y="10498"/>
                </a:cubicBezTo>
                <a:close/>
                <a:moveTo>
                  <a:pt x="7240" y="12224"/>
                </a:moveTo>
                <a:cubicBezTo>
                  <a:pt x="7231" y="12261"/>
                  <a:pt x="7221" y="12293"/>
                  <a:pt x="7212" y="12330"/>
                </a:cubicBezTo>
                <a:lnTo>
                  <a:pt x="7024" y="13086"/>
                </a:lnTo>
                <a:lnTo>
                  <a:pt x="5454" y="13086"/>
                </a:lnTo>
                <a:cubicBezTo>
                  <a:pt x="5583" y="12801"/>
                  <a:pt x="5701" y="12513"/>
                  <a:pt x="5811" y="12224"/>
                </a:cubicBezTo>
                <a:close/>
                <a:moveTo>
                  <a:pt x="3771" y="1"/>
                </a:moveTo>
                <a:cubicBezTo>
                  <a:pt x="3161" y="1"/>
                  <a:pt x="2545" y="140"/>
                  <a:pt x="1974" y="425"/>
                </a:cubicBezTo>
                <a:lnTo>
                  <a:pt x="917" y="956"/>
                </a:lnTo>
                <a:lnTo>
                  <a:pt x="1906" y="1286"/>
                </a:lnTo>
                <a:cubicBezTo>
                  <a:pt x="2853" y="1602"/>
                  <a:pt x="3723" y="2114"/>
                  <a:pt x="4461" y="2774"/>
                </a:cubicBezTo>
                <a:cubicBezTo>
                  <a:pt x="4277" y="2746"/>
                  <a:pt x="4094" y="2733"/>
                  <a:pt x="3911" y="2733"/>
                </a:cubicBezTo>
                <a:cubicBezTo>
                  <a:pt x="2162" y="2733"/>
                  <a:pt x="926" y="3859"/>
                  <a:pt x="380" y="5485"/>
                </a:cubicBezTo>
                <a:lnTo>
                  <a:pt x="10" y="6607"/>
                </a:lnTo>
                <a:lnTo>
                  <a:pt x="940" y="6140"/>
                </a:lnTo>
                <a:cubicBezTo>
                  <a:pt x="1621" y="5800"/>
                  <a:pt x="2299" y="5571"/>
                  <a:pt x="2977" y="5457"/>
                </a:cubicBezTo>
                <a:lnTo>
                  <a:pt x="2977" y="5457"/>
                </a:lnTo>
                <a:cubicBezTo>
                  <a:pt x="2912" y="5517"/>
                  <a:pt x="2849" y="5576"/>
                  <a:pt x="2785" y="5641"/>
                </a:cubicBezTo>
                <a:cubicBezTo>
                  <a:pt x="1562" y="6863"/>
                  <a:pt x="1255" y="8731"/>
                  <a:pt x="2033" y="10278"/>
                </a:cubicBezTo>
                <a:lnTo>
                  <a:pt x="2561" y="11336"/>
                </a:lnTo>
                <a:lnTo>
                  <a:pt x="2890" y="10347"/>
                </a:lnTo>
                <a:cubicBezTo>
                  <a:pt x="3440" y="8699"/>
                  <a:pt x="4579" y="7289"/>
                  <a:pt x="6067" y="6400"/>
                </a:cubicBezTo>
                <a:lnTo>
                  <a:pt x="6067" y="6400"/>
                </a:lnTo>
                <a:cubicBezTo>
                  <a:pt x="6035" y="8703"/>
                  <a:pt x="5500" y="11007"/>
                  <a:pt x="4501" y="13086"/>
                </a:cubicBezTo>
                <a:lnTo>
                  <a:pt x="0" y="13086"/>
                </a:lnTo>
                <a:lnTo>
                  <a:pt x="0" y="13946"/>
                </a:lnTo>
                <a:lnTo>
                  <a:pt x="14721" y="13946"/>
                </a:lnTo>
                <a:lnTo>
                  <a:pt x="14721" y="13086"/>
                </a:lnTo>
                <a:lnTo>
                  <a:pt x="7912" y="13086"/>
                </a:lnTo>
                <a:lnTo>
                  <a:pt x="8050" y="12541"/>
                </a:lnTo>
                <a:cubicBezTo>
                  <a:pt x="8448" y="10933"/>
                  <a:pt x="8654" y="9280"/>
                  <a:pt x="8654" y="7623"/>
                </a:cubicBezTo>
                <a:lnTo>
                  <a:pt x="8654" y="6400"/>
                </a:lnTo>
                <a:cubicBezTo>
                  <a:pt x="10137" y="7289"/>
                  <a:pt x="11278" y="8694"/>
                  <a:pt x="11832" y="10347"/>
                </a:cubicBezTo>
                <a:lnTo>
                  <a:pt x="12162" y="11336"/>
                </a:lnTo>
                <a:lnTo>
                  <a:pt x="12688" y="10278"/>
                </a:lnTo>
                <a:cubicBezTo>
                  <a:pt x="13462" y="8731"/>
                  <a:pt x="13159" y="6863"/>
                  <a:pt x="11933" y="5641"/>
                </a:cubicBezTo>
                <a:cubicBezTo>
                  <a:pt x="11868" y="5571"/>
                  <a:pt x="11804" y="5512"/>
                  <a:pt x="11736" y="5453"/>
                </a:cubicBezTo>
                <a:lnTo>
                  <a:pt x="11736" y="5453"/>
                </a:lnTo>
                <a:cubicBezTo>
                  <a:pt x="12427" y="5567"/>
                  <a:pt x="13119" y="5791"/>
                  <a:pt x="13810" y="6140"/>
                </a:cubicBezTo>
                <a:lnTo>
                  <a:pt x="14740" y="6607"/>
                </a:lnTo>
                <a:lnTo>
                  <a:pt x="14368" y="5485"/>
                </a:lnTo>
                <a:cubicBezTo>
                  <a:pt x="13791" y="3763"/>
                  <a:pt x="12464" y="2733"/>
                  <a:pt x="10811" y="2733"/>
                </a:cubicBezTo>
                <a:cubicBezTo>
                  <a:pt x="10623" y="2733"/>
                  <a:pt x="10440" y="2746"/>
                  <a:pt x="10262" y="2774"/>
                </a:cubicBezTo>
                <a:cubicBezTo>
                  <a:pt x="10999" y="2114"/>
                  <a:pt x="11868" y="1602"/>
                  <a:pt x="12816" y="1286"/>
                </a:cubicBezTo>
                <a:lnTo>
                  <a:pt x="13805" y="956"/>
                </a:lnTo>
                <a:lnTo>
                  <a:pt x="12747" y="425"/>
                </a:lnTo>
                <a:cubicBezTo>
                  <a:pt x="12176" y="140"/>
                  <a:pt x="11561" y="1"/>
                  <a:pt x="10951" y="1"/>
                </a:cubicBezTo>
                <a:cubicBezTo>
                  <a:pt x="9908" y="1"/>
                  <a:pt x="8879" y="407"/>
                  <a:pt x="8104" y="1180"/>
                </a:cubicBezTo>
                <a:cubicBezTo>
                  <a:pt x="7802" y="1483"/>
                  <a:pt x="7551" y="1831"/>
                  <a:pt x="7358" y="2211"/>
                </a:cubicBezTo>
                <a:cubicBezTo>
                  <a:pt x="7166" y="1831"/>
                  <a:pt x="6914" y="1483"/>
                  <a:pt x="6612" y="1180"/>
                </a:cubicBezTo>
                <a:cubicBezTo>
                  <a:pt x="5841" y="407"/>
                  <a:pt x="4813" y="1"/>
                  <a:pt x="3771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1" name="Google Shape;361;p41"/>
          <p:cNvSpPr/>
          <p:nvPr/>
        </p:nvSpPr>
        <p:spPr>
          <a:xfrm>
            <a:off x="2595537" y="1772525"/>
            <a:ext cx="378125" cy="367850"/>
          </a:xfrm>
          <a:custGeom>
            <a:rect b="b" l="l" r="r" t="t"/>
            <a:pathLst>
              <a:path extrusionOk="0" h="14714" w="15125">
                <a:moveTo>
                  <a:pt x="6315" y="4534"/>
                </a:moveTo>
                <a:cubicBezTo>
                  <a:pt x="6424" y="4534"/>
                  <a:pt x="6533" y="4575"/>
                  <a:pt x="6617" y="4659"/>
                </a:cubicBezTo>
                <a:lnTo>
                  <a:pt x="6974" y="5016"/>
                </a:lnTo>
                <a:cubicBezTo>
                  <a:pt x="6901" y="5167"/>
                  <a:pt x="6860" y="5331"/>
                  <a:pt x="6851" y="5501"/>
                </a:cubicBezTo>
                <a:cubicBezTo>
                  <a:pt x="6544" y="5519"/>
                  <a:pt x="6241" y="5643"/>
                  <a:pt x="6008" y="5876"/>
                </a:cubicBezTo>
                <a:lnTo>
                  <a:pt x="5400" y="6490"/>
                </a:lnTo>
                <a:cubicBezTo>
                  <a:pt x="5294" y="6595"/>
                  <a:pt x="5207" y="6715"/>
                  <a:pt x="5148" y="6842"/>
                </a:cubicBezTo>
                <a:lnTo>
                  <a:pt x="4791" y="6490"/>
                </a:lnTo>
                <a:cubicBezTo>
                  <a:pt x="4621" y="6320"/>
                  <a:pt x="4621" y="6046"/>
                  <a:pt x="4791" y="5876"/>
                </a:cubicBezTo>
                <a:lnTo>
                  <a:pt x="6008" y="4659"/>
                </a:lnTo>
                <a:cubicBezTo>
                  <a:pt x="6094" y="4576"/>
                  <a:pt x="6204" y="4534"/>
                  <a:pt x="6315" y="4534"/>
                </a:cubicBezTo>
                <a:close/>
                <a:moveTo>
                  <a:pt x="8751" y="4535"/>
                </a:moveTo>
                <a:cubicBezTo>
                  <a:pt x="8861" y="4535"/>
                  <a:pt x="8971" y="4576"/>
                  <a:pt x="9053" y="4659"/>
                </a:cubicBezTo>
                <a:lnTo>
                  <a:pt x="10275" y="5876"/>
                </a:lnTo>
                <a:cubicBezTo>
                  <a:pt x="10440" y="6046"/>
                  <a:pt x="10440" y="6320"/>
                  <a:pt x="10275" y="6490"/>
                </a:cubicBezTo>
                <a:lnTo>
                  <a:pt x="9667" y="7099"/>
                </a:lnTo>
                <a:cubicBezTo>
                  <a:pt x="9582" y="7182"/>
                  <a:pt x="9471" y="7223"/>
                  <a:pt x="9360" y="7223"/>
                </a:cubicBezTo>
                <a:cubicBezTo>
                  <a:pt x="9249" y="7223"/>
                  <a:pt x="9138" y="7182"/>
                  <a:pt x="9053" y="7099"/>
                </a:cubicBezTo>
                <a:lnTo>
                  <a:pt x="7835" y="5876"/>
                </a:lnTo>
                <a:cubicBezTo>
                  <a:pt x="7666" y="5712"/>
                  <a:pt x="7670" y="5437"/>
                  <a:pt x="7835" y="5268"/>
                </a:cubicBezTo>
                <a:lnTo>
                  <a:pt x="8445" y="4659"/>
                </a:lnTo>
                <a:cubicBezTo>
                  <a:pt x="8529" y="4576"/>
                  <a:pt x="8640" y="4535"/>
                  <a:pt x="8751" y="4535"/>
                </a:cubicBezTo>
                <a:close/>
                <a:moveTo>
                  <a:pt x="6924" y="6361"/>
                </a:moveTo>
                <a:cubicBezTo>
                  <a:pt x="7033" y="6361"/>
                  <a:pt x="7142" y="6403"/>
                  <a:pt x="7226" y="6490"/>
                </a:cubicBezTo>
                <a:lnTo>
                  <a:pt x="8445" y="7708"/>
                </a:lnTo>
                <a:cubicBezTo>
                  <a:pt x="8527" y="7786"/>
                  <a:pt x="8572" y="7896"/>
                  <a:pt x="8572" y="8010"/>
                </a:cubicBezTo>
                <a:cubicBezTo>
                  <a:pt x="8572" y="8125"/>
                  <a:pt x="8527" y="8235"/>
                  <a:pt x="8445" y="8317"/>
                </a:cubicBezTo>
                <a:lnTo>
                  <a:pt x="7835" y="8926"/>
                </a:lnTo>
                <a:cubicBezTo>
                  <a:pt x="7752" y="9008"/>
                  <a:pt x="7642" y="9049"/>
                  <a:pt x="7532" y="9049"/>
                </a:cubicBezTo>
                <a:cubicBezTo>
                  <a:pt x="7422" y="9049"/>
                  <a:pt x="7311" y="9008"/>
                  <a:pt x="7226" y="8926"/>
                </a:cubicBezTo>
                <a:lnTo>
                  <a:pt x="6008" y="7708"/>
                </a:lnTo>
                <a:cubicBezTo>
                  <a:pt x="5839" y="7539"/>
                  <a:pt x="5844" y="7264"/>
                  <a:pt x="6008" y="7099"/>
                </a:cubicBezTo>
                <a:lnTo>
                  <a:pt x="6617" y="6490"/>
                </a:lnTo>
                <a:cubicBezTo>
                  <a:pt x="6702" y="6404"/>
                  <a:pt x="6813" y="6361"/>
                  <a:pt x="6924" y="6361"/>
                </a:cubicBezTo>
                <a:close/>
                <a:moveTo>
                  <a:pt x="5095" y="8190"/>
                </a:moveTo>
                <a:cubicBezTo>
                  <a:pt x="5205" y="8190"/>
                  <a:pt x="5315" y="8232"/>
                  <a:pt x="5400" y="8317"/>
                </a:cubicBezTo>
                <a:lnTo>
                  <a:pt x="6617" y="9535"/>
                </a:lnTo>
                <a:cubicBezTo>
                  <a:pt x="6786" y="9704"/>
                  <a:pt x="6786" y="9974"/>
                  <a:pt x="6617" y="10143"/>
                </a:cubicBezTo>
                <a:lnTo>
                  <a:pt x="6008" y="10753"/>
                </a:lnTo>
                <a:cubicBezTo>
                  <a:pt x="5924" y="10838"/>
                  <a:pt x="5814" y="10880"/>
                  <a:pt x="5704" y="10880"/>
                </a:cubicBezTo>
                <a:cubicBezTo>
                  <a:pt x="5594" y="10880"/>
                  <a:pt x="5484" y="10838"/>
                  <a:pt x="5400" y="10753"/>
                </a:cubicBezTo>
                <a:lnTo>
                  <a:pt x="4181" y="9535"/>
                </a:lnTo>
                <a:cubicBezTo>
                  <a:pt x="4012" y="9365"/>
                  <a:pt x="4012" y="9091"/>
                  <a:pt x="4181" y="8926"/>
                </a:cubicBezTo>
                <a:lnTo>
                  <a:pt x="4791" y="8317"/>
                </a:lnTo>
                <a:cubicBezTo>
                  <a:pt x="4876" y="8232"/>
                  <a:pt x="4985" y="8190"/>
                  <a:pt x="5095" y="8190"/>
                </a:cubicBezTo>
                <a:close/>
                <a:moveTo>
                  <a:pt x="9969" y="8190"/>
                </a:moveTo>
                <a:cubicBezTo>
                  <a:pt x="10080" y="8190"/>
                  <a:pt x="10191" y="8232"/>
                  <a:pt x="10275" y="8317"/>
                </a:cubicBezTo>
                <a:lnTo>
                  <a:pt x="10884" y="8926"/>
                </a:lnTo>
                <a:cubicBezTo>
                  <a:pt x="11049" y="9091"/>
                  <a:pt x="11049" y="9365"/>
                  <a:pt x="10884" y="9535"/>
                </a:cubicBezTo>
                <a:lnTo>
                  <a:pt x="9667" y="10753"/>
                </a:lnTo>
                <a:cubicBezTo>
                  <a:pt x="9582" y="10838"/>
                  <a:pt x="9471" y="10880"/>
                  <a:pt x="9360" y="10880"/>
                </a:cubicBezTo>
                <a:cubicBezTo>
                  <a:pt x="9249" y="10880"/>
                  <a:pt x="9138" y="10838"/>
                  <a:pt x="9053" y="10753"/>
                </a:cubicBezTo>
                <a:lnTo>
                  <a:pt x="8445" y="10143"/>
                </a:lnTo>
                <a:cubicBezTo>
                  <a:pt x="8280" y="9974"/>
                  <a:pt x="8274" y="9704"/>
                  <a:pt x="8445" y="9535"/>
                </a:cubicBezTo>
                <a:lnTo>
                  <a:pt x="9667" y="8317"/>
                </a:lnTo>
                <a:cubicBezTo>
                  <a:pt x="9749" y="8232"/>
                  <a:pt x="9859" y="8190"/>
                  <a:pt x="9969" y="8190"/>
                </a:cubicBezTo>
                <a:close/>
                <a:moveTo>
                  <a:pt x="3268" y="10016"/>
                </a:moveTo>
                <a:cubicBezTo>
                  <a:pt x="3378" y="10016"/>
                  <a:pt x="3488" y="10059"/>
                  <a:pt x="3572" y="10143"/>
                </a:cubicBezTo>
                <a:lnTo>
                  <a:pt x="4791" y="11362"/>
                </a:lnTo>
                <a:cubicBezTo>
                  <a:pt x="4960" y="11531"/>
                  <a:pt x="4960" y="11802"/>
                  <a:pt x="4791" y="11971"/>
                </a:cubicBezTo>
                <a:lnTo>
                  <a:pt x="4181" y="12580"/>
                </a:lnTo>
                <a:cubicBezTo>
                  <a:pt x="4096" y="12664"/>
                  <a:pt x="3987" y="12706"/>
                  <a:pt x="3877" y="12706"/>
                </a:cubicBezTo>
                <a:cubicBezTo>
                  <a:pt x="3767" y="12706"/>
                  <a:pt x="3657" y="12664"/>
                  <a:pt x="3572" y="12580"/>
                </a:cubicBezTo>
                <a:lnTo>
                  <a:pt x="2355" y="11362"/>
                </a:lnTo>
                <a:cubicBezTo>
                  <a:pt x="2185" y="11193"/>
                  <a:pt x="2185" y="10922"/>
                  <a:pt x="2355" y="10753"/>
                </a:cubicBezTo>
                <a:lnTo>
                  <a:pt x="2963" y="10143"/>
                </a:lnTo>
                <a:cubicBezTo>
                  <a:pt x="3048" y="10059"/>
                  <a:pt x="3158" y="10016"/>
                  <a:pt x="3268" y="10016"/>
                </a:cubicBezTo>
                <a:close/>
                <a:moveTo>
                  <a:pt x="11797" y="10016"/>
                </a:moveTo>
                <a:cubicBezTo>
                  <a:pt x="11907" y="10016"/>
                  <a:pt x="12018" y="10059"/>
                  <a:pt x="12103" y="10143"/>
                </a:cubicBezTo>
                <a:lnTo>
                  <a:pt x="12712" y="10753"/>
                </a:lnTo>
                <a:cubicBezTo>
                  <a:pt x="12876" y="10922"/>
                  <a:pt x="12876" y="11193"/>
                  <a:pt x="12712" y="11362"/>
                </a:cubicBezTo>
                <a:lnTo>
                  <a:pt x="11494" y="12580"/>
                </a:lnTo>
                <a:cubicBezTo>
                  <a:pt x="11409" y="12664"/>
                  <a:pt x="11298" y="12706"/>
                  <a:pt x="11187" y="12706"/>
                </a:cubicBezTo>
                <a:cubicBezTo>
                  <a:pt x="11076" y="12706"/>
                  <a:pt x="10967" y="12664"/>
                  <a:pt x="10884" y="12580"/>
                </a:cubicBezTo>
                <a:lnTo>
                  <a:pt x="10275" y="11971"/>
                </a:lnTo>
                <a:cubicBezTo>
                  <a:pt x="10106" y="11802"/>
                  <a:pt x="10106" y="11531"/>
                  <a:pt x="10275" y="11362"/>
                </a:cubicBezTo>
                <a:lnTo>
                  <a:pt x="11494" y="10143"/>
                </a:lnTo>
                <a:cubicBezTo>
                  <a:pt x="11576" y="10059"/>
                  <a:pt x="11686" y="10016"/>
                  <a:pt x="11797" y="10016"/>
                </a:cubicBezTo>
                <a:close/>
                <a:moveTo>
                  <a:pt x="2364" y="0"/>
                </a:moveTo>
                <a:cubicBezTo>
                  <a:pt x="1812" y="0"/>
                  <a:pt x="1260" y="210"/>
                  <a:pt x="839" y="629"/>
                </a:cubicBezTo>
                <a:cubicBezTo>
                  <a:pt x="1" y="1472"/>
                  <a:pt x="1" y="2836"/>
                  <a:pt x="839" y="3679"/>
                </a:cubicBezTo>
                <a:cubicBezTo>
                  <a:pt x="1258" y="4098"/>
                  <a:pt x="1810" y="4308"/>
                  <a:pt x="2362" y="4308"/>
                </a:cubicBezTo>
                <a:cubicBezTo>
                  <a:pt x="2774" y="4308"/>
                  <a:pt x="3187" y="4191"/>
                  <a:pt x="3545" y="3958"/>
                </a:cubicBezTo>
                <a:lnTo>
                  <a:pt x="4493" y="4957"/>
                </a:lnTo>
                <a:lnTo>
                  <a:pt x="4181" y="5268"/>
                </a:lnTo>
                <a:cubicBezTo>
                  <a:pt x="3678" y="5775"/>
                  <a:pt x="3678" y="6591"/>
                  <a:pt x="4181" y="7099"/>
                </a:cubicBezTo>
                <a:lnTo>
                  <a:pt x="4538" y="7457"/>
                </a:lnTo>
                <a:cubicBezTo>
                  <a:pt x="4411" y="7516"/>
                  <a:pt x="4287" y="7598"/>
                  <a:pt x="4181" y="7708"/>
                </a:cubicBezTo>
                <a:lnTo>
                  <a:pt x="3572" y="8317"/>
                </a:lnTo>
                <a:cubicBezTo>
                  <a:pt x="3339" y="8550"/>
                  <a:pt x="3215" y="8852"/>
                  <a:pt x="3198" y="9160"/>
                </a:cubicBezTo>
                <a:cubicBezTo>
                  <a:pt x="2890" y="9173"/>
                  <a:pt x="2588" y="9302"/>
                  <a:pt x="2355" y="9535"/>
                </a:cubicBezTo>
                <a:lnTo>
                  <a:pt x="1746" y="10143"/>
                </a:lnTo>
                <a:cubicBezTo>
                  <a:pt x="1242" y="10648"/>
                  <a:pt x="1242" y="11467"/>
                  <a:pt x="1746" y="11971"/>
                </a:cubicBezTo>
                <a:lnTo>
                  <a:pt x="2048" y="12277"/>
                </a:lnTo>
                <a:lnTo>
                  <a:pt x="221" y="14105"/>
                </a:lnTo>
                <a:lnTo>
                  <a:pt x="829" y="14714"/>
                </a:lnTo>
                <a:lnTo>
                  <a:pt x="2657" y="12886"/>
                </a:lnTo>
                <a:lnTo>
                  <a:pt x="2963" y="13188"/>
                </a:lnTo>
                <a:cubicBezTo>
                  <a:pt x="3215" y="13440"/>
                  <a:pt x="3546" y="13567"/>
                  <a:pt x="3877" y="13567"/>
                </a:cubicBezTo>
                <a:cubicBezTo>
                  <a:pt x="4208" y="13567"/>
                  <a:pt x="4539" y="13440"/>
                  <a:pt x="4791" y="13188"/>
                </a:cubicBezTo>
                <a:lnTo>
                  <a:pt x="5400" y="12580"/>
                </a:lnTo>
                <a:cubicBezTo>
                  <a:pt x="5633" y="12347"/>
                  <a:pt x="5761" y="12044"/>
                  <a:pt x="5774" y="11737"/>
                </a:cubicBezTo>
                <a:cubicBezTo>
                  <a:pt x="6082" y="11719"/>
                  <a:pt x="6384" y="11595"/>
                  <a:pt x="6617" y="11362"/>
                </a:cubicBezTo>
                <a:lnTo>
                  <a:pt x="7226" y="10753"/>
                </a:lnTo>
                <a:cubicBezTo>
                  <a:pt x="7363" y="10616"/>
                  <a:pt x="7469" y="10451"/>
                  <a:pt x="7533" y="10272"/>
                </a:cubicBezTo>
                <a:cubicBezTo>
                  <a:pt x="7597" y="10451"/>
                  <a:pt x="7697" y="10616"/>
                  <a:pt x="7835" y="10753"/>
                </a:cubicBezTo>
                <a:lnTo>
                  <a:pt x="8445" y="11362"/>
                </a:lnTo>
                <a:cubicBezTo>
                  <a:pt x="8682" y="11595"/>
                  <a:pt x="8980" y="11719"/>
                  <a:pt x="9286" y="11737"/>
                </a:cubicBezTo>
                <a:cubicBezTo>
                  <a:pt x="9305" y="12044"/>
                  <a:pt x="9428" y="12347"/>
                  <a:pt x="9667" y="12580"/>
                </a:cubicBezTo>
                <a:lnTo>
                  <a:pt x="10275" y="13188"/>
                </a:lnTo>
                <a:cubicBezTo>
                  <a:pt x="10528" y="13440"/>
                  <a:pt x="10858" y="13567"/>
                  <a:pt x="11189" y="13567"/>
                </a:cubicBezTo>
                <a:cubicBezTo>
                  <a:pt x="11520" y="13567"/>
                  <a:pt x="11851" y="13440"/>
                  <a:pt x="12103" y="13188"/>
                </a:cubicBezTo>
                <a:lnTo>
                  <a:pt x="12405" y="12886"/>
                </a:lnTo>
                <a:lnTo>
                  <a:pt x="14231" y="14714"/>
                </a:lnTo>
                <a:lnTo>
                  <a:pt x="14846" y="14105"/>
                </a:lnTo>
                <a:lnTo>
                  <a:pt x="13014" y="12277"/>
                </a:lnTo>
                <a:lnTo>
                  <a:pt x="13320" y="11971"/>
                </a:lnTo>
                <a:cubicBezTo>
                  <a:pt x="13824" y="11467"/>
                  <a:pt x="13824" y="10648"/>
                  <a:pt x="13320" y="10143"/>
                </a:cubicBezTo>
                <a:lnTo>
                  <a:pt x="12712" y="9535"/>
                </a:lnTo>
                <a:cubicBezTo>
                  <a:pt x="12478" y="9302"/>
                  <a:pt x="12175" y="9173"/>
                  <a:pt x="11869" y="9160"/>
                </a:cubicBezTo>
                <a:cubicBezTo>
                  <a:pt x="11851" y="8852"/>
                  <a:pt x="11727" y="8550"/>
                  <a:pt x="11494" y="8317"/>
                </a:cubicBezTo>
                <a:lnTo>
                  <a:pt x="10884" y="7708"/>
                </a:lnTo>
                <a:cubicBezTo>
                  <a:pt x="10774" y="7598"/>
                  <a:pt x="10656" y="7516"/>
                  <a:pt x="10527" y="7457"/>
                </a:cubicBezTo>
                <a:lnTo>
                  <a:pt x="10884" y="7099"/>
                </a:lnTo>
                <a:cubicBezTo>
                  <a:pt x="11389" y="6591"/>
                  <a:pt x="11389" y="5775"/>
                  <a:pt x="10884" y="5268"/>
                </a:cubicBezTo>
                <a:lnTo>
                  <a:pt x="10578" y="4961"/>
                </a:lnTo>
                <a:lnTo>
                  <a:pt x="12148" y="3372"/>
                </a:lnTo>
                <a:lnTo>
                  <a:pt x="11846" y="3070"/>
                </a:lnTo>
                <a:cubicBezTo>
                  <a:pt x="11342" y="2567"/>
                  <a:pt x="11342" y="1747"/>
                  <a:pt x="11846" y="1238"/>
                </a:cubicBezTo>
                <a:cubicBezTo>
                  <a:pt x="12098" y="986"/>
                  <a:pt x="12429" y="861"/>
                  <a:pt x="12760" y="861"/>
                </a:cubicBezTo>
                <a:cubicBezTo>
                  <a:pt x="13091" y="861"/>
                  <a:pt x="13421" y="986"/>
                  <a:pt x="13673" y="1238"/>
                </a:cubicBezTo>
                <a:cubicBezTo>
                  <a:pt x="14176" y="1747"/>
                  <a:pt x="14176" y="2567"/>
                  <a:pt x="13673" y="3070"/>
                </a:cubicBezTo>
                <a:lnTo>
                  <a:pt x="14282" y="3679"/>
                </a:lnTo>
                <a:cubicBezTo>
                  <a:pt x="15125" y="2836"/>
                  <a:pt x="15125" y="1472"/>
                  <a:pt x="14282" y="629"/>
                </a:cubicBezTo>
                <a:cubicBezTo>
                  <a:pt x="13863" y="210"/>
                  <a:pt x="13312" y="0"/>
                  <a:pt x="12760" y="0"/>
                </a:cubicBezTo>
                <a:cubicBezTo>
                  <a:pt x="12208" y="0"/>
                  <a:pt x="11656" y="210"/>
                  <a:pt x="11237" y="629"/>
                </a:cubicBezTo>
                <a:cubicBezTo>
                  <a:pt x="10500" y="1367"/>
                  <a:pt x="10408" y="2506"/>
                  <a:pt x="10962" y="3345"/>
                </a:cubicBezTo>
                <a:lnTo>
                  <a:pt x="9969" y="4352"/>
                </a:lnTo>
                <a:lnTo>
                  <a:pt x="9667" y="4050"/>
                </a:lnTo>
                <a:cubicBezTo>
                  <a:pt x="9413" y="3798"/>
                  <a:pt x="9081" y="3672"/>
                  <a:pt x="8749" y="3672"/>
                </a:cubicBezTo>
                <a:cubicBezTo>
                  <a:pt x="8418" y="3672"/>
                  <a:pt x="8087" y="3798"/>
                  <a:pt x="7835" y="4050"/>
                </a:cubicBezTo>
                <a:lnTo>
                  <a:pt x="7533" y="4357"/>
                </a:lnTo>
                <a:lnTo>
                  <a:pt x="7226" y="4050"/>
                </a:lnTo>
                <a:cubicBezTo>
                  <a:pt x="6974" y="3798"/>
                  <a:pt x="6644" y="3672"/>
                  <a:pt x="6313" y="3672"/>
                </a:cubicBezTo>
                <a:cubicBezTo>
                  <a:pt x="5982" y="3672"/>
                  <a:pt x="5651" y="3798"/>
                  <a:pt x="5400" y="4050"/>
                </a:cubicBezTo>
                <a:lnTo>
                  <a:pt x="5102" y="4347"/>
                </a:lnTo>
                <a:lnTo>
                  <a:pt x="3591" y="2753"/>
                </a:lnTo>
                <a:lnTo>
                  <a:pt x="3280" y="3070"/>
                </a:lnTo>
                <a:cubicBezTo>
                  <a:pt x="3028" y="3322"/>
                  <a:pt x="2697" y="3447"/>
                  <a:pt x="2365" y="3447"/>
                </a:cubicBezTo>
                <a:cubicBezTo>
                  <a:pt x="2034" y="3447"/>
                  <a:pt x="1702" y="3322"/>
                  <a:pt x="1448" y="3070"/>
                </a:cubicBezTo>
                <a:cubicBezTo>
                  <a:pt x="945" y="2567"/>
                  <a:pt x="945" y="1747"/>
                  <a:pt x="1448" y="1238"/>
                </a:cubicBezTo>
                <a:cubicBezTo>
                  <a:pt x="1702" y="986"/>
                  <a:pt x="2034" y="861"/>
                  <a:pt x="2365" y="861"/>
                </a:cubicBezTo>
                <a:cubicBezTo>
                  <a:pt x="2697" y="861"/>
                  <a:pt x="3028" y="986"/>
                  <a:pt x="3280" y="1238"/>
                </a:cubicBezTo>
                <a:lnTo>
                  <a:pt x="3889" y="629"/>
                </a:lnTo>
                <a:cubicBezTo>
                  <a:pt x="3467" y="210"/>
                  <a:pt x="2915" y="0"/>
                  <a:pt x="2364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365" name="Shape 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" name="Google Shape;366;p42"/>
          <p:cNvSpPr/>
          <p:nvPr/>
        </p:nvSpPr>
        <p:spPr>
          <a:xfrm>
            <a:off x="1543152" y="2239490"/>
            <a:ext cx="661288" cy="572684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7" name="Google Shape;367;p42"/>
          <p:cNvSpPr/>
          <p:nvPr/>
        </p:nvSpPr>
        <p:spPr>
          <a:xfrm>
            <a:off x="6935442" y="2239490"/>
            <a:ext cx="661288" cy="572684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8" name="Google Shape;368;p42"/>
          <p:cNvSpPr/>
          <p:nvPr/>
        </p:nvSpPr>
        <p:spPr>
          <a:xfrm>
            <a:off x="4241352" y="2239490"/>
            <a:ext cx="661288" cy="572684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" name="Google Shape;369;p42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</a:t>
            </a:r>
            <a:r>
              <a:rPr lang="en">
                <a:solidFill>
                  <a:srgbClr val="FFBA3E"/>
                </a:solidFill>
              </a:rPr>
              <a:t>T</a:t>
            </a:r>
            <a:r>
              <a:rPr lang="en">
                <a:solidFill>
                  <a:srgbClr val="FFBA3E"/>
                </a:solidFill>
              </a:rPr>
              <a:t>imeline </a:t>
            </a:r>
            <a:r>
              <a:rPr lang="en"/>
              <a:t>Always Works Well</a:t>
            </a:r>
            <a:endParaRPr/>
          </a:p>
        </p:txBody>
      </p:sp>
      <p:sp>
        <p:nvSpPr>
          <p:cNvPr id="370" name="Google Shape;370;p42"/>
          <p:cNvSpPr txBox="1"/>
          <p:nvPr/>
        </p:nvSpPr>
        <p:spPr>
          <a:xfrm>
            <a:off x="6451886" y="1565600"/>
            <a:ext cx="1628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</a:t>
            </a: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has a beautiful name, but it’s terribly hot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71" name="Google Shape;371;p42"/>
          <p:cNvSpPr txBox="1"/>
          <p:nvPr/>
        </p:nvSpPr>
        <p:spPr>
          <a:xfrm>
            <a:off x="2408700" y="4032190"/>
            <a:ext cx="1628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Jupiter is the biggest planet in the Solar System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72" name="Google Shape;372;p42"/>
          <p:cNvSpPr txBox="1"/>
          <p:nvPr/>
        </p:nvSpPr>
        <p:spPr>
          <a:xfrm>
            <a:off x="1059588" y="1565599"/>
            <a:ext cx="1628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actually a cold place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cxnSp>
        <p:nvCxnSpPr>
          <p:cNvPr id="373" name="Google Shape;373;p42"/>
          <p:cNvCxnSpPr/>
          <p:nvPr/>
        </p:nvCxnSpPr>
        <p:spPr>
          <a:xfrm>
            <a:off x="1087479" y="3087390"/>
            <a:ext cx="6969038" cy="0"/>
          </a:xfrm>
          <a:prstGeom prst="straightConnector1">
            <a:avLst/>
          </a:prstGeom>
          <a:noFill/>
          <a:ln cap="flat" cmpd="sng" w="19050">
            <a:solidFill>
              <a:srgbClr val="FFBA3E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374" name="Google Shape;374;p42"/>
          <p:cNvSpPr/>
          <p:nvPr/>
        </p:nvSpPr>
        <p:spPr>
          <a:xfrm flipH="1" rot="10800000">
            <a:off x="4511093" y="3026582"/>
            <a:ext cx="121800" cy="1218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" name="Google Shape;375;p42"/>
          <p:cNvGrpSpPr/>
          <p:nvPr/>
        </p:nvGrpSpPr>
        <p:grpSpPr>
          <a:xfrm>
            <a:off x="1689550" y="2341587"/>
            <a:ext cx="368500" cy="368500"/>
            <a:chOff x="5947875" y="1520800"/>
            <a:chExt cx="368500" cy="368500"/>
          </a:xfrm>
        </p:grpSpPr>
        <p:sp>
          <p:nvSpPr>
            <p:cNvPr id="376" name="Google Shape;376;p42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" name="Google Shape;377;p42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" name="Google Shape;378;p42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9" name="Google Shape;379;p42"/>
          <p:cNvSpPr txBox="1"/>
          <p:nvPr/>
        </p:nvSpPr>
        <p:spPr>
          <a:xfrm>
            <a:off x="3757788" y="1565599"/>
            <a:ext cx="1628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Neptune is the farthest planet from the Sun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80" name="Google Shape;380;p42"/>
          <p:cNvSpPr/>
          <p:nvPr/>
        </p:nvSpPr>
        <p:spPr>
          <a:xfrm>
            <a:off x="4387750" y="2368950"/>
            <a:ext cx="368500" cy="313800"/>
          </a:xfrm>
          <a:custGeom>
            <a:rect b="b" l="l" r="r" t="t"/>
            <a:pathLst>
              <a:path extrusionOk="0" h="12552" w="14740">
                <a:moveTo>
                  <a:pt x="5339" y="926"/>
                </a:moveTo>
                <a:cubicBezTo>
                  <a:pt x="5426" y="949"/>
                  <a:pt x="6113" y="926"/>
                  <a:pt x="6933" y="1622"/>
                </a:cubicBezTo>
                <a:lnTo>
                  <a:pt x="6933" y="5152"/>
                </a:lnTo>
                <a:lnTo>
                  <a:pt x="5829" y="4667"/>
                </a:lnTo>
                <a:cubicBezTo>
                  <a:pt x="5451" y="4513"/>
                  <a:pt x="5058" y="4438"/>
                  <a:pt x="4669" y="4438"/>
                </a:cubicBezTo>
                <a:cubicBezTo>
                  <a:pt x="4353" y="4438"/>
                  <a:pt x="4039" y="4488"/>
                  <a:pt x="3737" y="4584"/>
                </a:cubicBezTo>
                <a:lnTo>
                  <a:pt x="5339" y="926"/>
                </a:lnTo>
                <a:close/>
                <a:moveTo>
                  <a:pt x="9401" y="926"/>
                </a:moveTo>
                <a:lnTo>
                  <a:pt x="10994" y="4570"/>
                </a:lnTo>
                <a:cubicBezTo>
                  <a:pt x="10720" y="4483"/>
                  <a:pt x="10436" y="4438"/>
                  <a:pt x="10149" y="4438"/>
                </a:cubicBezTo>
                <a:cubicBezTo>
                  <a:pt x="9773" y="4438"/>
                  <a:pt x="9392" y="4514"/>
                  <a:pt x="9016" y="4667"/>
                </a:cubicBezTo>
                <a:lnTo>
                  <a:pt x="7793" y="5166"/>
                </a:lnTo>
                <a:lnTo>
                  <a:pt x="7793" y="1622"/>
                </a:lnTo>
                <a:cubicBezTo>
                  <a:pt x="8595" y="944"/>
                  <a:pt x="9355" y="939"/>
                  <a:pt x="9401" y="926"/>
                </a:cubicBezTo>
                <a:close/>
                <a:moveTo>
                  <a:pt x="4671" y="5302"/>
                </a:moveTo>
                <a:cubicBezTo>
                  <a:pt x="4948" y="5302"/>
                  <a:pt x="5228" y="5355"/>
                  <a:pt x="5495" y="5463"/>
                </a:cubicBezTo>
                <a:lnTo>
                  <a:pt x="6933" y="6091"/>
                </a:lnTo>
                <a:lnTo>
                  <a:pt x="6933" y="6791"/>
                </a:lnTo>
                <a:lnTo>
                  <a:pt x="3678" y="5541"/>
                </a:lnTo>
                <a:cubicBezTo>
                  <a:pt x="3987" y="5384"/>
                  <a:pt x="4327" y="5302"/>
                  <a:pt x="4671" y="5302"/>
                </a:cubicBezTo>
                <a:close/>
                <a:moveTo>
                  <a:pt x="10140" y="5304"/>
                </a:moveTo>
                <a:cubicBezTo>
                  <a:pt x="10462" y="5304"/>
                  <a:pt x="10776" y="5383"/>
                  <a:pt x="11068" y="5537"/>
                </a:cubicBezTo>
                <a:lnTo>
                  <a:pt x="7793" y="6791"/>
                </a:lnTo>
                <a:lnTo>
                  <a:pt x="7793" y="6100"/>
                </a:lnTo>
                <a:lnTo>
                  <a:pt x="9341" y="5468"/>
                </a:lnTo>
                <a:cubicBezTo>
                  <a:pt x="9606" y="5358"/>
                  <a:pt x="9875" y="5304"/>
                  <a:pt x="10140" y="5304"/>
                </a:cubicBezTo>
                <a:close/>
                <a:moveTo>
                  <a:pt x="3393" y="1187"/>
                </a:moveTo>
                <a:lnTo>
                  <a:pt x="4149" y="1489"/>
                </a:lnTo>
                <a:lnTo>
                  <a:pt x="2222" y="5903"/>
                </a:lnTo>
                <a:lnTo>
                  <a:pt x="6933" y="7716"/>
                </a:lnTo>
                <a:lnTo>
                  <a:pt x="6933" y="8636"/>
                </a:lnTo>
                <a:lnTo>
                  <a:pt x="1145" y="6429"/>
                </a:lnTo>
                <a:lnTo>
                  <a:pt x="3393" y="1187"/>
                </a:lnTo>
                <a:close/>
                <a:moveTo>
                  <a:pt x="11347" y="1187"/>
                </a:moveTo>
                <a:lnTo>
                  <a:pt x="13590" y="6429"/>
                </a:lnTo>
                <a:lnTo>
                  <a:pt x="7793" y="8636"/>
                </a:lnTo>
                <a:lnTo>
                  <a:pt x="7793" y="7716"/>
                </a:lnTo>
                <a:lnTo>
                  <a:pt x="12518" y="5903"/>
                </a:lnTo>
                <a:lnTo>
                  <a:pt x="10591" y="1489"/>
                </a:lnTo>
                <a:lnTo>
                  <a:pt x="11347" y="1187"/>
                </a:lnTo>
                <a:close/>
                <a:moveTo>
                  <a:pt x="2615" y="7913"/>
                </a:moveTo>
                <a:lnTo>
                  <a:pt x="6292" y="9318"/>
                </a:lnTo>
                <a:lnTo>
                  <a:pt x="2615" y="11154"/>
                </a:lnTo>
                <a:lnTo>
                  <a:pt x="2615" y="7913"/>
                </a:lnTo>
                <a:close/>
                <a:moveTo>
                  <a:pt x="12112" y="7917"/>
                </a:moveTo>
                <a:lnTo>
                  <a:pt x="12112" y="11154"/>
                </a:lnTo>
                <a:lnTo>
                  <a:pt x="8435" y="9318"/>
                </a:lnTo>
                <a:lnTo>
                  <a:pt x="12112" y="7917"/>
                </a:lnTo>
                <a:close/>
                <a:moveTo>
                  <a:pt x="4799" y="1"/>
                </a:moveTo>
                <a:lnTo>
                  <a:pt x="4496" y="696"/>
                </a:lnTo>
                <a:lnTo>
                  <a:pt x="2931" y="74"/>
                </a:lnTo>
                <a:lnTo>
                  <a:pt x="1" y="6915"/>
                </a:lnTo>
                <a:lnTo>
                  <a:pt x="1749" y="7583"/>
                </a:lnTo>
                <a:lnTo>
                  <a:pt x="1749" y="12551"/>
                </a:lnTo>
                <a:lnTo>
                  <a:pt x="7363" y="9745"/>
                </a:lnTo>
                <a:lnTo>
                  <a:pt x="12972" y="12551"/>
                </a:lnTo>
                <a:lnTo>
                  <a:pt x="12972" y="7587"/>
                </a:lnTo>
                <a:lnTo>
                  <a:pt x="14739" y="6915"/>
                </a:lnTo>
                <a:lnTo>
                  <a:pt x="11804" y="74"/>
                </a:lnTo>
                <a:lnTo>
                  <a:pt x="10244" y="696"/>
                </a:lnTo>
                <a:lnTo>
                  <a:pt x="9936" y="1"/>
                </a:lnTo>
                <a:lnTo>
                  <a:pt x="9245" y="74"/>
                </a:lnTo>
                <a:cubicBezTo>
                  <a:pt x="8549" y="153"/>
                  <a:pt x="7940" y="400"/>
                  <a:pt x="7363" y="857"/>
                </a:cubicBezTo>
                <a:cubicBezTo>
                  <a:pt x="6782" y="400"/>
                  <a:pt x="6182" y="147"/>
                  <a:pt x="5495" y="74"/>
                </a:cubicBezTo>
                <a:lnTo>
                  <a:pt x="4799" y="1"/>
                </a:lnTo>
                <a:close/>
              </a:path>
            </a:pathLst>
          </a:custGeom>
          <a:solidFill>
            <a:srgbClr val="1426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" name="Google Shape;381;p42"/>
          <p:cNvSpPr/>
          <p:nvPr/>
        </p:nvSpPr>
        <p:spPr>
          <a:xfrm>
            <a:off x="2892252" y="3366127"/>
            <a:ext cx="661288" cy="572684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2" name="Google Shape;382;p42"/>
          <p:cNvSpPr/>
          <p:nvPr/>
        </p:nvSpPr>
        <p:spPr>
          <a:xfrm>
            <a:off x="5590452" y="3366127"/>
            <a:ext cx="661288" cy="572684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3" name="Google Shape;383;p42"/>
          <p:cNvGrpSpPr/>
          <p:nvPr/>
        </p:nvGrpSpPr>
        <p:grpSpPr>
          <a:xfrm>
            <a:off x="7081848" y="2353100"/>
            <a:ext cx="368475" cy="345500"/>
            <a:chOff x="2867150" y="2657900"/>
            <a:chExt cx="368475" cy="345500"/>
          </a:xfrm>
        </p:grpSpPr>
        <p:sp>
          <p:nvSpPr>
            <p:cNvPr id="384" name="Google Shape;384;p42"/>
            <p:cNvSpPr/>
            <p:nvPr/>
          </p:nvSpPr>
          <p:spPr>
            <a:xfrm>
              <a:off x="2867150" y="2787500"/>
              <a:ext cx="368475" cy="215900"/>
            </a:xfrm>
            <a:custGeom>
              <a:rect b="b" l="l" r="r" t="t"/>
              <a:pathLst>
                <a:path extrusionOk="0" h="8636" w="14739">
                  <a:moveTo>
                    <a:pt x="4079" y="861"/>
                  </a:moveTo>
                  <a:lnTo>
                    <a:pt x="3050" y="2921"/>
                  </a:lnTo>
                  <a:lnTo>
                    <a:pt x="2019" y="861"/>
                  </a:lnTo>
                  <a:close/>
                  <a:moveTo>
                    <a:pt x="8397" y="861"/>
                  </a:moveTo>
                  <a:lnTo>
                    <a:pt x="7367" y="2921"/>
                  </a:lnTo>
                  <a:lnTo>
                    <a:pt x="6341" y="861"/>
                  </a:lnTo>
                  <a:close/>
                  <a:moveTo>
                    <a:pt x="12737" y="861"/>
                  </a:moveTo>
                  <a:lnTo>
                    <a:pt x="11689" y="2925"/>
                  </a:lnTo>
                  <a:lnTo>
                    <a:pt x="10659" y="861"/>
                  </a:lnTo>
                  <a:close/>
                  <a:moveTo>
                    <a:pt x="3479" y="4318"/>
                  </a:moveTo>
                  <a:lnTo>
                    <a:pt x="3479" y="6044"/>
                  </a:lnTo>
                  <a:lnTo>
                    <a:pt x="2619" y="6044"/>
                  </a:lnTo>
                  <a:lnTo>
                    <a:pt x="2619" y="4318"/>
                  </a:lnTo>
                  <a:close/>
                  <a:moveTo>
                    <a:pt x="7802" y="4318"/>
                  </a:moveTo>
                  <a:lnTo>
                    <a:pt x="7802" y="6044"/>
                  </a:lnTo>
                  <a:lnTo>
                    <a:pt x="6936" y="6044"/>
                  </a:lnTo>
                  <a:lnTo>
                    <a:pt x="6936" y="4318"/>
                  </a:lnTo>
                  <a:close/>
                  <a:moveTo>
                    <a:pt x="12120" y="4318"/>
                  </a:moveTo>
                  <a:lnTo>
                    <a:pt x="12120" y="6044"/>
                  </a:lnTo>
                  <a:lnTo>
                    <a:pt x="11254" y="6044"/>
                  </a:lnTo>
                  <a:lnTo>
                    <a:pt x="11254" y="4318"/>
                  </a:lnTo>
                  <a:close/>
                  <a:moveTo>
                    <a:pt x="1364" y="1478"/>
                  </a:moveTo>
                  <a:lnTo>
                    <a:pt x="2353" y="3452"/>
                  </a:lnTo>
                  <a:lnTo>
                    <a:pt x="1753" y="3452"/>
                  </a:lnTo>
                  <a:lnTo>
                    <a:pt x="1753" y="6909"/>
                  </a:lnTo>
                  <a:lnTo>
                    <a:pt x="2619" y="6909"/>
                  </a:lnTo>
                  <a:lnTo>
                    <a:pt x="2619" y="7769"/>
                  </a:lnTo>
                  <a:lnTo>
                    <a:pt x="1598" y="7769"/>
                  </a:lnTo>
                  <a:cubicBezTo>
                    <a:pt x="1368" y="7243"/>
                    <a:pt x="861" y="5892"/>
                    <a:pt x="861" y="4318"/>
                  </a:cubicBezTo>
                  <a:cubicBezTo>
                    <a:pt x="861" y="3181"/>
                    <a:pt x="1131" y="2156"/>
                    <a:pt x="1364" y="1478"/>
                  </a:cubicBezTo>
                  <a:close/>
                  <a:moveTo>
                    <a:pt x="5375" y="861"/>
                  </a:moveTo>
                  <a:lnTo>
                    <a:pt x="6670" y="3452"/>
                  </a:lnTo>
                  <a:lnTo>
                    <a:pt x="6071" y="3452"/>
                  </a:lnTo>
                  <a:lnTo>
                    <a:pt x="6071" y="6909"/>
                  </a:lnTo>
                  <a:lnTo>
                    <a:pt x="6936" y="6909"/>
                  </a:lnTo>
                  <a:lnTo>
                    <a:pt x="6936" y="7769"/>
                  </a:lnTo>
                  <a:lnTo>
                    <a:pt x="3479" y="7769"/>
                  </a:lnTo>
                  <a:lnTo>
                    <a:pt x="3479" y="6909"/>
                  </a:lnTo>
                  <a:lnTo>
                    <a:pt x="4345" y="6909"/>
                  </a:lnTo>
                  <a:lnTo>
                    <a:pt x="4345" y="3452"/>
                  </a:lnTo>
                  <a:lnTo>
                    <a:pt x="3750" y="3452"/>
                  </a:lnTo>
                  <a:lnTo>
                    <a:pt x="5045" y="861"/>
                  </a:lnTo>
                  <a:close/>
                  <a:moveTo>
                    <a:pt x="9692" y="861"/>
                  </a:moveTo>
                  <a:lnTo>
                    <a:pt x="10989" y="3452"/>
                  </a:lnTo>
                  <a:lnTo>
                    <a:pt x="10389" y="3452"/>
                  </a:lnTo>
                  <a:lnTo>
                    <a:pt x="10389" y="6909"/>
                  </a:lnTo>
                  <a:lnTo>
                    <a:pt x="11254" y="6909"/>
                  </a:lnTo>
                  <a:lnTo>
                    <a:pt x="11254" y="7769"/>
                  </a:lnTo>
                  <a:lnTo>
                    <a:pt x="7802" y="7769"/>
                  </a:lnTo>
                  <a:lnTo>
                    <a:pt x="7802" y="6909"/>
                  </a:lnTo>
                  <a:lnTo>
                    <a:pt x="8663" y="6909"/>
                  </a:lnTo>
                  <a:lnTo>
                    <a:pt x="8663" y="3452"/>
                  </a:lnTo>
                  <a:lnTo>
                    <a:pt x="8067" y="3452"/>
                  </a:lnTo>
                  <a:lnTo>
                    <a:pt x="9363" y="861"/>
                  </a:lnTo>
                  <a:close/>
                  <a:moveTo>
                    <a:pt x="13392" y="1484"/>
                  </a:moveTo>
                  <a:cubicBezTo>
                    <a:pt x="13616" y="2165"/>
                    <a:pt x="13873" y="3187"/>
                    <a:pt x="13873" y="4318"/>
                  </a:cubicBezTo>
                  <a:cubicBezTo>
                    <a:pt x="13873" y="5883"/>
                    <a:pt x="13383" y="7238"/>
                    <a:pt x="13164" y="7769"/>
                  </a:cubicBezTo>
                  <a:lnTo>
                    <a:pt x="12120" y="7769"/>
                  </a:lnTo>
                  <a:lnTo>
                    <a:pt x="12120" y="6909"/>
                  </a:lnTo>
                  <a:lnTo>
                    <a:pt x="12980" y="6909"/>
                  </a:lnTo>
                  <a:lnTo>
                    <a:pt x="12980" y="3452"/>
                  </a:lnTo>
                  <a:lnTo>
                    <a:pt x="12390" y="3452"/>
                  </a:lnTo>
                  <a:lnTo>
                    <a:pt x="13392" y="1484"/>
                  </a:lnTo>
                  <a:close/>
                  <a:moveTo>
                    <a:pt x="0" y="0"/>
                  </a:moveTo>
                  <a:lnTo>
                    <a:pt x="0" y="861"/>
                  </a:lnTo>
                  <a:lnTo>
                    <a:pt x="664" y="861"/>
                  </a:lnTo>
                  <a:cubicBezTo>
                    <a:pt x="389" y="1584"/>
                    <a:pt x="0" y="2857"/>
                    <a:pt x="0" y="4318"/>
                  </a:cubicBezTo>
                  <a:cubicBezTo>
                    <a:pt x="0" y="5778"/>
                    <a:pt x="389" y="7050"/>
                    <a:pt x="664" y="7769"/>
                  </a:cubicBezTo>
                  <a:lnTo>
                    <a:pt x="0" y="7769"/>
                  </a:lnTo>
                  <a:lnTo>
                    <a:pt x="0" y="8635"/>
                  </a:lnTo>
                  <a:lnTo>
                    <a:pt x="14738" y="8635"/>
                  </a:lnTo>
                  <a:lnTo>
                    <a:pt x="14738" y="7769"/>
                  </a:lnTo>
                  <a:lnTo>
                    <a:pt x="14093" y="7769"/>
                  </a:lnTo>
                  <a:cubicBezTo>
                    <a:pt x="14358" y="7050"/>
                    <a:pt x="14738" y="5778"/>
                    <a:pt x="14738" y="4318"/>
                  </a:cubicBezTo>
                  <a:cubicBezTo>
                    <a:pt x="14738" y="2852"/>
                    <a:pt x="14358" y="1584"/>
                    <a:pt x="14093" y="861"/>
                  </a:cubicBezTo>
                  <a:lnTo>
                    <a:pt x="14738" y="861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" name="Google Shape;385;p42"/>
            <p:cNvSpPr/>
            <p:nvPr/>
          </p:nvSpPr>
          <p:spPr>
            <a:xfrm>
              <a:off x="2910950" y="2657900"/>
              <a:ext cx="280725" cy="107975"/>
            </a:xfrm>
            <a:custGeom>
              <a:rect b="b" l="l" r="r" t="t"/>
              <a:pathLst>
                <a:path extrusionOk="0" h="4319" w="11229">
                  <a:moveTo>
                    <a:pt x="9933" y="866"/>
                  </a:moveTo>
                  <a:cubicBezTo>
                    <a:pt x="10171" y="866"/>
                    <a:pt x="10368" y="1058"/>
                    <a:pt x="10368" y="1296"/>
                  </a:cubicBezTo>
                  <a:cubicBezTo>
                    <a:pt x="10368" y="1535"/>
                    <a:pt x="10171" y="1727"/>
                    <a:pt x="9933" y="1727"/>
                  </a:cubicBezTo>
                  <a:lnTo>
                    <a:pt x="1727" y="1727"/>
                  </a:lnTo>
                  <a:lnTo>
                    <a:pt x="1727" y="2592"/>
                  </a:lnTo>
                  <a:lnTo>
                    <a:pt x="3188" y="2592"/>
                  </a:lnTo>
                  <a:lnTo>
                    <a:pt x="2877" y="3215"/>
                  </a:lnTo>
                  <a:cubicBezTo>
                    <a:pt x="2803" y="3366"/>
                    <a:pt x="2657" y="3458"/>
                    <a:pt x="2492" y="3458"/>
                  </a:cubicBezTo>
                  <a:lnTo>
                    <a:pt x="1298" y="3458"/>
                  </a:lnTo>
                  <a:cubicBezTo>
                    <a:pt x="1059" y="3458"/>
                    <a:pt x="867" y="3261"/>
                    <a:pt x="867" y="3023"/>
                  </a:cubicBezTo>
                  <a:lnTo>
                    <a:pt x="867" y="1296"/>
                  </a:lnTo>
                  <a:cubicBezTo>
                    <a:pt x="867" y="1058"/>
                    <a:pt x="1059" y="866"/>
                    <a:pt x="1298" y="866"/>
                  </a:cubicBezTo>
                  <a:close/>
                  <a:moveTo>
                    <a:pt x="1298" y="1"/>
                  </a:moveTo>
                  <a:cubicBezTo>
                    <a:pt x="583" y="1"/>
                    <a:pt x="1" y="582"/>
                    <a:pt x="1" y="1296"/>
                  </a:cubicBezTo>
                  <a:lnTo>
                    <a:pt x="1" y="3023"/>
                  </a:lnTo>
                  <a:cubicBezTo>
                    <a:pt x="1" y="3737"/>
                    <a:pt x="583" y="4318"/>
                    <a:pt x="1298" y="4318"/>
                  </a:cubicBezTo>
                  <a:lnTo>
                    <a:pt x="2492" y="4318"/>
                  </a:lnTo>
                  <a:cubicBezTo>
                    <a:pt x="2987" y="4318"/>
                    <a:pt x="3430" y="4044"/>
                    <a:pt x="3650" y="3604"/>
                  </a:cubicBezTo>
                  <a:lnTo>
                    <a:pt x="4035" y="2830"/>
                  </a:lnTo>
                  <a:cubicBezTo>
                    <a:pt x="4108" y="2684"/>
                    <a:pt x="4259" y="2592"/>
                    <a:pt x="4424" y="2592"/>
                  </a:cubicBezTo>
                  <a:lnTo>
                    <a:pt x="9933" y="2592"/>
                  </a:lnTo>
                  <a:cubicBezTo>
                    <a:pt x="10647" y="2592"/>
                    <a:pt x="11228" y="2011"/>
                    <a:pt x="11228" y="1296"/>
                  </a:cubicBezTo>
                  <a:cubicBezTo>
                    <a:pt x="11228" y="582"/>
                    <a:pt x="10647" y="1"/>
                    <a:pt x="9933" y="1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6" name="Google Shape;386;p42"/>
          <p:cNvGrpSpPr/>
          <p:nvPr/>
        </p:nvGrpSpPr>
        <p:grpSpPr>
          <a:xfrm>
            <a:off x="5736850" y="3476575"/>
            <a:ext cx="368475" cy="368250"/>
            <a:chOff x="1002700" y="2090500"/>
            <a:chExt cx="368475" cy="368250"/>
          </a:xfrm>
        </p:grpSpPr>
        <p:sp>
          <p:nvSpPr>
            <p:cNvPr id="387" name="Google Shape;387;p42"/>
            <p:cNvSpPr/>
            <p:nvPr/>
          </p:nvSpPr>
          <p:spPr>
            <a:xfrm>
              <a:off x="1002700" y="2264600"/>
              <a:ext cx="368375" cy="194150"/>
            </a:xfrm>
            <a:custGeom>
              <a:rect b="b" l="l" r="r" t="t"/>
              <a:pathLst>
                <a:path extrusionOk="0" h="7766" w="14735">
                  <a:moveTo>
                    <a:pt x="5151" y="862"/>
                  </a:moveTo>
                  <a:lnTo>
                    <a:pt x="4937" y="2587"/>
                  </a:lnTo>
                  <a:lnTo>
                    <a:pt x="4876" y="2587"/>
                  </a:lnTo>
                  <a:cubicBezTo>
                    <a:pt x="4314" y="2587"/>
                    <a:pt x="3750" y="2455"/>
                    <a:pt x="3242" y="2202"/>
                  </a:cubicBezTo>
                  <a:cubicBezTo>
                    <a:pt x="2610" y="1887"/>
                    <a:pt x="1942" y="1727"/>
                    <a:pt x="1250" y="1727"/>
                  </a:cubicBezTo>
                  <a:lnTo>
                    <a:pt x="1085" y="1727"/>
                  </a:lnTo>
                  <a:lnTo>
                    <a:pt x="981" y="862"/>
                  </a:lnTo>
                  <a:close/>
                  <a:moveTo>
                    <a:pt x="9986" y="2587"/>
                  </a:moveTo>
                  <a:cubicBezTo>
                    <a:pt x="10550" y="2587"/>
                    <a:pt x="11026" y="2950"/>
                    <a:pt x="11205" y="3453"/>
                  </a:cubicBezTo>
                  <a:lnTo>
                    <a:pt x="10417" y="3453"/>
                  </a:lnTo>
                  <a:lnTo>
                    <a:pt x="10417" y="4313"/>
                  </a:lnTo>
                  <a:lnTo>
                    <a:pt x="11712" y="4313"/>
                  </a:lnTo>
                  <a:cubicBezTo>
                    <a:pt x="12276" y="4313"/>
                    <a:pt x="12756" y="4675"/>
                    <a:pt x="12931" y="5179"/>
                  </a:cubicBezTo>
                  <a:lnTo>
                    <a:pt x="9510" y="5179"/>
                  </a:lnTo>
                  <a:cubicBezTo>
                    <a:pt x="9423" y="4767"/>
                    <a:pt x="9217" y="4387"/>
                    <a:pt x="8902" y="4080"/>
                  </a:cubicBezTo>
                  <a:cubicBezTo>
                    <a:pt x="8489" y="3673"/>
                    <a:pt x="7944" y="3453"/>
                    <a:pt x="7367" y="3453"/>
                  </a:cubicBezTo>
                  <a:lnTo>
                    <a:pt x="6503" y="3453"/>
                  </a:lnTo>
                  <a:lnTo>
                    <a:pt x="6503" y="4313"/>
                  </a:lnTo>
                  <a:lnTo>
                    <a:pt x="7367" y="4313"/>
                  </a:lnTo>
                  <a:cubicBezTo>
                    <a:pt x="7931" y="4313"/>
                    <a:pt x="8426" y="4680"/>
                    <a:pt x="8613" y="5179"/>
                  </a:cubicBezTo>
                  <a:lnTo>
                    <a:pt x="5481" y="5179"/>
                  </a:lnTo>
                  <a:lnTo>
                    <a:pt x="5806" y="2587"/>
                  </a:lnTo>
                  <a:close/>
                  <a:moveTo>
                    <a:pt x="1250" y="2587"/>
                  </a:moveTo>
                  <a:cubicBezTo>
                    <a:pt x="1814" y="2587"/>
                    <a:pt x="2336" y="2716"/>
                    <a:pt x="2858" y="2977"/>
                  </a:cubicBezTo>
                  <a:cubicBezTo>
                    <a:pt x="3466" y="3279"/>
                    <a:pt x="4144" y="3444"/>
                    <a:pt x="4827" y="3453"/>
                  </a:cubicBezTo>
                  <a:lnTo>
                    <a:pt x="4396" y="6906"/>
                  </a:lnTo>
                  <a:lnTo>
                    <a:pt x="1736" y="6906"/>
                  </a:lnTo>
                  <a:lnTo>
                    <a:pt x="1195" y="2587"/>
                  </a:lnTo>
                  <a:close/>
                  <a:moveTo>
                    <a:pt x="12739" y="6040"/>
                  </a:moveTo>
                  <a:lnTo>
                    <a:pt x="12308" y="6906"/>
                  </a:lnTo>
                  <a:lnTo>
                    <a:pt x="5266" y="6906"/>
                  </a:lnTo>
                  <a:lnTo>
                    <a:pt x="5376" y="6040"/>
                  </a:lnTo>
                  <a:close/>
                  <a:moveTo>
                    <a:pt x="1" y="0"/>
                  </a:moveTo>
                  <a:lnTo>
                    <a:pt x="971" y="7766"/>
                  </a:lnTo>
                  <a:lnTo>
                    <a:pt x="12843" y="7766"/>
                  </a:lnTo>
                  <a:lnTo>
                    <a:pt x="13705" y="6040"/>
                  </a:lnTo>
                  <a:lnTo>
                    <a:pt x="14734" y="6040"/>
                  </a:lnTo>
                  <a:lnTo>
                    <a:pt x="14734" y="5179"/>
                  </a:lnTo>
                  <a:lnTo>
                    <a:pt x="13828" y="5179"/>
                  </a:lnTo>
                  <a:cubicBezTo>
                    <a:pt x="13650" y="4323"/>
                    <a:pt x="12967" y="3650"/>
                    <a:pt x="12107" y="3489"/>
                  </a:cubicBezTo>
                  <a:cubicBezTo>
                    <a:pt x="11919" y="2487"/>
                    <a:pt x="11040" y="1727"/>
                    <a:pt x="9986" y="1727"/>
                  </a:cubicBezTo>
                  <a:lnTo>
                    <a:pt x="5911" y="1727"/>
                  </a:lnTo>
                  <a:lnTo>
                    <a:pt x="6127" y="0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" name="Google Shape;388;p42"/>
            <p:cNvSpPr/>
            <p:nvPr/>
          </p:nvSpPr>
          <p:spPr>
            <a:xfrm>
              <a:off x="1046550" y="2350900"/>
              <a:ext cx="21650" cy="21550"/>
            </a:xfrm>
            <a:custGeom>
              <a:rect b="b" l="l" r="r" t="t"/>
              <a:pathLst>
                <a:path extrusionOk="0" h="862" w="866">
                  <a:moveTo>
                    <a:pt x="0" y="1"/>
                  </a:moveTo>
                  <a:lnTo>
                    <a:pt x="0" y="861"/>
                  </a:lnTo>
                  <a:lnTo>
                    <a:pt x="865" y="861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" name="Google Shape;389;p42"/>
            <p:cNvSpPr/>
            <p:nvPr/>
          </p:nvSpPr>
          <p:spPr>
            <a:xfrm>
              <a:off x="1068175" y="2394075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0" y="0"/>
                  </a:moveTo>
                  <a:lnTo>
                    <a:pt x="0" y="861"/>
                  </a:lnTo>
                  <a:lnTo>
                    <a:pt x="862" y="861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" name="Google Shape;390;p42"/>
            <p:cNvSpPr/>
            <p:nvPr/>
          </p:nvSpPr>
          <p:spPr>
            <a:xfrm>
              <a:off x="1154475" y="2090500"/>
              <a:ext cx="216700" cy="174125"/>
            </a:xfrm>
            <a:custGeom>
              <a:rect b="b" l="l" r="r" t="t"/>
              <a:pathLst>
                <a:path extrusionOk="0" h="6965" w="8668">
                  <a:moveTo>
                    <a:pt x="5624" y="861"/>
                  </a:moveTo>
                  <a:cubicBezTo>
                    <a:pt x="5344" y="1237"/>
                    <a:pt x="5179" y="1704"/>
                    <a:pt x="5179" y="2184"/>
                  </a:cubicBezTo>
                  <a:cubicBezTo>
                    <a:pt x="5179" y="3348"/>
                    <a:pt x="6104" y="4300"/>
                    <a:pt x="7253" y="4341"/>
                  </a:cubicBezTo>
                  <a:cubicBezTo>
                    <a:pt x="6943" y="4804"/>
                    <a:pt x="6484" y="5110"/>
                    <a:pt x="5958" y="5206"/>
                  </a:cubicBezTo>
                  <a:cubicBezTo>
                    <a:pt x="5821" y="4845"/>
                    <a:pt x="5523" y="4557"/>
                    <a:pt x="5147" y="4437"/>
                  </a:cubicBezTo>
                  <a:cubicBezTo>
                    <a:pt x="5074" y="3997"/>
                    <a:pt x="4868" y="3595"/>
                    <a:pt x="4552" y="3270"/>
                  </a:cubicBezTo>
                  <a:cubicBezTo>
                    <a:pt x="4255" y="2963"/>
                    <a:pt x="3888" y="2761"/>
                    <a:pt x="3485" y="2670"/>
                  </a:cubicBezTo>
                  <a:cubicBezTo>
                    <a:pt x="3663" y="1645"/>
                    <a:pt x="4547" y="861"/>
                    <a:pt x="5610" y="861"/>
                  </a:cubicBezTo>
                  <a:close/>
                  <a:moveTo>
                    <a:pt x="3023" y="3480"/>
                  </a:moveTo>
                  <a:cubicBezTo>
                    <a:pt x="3609" y="3480"/>
                    <a:pt x="4122" y="3906"/>
                    <a:pt x="4272" y="4464"/>
                  </a:cubicBezTo>
                  <a:cubicBezTo>
                    <a:pt x="3792" y="4657"/>
                    <a:pt x="3454" y="5124"/>
                    <a:pt x="3454" y="5669"/>
                  </a:cubicBezTo>
                  <a:lnTo>
                    <a:pt x="4318" y="5669"/>
                  </a:lnTo>
                  <a:cubicBezTo>
                    <a:pt x="4318" y="5430"/>
                    <a:pt x="4511" y="5238"/>
                    <a:pt x="4749" y="5238"/>
                  </a:cubicBezTo>
                  <a:cubicBezTo>
                    <a:pt x="4987" y="5238"/>
                    <a:pt x="5179" y="5430"/>
                    <a:pt x="5179" y="5669"/>
                  </a:cubicBezTo>
                  <a:cubicBezTo>
                    <a:pt x="5179" y="5907"/>
                    <a:pt x="4987" y="6099"/>
                    <a:pt x="4749" y="6099"/>
                  </a:cubicBezTo>
                  <a:lnTo>
                    <a:pt x="1296" y="6099"/>
                  </a:lnTo>
                  <a:cubicBezTo>
                    <a:pt x="1058" y="6099"/>
                    <a:pt x="861" y="5907"/>
                    <a:pt x="861" y="5669"/>
                  </a:cubicBezTo>
                  <a:cubicBezTo>
                    <a:pt x="861" y="5430"/>
                    <a:pt x="1058" y="5238"/>
                    <a:pt x="1296" y="5238"/>
                  </a:cubicBezTo>
                  <a:cubicBezTo>
                    <a:pt x="1535" y="5238"/>
                    <a:pt x="1727" y="5430"/>
                    <a:pt x="1727" y="5669"/>
                  </a:cubicBezTo>
                  <a:lnTo>
                    <a:pt x="2592" y="5669"/>
                  </a:lnTo>
                  <a:cubicBezTo>
                    <a:pt x="2592" y="5124"/>
                    <a:pt x="2249" y="4657"/>
                    <a:pt x="1772" y="4464"/>
                  </a:cubicBezTo>
                  <a:cubicBezTo>
                    <a:pt x="1924" y="3906"/>
                    <a:pt x="2437" y="3480"/>
                    <a:pt x="3023" y="3480"/>
                  </a:cubicBezTo>
                  <a:close/>
                  <a:moveTo>
                    <a:pt x="5610" y="1"/>
                  </a:moveTo>
                  <a:cubicBezTo>
                    <a:pt x="4076" y="1"/>
                    <a:pt x="2807" y="1159"/>
                    <a:pt x="2615" y="2656"/>
                  </a:cubicBezTo>
                  <a:cubicBezTo>
                    <a:pt x="2194" y="2738"/>
                    <a:pt x="1805" y="2949"/>
                    <a:pt x="1493" y="3270"/>
                  </a:cubicBezTo>
                  <a:cubicBezTo>
                    <a:pt x="1173" y="3595"/>
                    <a:pt x="967" y="3997"/>
                    <a:pt x="893" y="4437"/>
                  </a:cubicBezTo>
                  <a:cubicBezTo>
                    <a:pt x="377" y="4606"/>
                    <a:pt x="1" y="5092"/>
                    <a:pt x="1" y="5669"/>
                  </a:cubicBezTo>
                  <a:cubicBezTo>
                    <a:pt x="1" y="6383"/>
                    <a:pt x="582" y="6964"/>
                    <a:pt x="1296" y="6964"/>
                  </a:cubicBezTo>
                  <a:lnTo>
                    <a:pt x="4749" y="6964"/>
                  </a:lnTo>
                  <a:cubicBezTo>
                    <a:pt x="5322" y="6964"/>
                    <a:pt x="5806" y="6590"/>
                    <a:pt x="5976" y="6076"/>
                  </a:cubicBezTo>
                  <a:cubicBezTo>
                    <a:pt x="6512" y="6007"/>
                    <a:pt x="7006" y="5793"/>
                    <a:pt x="7418" y="5440"/>
                  </a:cubicBezTo>
                  <a:cubicBezTo>
                    <a:pt x="7899" y="5037"/>
                    <a:pt x="8242" y="4483"/>
                    <a:pt x="8416" y="3842"/>
                  </a:cubicBezTo>
                  <a:lnTo>
                    <a:pt x="8668" y="2913"/>
                  </a:lnTo>
                  <a:lnTo>
                    <a:pt x="7807" y="3342"/>
                  </a:lnTo>
                  <a:cubicBezTo>
                    <a:pt x="7596" y="3448"/>
                    <a:pt x="7510" y="3480"/>
                    <a:pt x="7340" y="3480"/>
                  </a:cubicBezTo>
                  <a:cubicBezTo>
                    <a:pt x="6626" y="3480"/>
                    <a:pt x="6045" y="2898"/>
                    <a:pt x="6045" y="2184"/>
                  </a:cubicBezTo>
                  <a:cubicBezTo>
                    <a:pt x="6045" y="1685"/>
                    <a:pt x="6324" y="1223"/>
                    <a:pt x="6763" y="1003"/>
                  </a:cubicBezTo>
                  <a:lnTo>
                    <a:pt x="7624" y="573"/>
                  </a:lnTo>
                  <a:lnTo>
                    <a:pt x="6732" y="221"/>
                  </a:lnTo>
                  <a:cubicBezTo>
                    <a:pt x="6366" y="73"/>
                    <a:pt x="5990" y="1"/>
                    <a:pt x="5610" y="1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91" name="Google Shape;391;p42"/>
          <p:cNvSpPr/>
          <p:nvPr/>
        </p:nvSpPr>
        <p:spPr>
          <a:xfrm>
            <a:off x="3058350" y="3468225"/>
            <a:ext cx="329100" cy="368500"/>
          </a:xfrm>
          <a:custGeom>
            <a:rect b="b" l="l" r="r" t="t"/>
            <a:pathLst>
              <a:path extrusionOk="0" h="14740" w="13164">
                <a:moveTo>
                  <a:pt x="1355" y="6910"/>
                </a:moveTo>
                <a:lnTo>
                  <a:pt x="2276" y="7143"/>
                </a:lnTo>
                <a:lnTo>
                  <a:pt x="1974" y="8118"/>
                </a:lnTo>
                <a:lnTo>
                  <a:pt x="1072" y="7894"/>
                </a:lnTo>
                <a:lnTo>
                  <a:pt x="1355" y="6910"/>
                </a:lnTo>
                <a:close/>
                <a:moveTo>
                  <a:pt x="11809" y="6910"/>
                </a:moveTo>
                <a:lnTo>
                  <a:pt x="12088" y="7894"/>
                </a:lnTo>
                <a:lnTo>
                  <a:pt x="11190" y="8118"/>
                </a:lnTo>
                <a:lnTo>
                  <a:pt x="10888" y="7143"/>
                </a:lnTo>
                <a:lnTo>
                  <a:pt x="11809" y="6910"/>
                </a:lnTo>
                <a:close/>
                <a:moveTo>
                  <a:pt x="7876" y="866"/>
                </a:moveTo>
                <a:lnTo>
                  <a:pt x="7876" y="1726"/>
                </a:lnTo>
                <a:lnTo>
                  <a:pt x="9070" y="1726"/>
                </a:lnTo>
                <a:lnTo>
                  <a:pt x="10536" y="2459"/>
                </a:lnTo>
                <a:lnTo>
                  <a:pt x="11570" y="6081"/>
                </a:lnTo>
                <a:lnTo>
                  <a:pt x="10628" y="6314"/>
                </a:lnTo>
                <a:lnTo>
                  <a:pt x="9740" y="3457"/>
                </a:lnTo>
                <a:lnTo>
                  <a:pt x="8741" y="3457"/>
                </a:lnTo>
                <a:lnTo>
                  <a:pt x="8741" y="6506"/>
                </a:lnTo>
                <a:lnTo>
                  <a:pt x="9537" y="12148"/>
                </a:lnTo>
                <a:lnTo>
                  <a:pt x="3622" y="12148"/>
                </a:lnTo>
                <a:lnTo>
                  <a:pt x="4423" y="6506"/>
                </a:lnTo>
                <a:lnTo>
                  <a:pt x="4423" y="3457"/>
                </a:lnTo>
                <a:lnTo>
                  <a:pt x="3425" y="3457"/>
                </a:lnTo>
                <a:lnTo>
                  <a:pt x="2532" y="6314"/>
                </a:lnTo>
                <a:lnTo>
                  <a:pt x="1594" y="6081"/>
                </a:lnTo>
                <a:lnTo>
                  <a:pt x="2629" y="2459"/>
                </a:lnTo>
                <a:lnTo>
                  <a:pt x="4094" y="1726"/>
                </a:lnTo>
                <a:lnTo>
                  <a:pt x="5284" y="1726"/>
                </a:lnTo>
                <a:lnTo>
                  <a:pt x="5284" y="866"/>
                </a:lnTo>
                <a:lnTo>
                  <a:pt x="6150" y="866"/>
                </a:lnTo>
                <a:lnTo>
                  <a:pt x="6150" y="1726"/>
                </a:lnTo>
                <a:lnTo>
                  <a:pt x="7014" y="1726"/>
                </a:lnTo>
                <a:lnTo>
                  <a:pt x="7014" y="866"/>
                </a:lnTo>
                <a:close/>
                <a:moveTo>
                  <a:pt x="6150" y="13013"/>
                </a:moveTo>
                <a:lnTo>
                  <a:pt x="6150" y="13879"/>
                </a:lnTo>
                <a:lnTo>
                  <a:pt x="4423" y="13879"/>
                </a:lnTo>
                <a:lnTo>
                  <a:pt x="4423" y="13013"/>
                </a:lnTo>
                <a:close/>
                <a:moveTo>
                  <a:pt x="8741" y="13013"/>
                </a:moveTo>
                <a:lnTo>
                  <a:pt x="8741" y="13879"/>
                </a:lnTo>
                <a:lnTo>
                  <a:pt x="7014" y="13879"/>
                </a:lnTo>
                <a:lnTo>
                  <a:pt x="7014" y="13013"/>
                </a:lnTo>
                <a:close/>
                <a:moveTo>
                  <a:pt x="4423" y="0"/>
                </a:moveTo>
                <a:lnTo>
                  <a:pt x="4423" y="866"/>
                </a:lnTo>
                <a:lnTo>
                  <a:pt x="3888" y="866"/>
                </a:lnTo>
                <a:lnTo>
                  <a:pt x="1900" y="1859"/>
                </a:lnTo>
                <a:lnTo>
                  <a:pt x="0" y="8516"/>
                </a:lnTo>
                <a:lnTo>
                  <a:pt x="2555" y="9154"/>
                </a:lnTo>
                <a:lnTo>
                  <a:pt x="3558" y="5930"/>
                </a:lnTo>
                <a:lnTo>
                  <a:pt x="3558" y="6447"/>
                </a:lnTo>
                <a:lnTo>
                  <a:pt x="2629" y="13013"/>
                </a:lnTo>
                <a:lnTo>
                  <a:pt x="3558" y="13013"/>
                </a:lnTo>
                <a:lnTo>
                  <a:pt x="3558" y="14739"/>
                </a:lnTo>
                <a:lnTo>
                  <a:pt x="9607" y="14739"/>
                </a:lnTo>
                <a:lnTo>
                  <a:pt x="9607" y="13013"/>
                </a:lnTo>
                <a:lnTo>
                  <a:pt x="10531" y="13013"/>
                </a:lnTo>
                <a:lnTo>
                  <a:pt x="9607" y="6447"/>
                </a:lnTo>
                <a:lnTo>
                  <a:pt x="9607" y="5930"/>
                </a:lnTo>
                <a:lnTo>
                  <a:pt x="10609" y="9154"/>
                </a:lnTo>
                <a:lnTo>
                  <a:pt x="13164" y="8516"/>
                </a:lnTo>
                <a:lnTo>
                  <a:pt x="11264" y="1859"/>
                </a:lnTo>
                <a:lnTo>
                  <a:pt x="9277" y="866"/>
                </a:lnTo>
                <a:lnTo>
                  <a:pt x="8741" y="866"/>
                </a:lnTo>
                <a:lnTo>
                  <a:pt x="8741" y="0"/>
                </a:lnTo>
                <a:close/>
              </a:path>
            </a:pathLst>
          </a:custGeom>
          <a:solidFill>
            <a:srgbClr val="14263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2" name="Google Shape;392;p42"/>
          <p:cNvSpPr txBox="1"/>
          <p:nvPr/>
        </p:nvSpPr>
        <p:spPr>
          <a:xfrm>
            <a:off x="5106888" y="4032190"/>
            <a:ext cx="1628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Saturn is composed mostly of hydrogen and helium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393" name="Google Shape;393;p42"/>
          <p:cNvSpPr/>
          <p:nvPr/>
        </p:nvSpPr>
        <p:spPr>
          <a:xfrm flipH="1" rot="10800000">
            <a:off x="3161993" y="3026582"/>
            <a:ext cx="121800" cy="121800"/>
          </a:xfrm>
          <a:prstGeom prst="ellipse">
            <a:avLst/>
          </a:pr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4" name="Google Shape;394;p42"/>
          <p:cNvSpPr/>
          <p:nvPr/>
        </p:nvSpPr>
        <p:spPr>
          <a:xfrm flipH="1" rot="10800000">
            <a:off x="1812893" y="3026582"/>
            <a:ext cx="121800" cy="121800"/>
          </a:xfrm>
          <a:prstGeom prst="ellipse">
            <a:avLst/>
          </a:pr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" name="Google Shape;395;p42"/>
          <p:cNvSpPr/>
          <p:nvPr/>
        </p:nvSpPr>
        <p:spPr>
          <a:xfrm flipH="1" rot="10800000">
            <a:off x="5860193" y="3026582"/>
            <a:ext cx="121800" cy="121800"/>
          </a:xfrm>
          <a:prstGeom prst="ellipse">
            <a:avLst/>
          </a:pr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6" name="Google Shape;396;p42"/>
          <p:cNvSpPr/>
          <p:nvPr/>
        </p:nvSpPr>
        <p:spPr>
          <a:xfrm flipH="1" rot="10800000">
            <a:off x="7209293" y="3026582"/>
            <a:ext cx="121800" cy="121800"/>
          </a:xfrm>
          <a:prstGeom prst="ellipse">
            <a:avLst/>
          </a:pr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0" name="Shape 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" name="Google Shape;401;p43"/>
          <p:cNvSpPr txBox="1"/>
          <p:nvPr>
            <p:ph type="title"/>
          </p:nvPr>
        </p:nvSpPr>
        <p:spPr>
          <a:xfrm>
            <a:off x="2307138" y="1232241"/>
            <a:ext cx="4529700" cy="1482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02. N</a:t>
            </a:r>
            <a:r>
              <a:rPr lang="en"/>
              <a:t>ame of This </a:t>
            </a:r>
            <a:r>
              <a:rPr lang="en">
                <a:solidFill>
                  <a:srgbClr val="FFBA3E"/>
                </a:solidFill>
              </a:rPr>
              <a:t>Section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402" name="Google Shape;402;p43"/>
          <p:cNvSpPr txBox="1"/>
          <p:nvPr>
            <p:ph idx="1" type="subTitle"/>
          </p:nvPr>
        </p:nvSpPr>
        <p:spPr>
          <a:xfrm>
            <a:off x="3117288" y="2714541"/>
            <a:ext cx="2909400" cy="7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p44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</a:t>
            </a:r>
            <a:r>
              <a:rPr lang="en"/>
              <a:t>ow about the </a:t>
            </a:r>
            <a:r>
              <a:rPr lang="en">
                <a:solidFill>
                  <a:srgbClr val="FFBA3E"/>
                </a:solidFill>
              </a:rPr>
              <a:t>Percentages</a:t>
            </a:r>
            <a:r>
              <a:rPr lang="en"/>
              <a:t>?</a:t>
            </a:r>
            <a:endParaRPr/>
          </a:p>
        </p:txBody>
      </p:sp>
      <p:sp>
        <p:nvSpPr>
          <p:cNvPr id="408" name="Google Shape;408;p44"/>
          <p:cNvSpPr txBox="1"/>
          <p:nvPr/>
        </p:nvSpPr>
        <p:spPr>
          <a:xfrm>
            <a:off x="2748050" y="3816600"/>
            <a:ext cx="1760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Venus is the second planet from the Sun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09" name="Google Shape;409;p44"/>
          <p:cNvSpPr txBox="1"/>
          <p:nvPr/>
        </p:nvSpPr>
        <p:spPr>
          <a:xfrm>
            <a:off x="4776100" y="3816600"/>
            <a:ext cx="1760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10" name="Google Shape;410;p44"/>
          <p:cNvSpPr txBox="1"/>
          <p:nvPr/>
        </p:nvSpPr>
        <p:spPr>
          <a:xfrm>
            <a:off x="719988" y="3816600"/>
            <a:ext cx="1760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actually a cold place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11" name="Google Shape;411;p44"/>
          <p:cNvSpPr txBox="1"/>
          <p:nvPr/>
        </p:nvSpPr>
        <p:spPr>
          <a:xfrm>
            <a:off x="1042200" y="1420300"/>
            <a:ext cx="11157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10%</a:t>
            </a:r>
            <a:endParaRPr b="1" sz="24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cxnSp>
        <p:nvCxnSpPr>
          <p:cNvPr id="412" name="Google Shape;412;p44"/>
          <p:cNvCxnSpPr/>
          <p:nvPr/>
        </p:nvCxnSpPr>
        <p:spPr>
          <a:xfrm>
            <a:off x="422825" y="3706750"/>
            <a:ext cx="8298900" cy="0"/>
          </a:xfrm>
          <a:prstGeom prst="straightConnector1">
            <a:avLst/>
          </a:prstGeom>
          <a:noFill/>
          <a:ln cap="flat" cmpd="sng" w="19050">
            <a:solidFill>
              <a:srgbClr val="FFBA3E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3" name="Google Shape;413;p44"/>
          <p:cNvSpPr txBox="1"/>
          <p:nvPr/>
        </p:nvSpPr>
        <p:spPr>
          <a:xfrm>
            <a:off x="6804150" y="3816600"/>
            <a:ext cx="17601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Neptune is the farthest planet from the Sun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grpSp>
        <p:nvGrpSpPr>
          <p:cNvPr id="414" name="Google Shape;414;p44"/>
          <p:cNvGrpSpPr/>
          <p:nvPr/>
        </p:nvGrpSpPr>
        <p:grpSpPr>
          <a:xfrm>
            <a:off x="1402334" y="2114096"/>
            <a:ext cx="395419" cy="1592665"/>
            <a:chOff x="1402334" y="2114096"/>
            <a:chExt cx="395419" cy="1592665"/>
          </a:xfrm>
        </p:grpSpPr>
        <p:sp>
          <p:nvSpPr>
            <p:cNvPr id="415" name="Google Shape;415;p44"/>
            <p:cNvSpPr/>
            <p:nvPr/>
          </p:nvSpPr>
          <p:spPr>
            <a:xfrm>
              <a:off x="1402334" y="2114096"/>
              <a:ext cx="395419" cy="464050"/>
            </a:xfrm>
            <a:custGeom>
              <a:rect b="b" l="l" r="r" t="t"/>
              <a:pathLst>
                <a:path extrusionOk="0" h="15680" w="13361">
                  <a:moveTo>
                    <a:pt x="6681" y="0"/>
                  </a:moveTo>
                  <a:lnTo>
                    <a:pt x="6450" y="2528"/>
                  </a:lnTo>
                  <a:lnTo>
                    <a:pt x="6216" y="2528"/>
                  </a:lnTo>
                  <a:lnTo>
                    <a:pt x="6216" y="2838"/>
                  </a:lnTo>
                  <a:lnTo>
                    <a:pt x="6450" y="2838"/>
                  </a:lnTo>
                  <a:lnTo>
                    <a:pt x="6450" y="3352"/>
                  </a:lnTo>
                  <a:lnTo>
                    <a:pt x="6216" y="3352"/>
                  </a:lnTo>
                  <a:lnTo>
                    <a:pt x="6216" y="4099"/>
                  </a:lnTo>
                  <a:lnTo>
                    <a:pt x="5880" y="4099"/>
                  </a:lnTo>
                  <a:lnTo>
                    <a:pt x="5880" y="4927"/>
                  </a:lnTo>
                  <a:cubicBezTo>
                    <a:pt x="5880" y="4927"/>
                    <a:pt x="3715" y="6911"/>
                    <a:pt x="1859" y="8535"/>
                  </a:cubicBezTo>
                  <a:cubicBezTo>
                    <a:pt x="1" y="10160"/>
                    <a:pt x="465" y="12377"/>
                    <a:pt x="1859" y="12921"/>
                  </a:cubicBezTo>
                  <a:lnTo>
                    <a:pt x="1444" y="12921"/>
                  </a:lnTo>
                  <a:lnTo>
                    <a:pt x="1444" y="13772"/>
                  </a:lnTo>
                  <a:lnTo>
                    <a:pt x="1859" y="13772"/>
                  </a:lnTo>
                  <a:lnTo>
                    <a:pt x="1859" y="15679"/>
                  </a:lnTo>
                  <a:lnTo>
                    <a:pt x="11502" y="15679"/>
                  </a:lnTo>
                  <a:lnTo>
                    <a:pt x="11502" y="13772"/>
                  </a:lnTo>
                  <a:lnTo>
                    <a:pt x="11917" y="13772"/>
                  </a:lnTo>
                  <a:lnTo>
                    <a:pt x="11917" y="12921"/>
                  </a:lnTo>
                  <a:lnTo>
                    <a:pt x="11502" y="12921"/>
                  </a:lnTo>
                  <a:cubicBezTo>
                    <a:pt x="12896" y="12377"/>
                    <a:pt x="13360" y="10160"/>
                    <a:pt x="11502" y="8535"/>
                  </a:cubicBezTo>
                  <a:cubicBezTo>
                    <a:pt x="9647" y="6911"/>
                    <a:pt x="7481" y="4927"/>
                    <a:pt x="7481" y="4927"/>
                  </a:cubicBezTo>
                  <a:lnTo>
                    <a:pt x="7481" y="4099"/>
                  </a:lnTo>
                  <a:lnTo>
                    <a:pt x="7145" y="4099"/>
                  </a:lnTo>
                  <a:lnTo>
                    <a:pt x="7145" y="3352"/>
                  </a:lnTo>
                  <a:lnTo>
                    <a:pt x="6911" y="3352"/>
                  </a:lnTo>
                  <a:lnTo>
                    <a:pt x="6911" y="2838"/>
                  </a:lnTo>
                  <a:lnTo>
                    <a:pt x="7145" y="2838"/>
                  </a:lnTo>
                  <a:lnTo>
                    <a:pt x="7145" y="2528"/>
                  </a:lnTo>
                  <a:lnTo>
                    <a:pt x="6911" y="2528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" name="Google Shape;416;p44"/>
            <p:cNvSpPr/>
            <p:nvPr/>
          </p:nvSpPr>
          <p:spPr>
            <a:xfrm>
              <a:off x="1476440" y="2569307"/>
              <a:ext cx="247207" cy="1137454"/>
            </a:xfrm>
            <a:custGeom>
              <a:rect b="b" l="l" r="r" t="t"/>
              <a:pathLst>
                <a:path extrusionOk="0" h="38434" w="8353">
                  <a:moveTo>
                    <a:pt x="1" y="0"/>
                  </a:moveTo>
                  <a:lnTo>
                    <a:pt x="1" y="38433"/>
                  </a:lnTo>
                  <a:lnTo>
                    <a:pt x="8352" y="38433"/>
                  </a:lnTo>
                  <a:lnTo>
                    <a:pt x="835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" name="Google Shape;417;p44"/>
            <p:cNvSpPr/>
            <p:nvPr/>
          </p:nvSpPr>
          <p:spPr>
            <a:xfrm>
              <a:off x="1455368" y="2786327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0"/>
                  </a:moveTo>
                  <a:lnTo>
                    <a:pt x="1" y="2110"/>
                  </a:lnTo>
                  <a:lnTo>
                    <a:pt x="9776" y="2110"/>
                  </a:lnTo>
                  <a:lnTo>
                    <a:pt x="977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" name="Google Shape;418;p44"/>
            <p:cNvSpPr/>
            <p:nvPr/>
          </p:nvSpPr>
          <p:spPr>
            <a:xfrm>
              <a:off x="1455368" y="3325756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1"/>
                  </a:moveTo>
                  <a:lnTo>
                    <a:pt x="1" y="2109"/>
                  </a:lnTo>
                  <a:lnTo>
                    <a:pt x="9776" y="2109"/>
                  </a:lnTo>
                  <a:lnTo>
                    <a:pt x="977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" name="Google Shape;419;p44"/>
            <p:cNvSpPr/>
            <p:nvPr/>
          </p:nvSpPr>
          <p:spPr>
            <a:xfrm>
              <a:off x="1545128" y="34148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" name="Google Shape;420;p44"/>
          <p:cNvGrpSpPr/>
          <p:nvPr/>
        </p:nvGrpSpPr>
        <p:grpSpPr>
          <a:xfrm>
            <a:off x="3430396" y="2114096"/>
            <a:ext cx="395419" cy="1592665"/>
            <a:chOff x="1402334" y="2114096"/>
            <a:chExt cx="395419" cy="1592665"/>
          </a:xfrm>
        </p:grpSpPr>
        <p:sp>
          <p:nvSpPr>
            <p:cNvPr id="421" name="Google Shape;421;p44"/>
            <p:cNvSpPr/>
            <p:nvPr/>
          </p:nvSpPr>
          <p:spPr>
            <a:xfrm>
              <a:off x="1402334" y="2114096"/>
              <a:ext cx="395419" cy="464050"/>
            </a:xfrm>
            <a:custGeom>
              <a:rect b="b" l="l" r="r" t="t"/>
              <a:pathLst>
                <a:path extrusionOk="0" h="15680" w="13361">
                  <a:moveTo>
                    <a:pt x="6681" y="0"/>
                  </a:moveTo>
                  <a:lnTo>
                    <a:pt x="6450" y="2528"/>
                  </a:lnTo>
                  <a:lnTo>
                    <a:pt x="6216" y="2528"/>
                  </a:lnTo>
                  <a:lnTo>
                    <a:pt x="6216" y="2838"/>
                  </a:lnTo>
                  <a:lnTo>
                    <a:pt x="6450" y="2838"/>
                  </a:lnTo>
                  <a:lnTo>
                    <a:pt x="6450" y="3352"/>
                  </a:lnTo>
                  <a:lnTo>
                    <a:pt x="6216" y="3352"/>
                  </a:lnTo>
                  <a:lnTo>
                    <a:pt x="6216" y="4099"/>
                  </a:lnTo>
                  <a:lnTo>
                    <a:pt x="5880" y="4099"/>
                  </a:lnTo>
                  <a:lnTo>
                    <a:pt x="5880" y="4927"/>
                  </a:lnTo>
                  <a:cubicBezTo>
                    <a:pt x="5880" y="4927"/>
                    <a:pt x="3715" y="6911"/>
                    <a:pt x="1859" y="8535"/>
                  </a:cubicBezTo>
                  <a:cubicBezTo>
                    <a:pt x="1" y="10160"/>
                    <a:pt x="465" y="12377"/>
                    <a:pt x="1859" y="12921"/>
                  </a:cubicBezTo>
                  <a:lnTo>
                    <a:pt x="1444" y="12921"/>
                  </a:lnTo>
                  <a:lnTo>
                    <a:pt x="1444" y="13772"/>
                  </a:lnTo>
                  <a:lnTo>
                    <a:pt x="1859" y="13772"/>
                  </a:lnTo>
                  <a:lnTo>
                    <a:pt x="1859" y="15679"/>
                  </a:lnTo>
                  <a:lnTo>
                    <a:pt x="11502" y="15679"/>
                  </a:lnTo>
                  <a:lnTo>
                    <a:pt x="11502" y="13772"/>
                  </a:lnTo>
                  <a:lnTo>
                    <a:pt x="11917" y="13772"/>
                  </a:lnTo>
                  <a:lnTo>
                    <a:pt x="11917" y="12921"/>
                  </a:lnTo>
                  <a:lnTo>
                    <a:pt x="11502" y="12921"/>
                  </a:lnTo>
                  <a:cubicBezTo>
                    <a:pt x="12896" y="12377"/>
                    <a:pt x="13360" y="10160"/>
                    <a:pt x="11502" y="8535"/>
                  </a:cubicBezTo>
                  <a:cubicBezTo>
                    <a:pt x="9647" y="6911"/>
                    <a:pt x="7481" y="4927"/>
                    <a:pt x="7481" y="4927"/>
                  </a:cubicBezTo>
                  <a:lnTo>
                    <a:pt x="7481" y="4099"/>
                  </a:lnTo>
                  <a:lnTo>
                    <a:pt x="7145" y="4099"/>
                  </a:lnTo>
                  <a:lnTo>
                    <a:pt x="7145" y="3352"/>
                  </a:lnTo>
                  <a:lnTo>
                    <a:pt x="6911" y="3352"/>
                  </a:lnTo>
                  <a:lnTo>
                    <a:pt x="6911" y="2838"/>
                  </a:lnTo>
                  <a:lnTo>
                    <a:pt x="7145" y="2838"/>
                  </a:lnTo>
                  <a:lnTo>
                    <a:pt x="7145" y="2528"/>
                  </a:lnTo>
                  <a:lnTo>
                    <a:pt x="6911" y="2528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" name="Google Shape;422;p44"/>
            <p:cNvSpPr/>
            <p:nvPr/>
          </p:nvSpPr>
          <p:spPr>
            <a:xfrm>
              <a:off x="1476440" y="2569307"/>
              <a:ext cx="247207" cy="1137454"/>
            </a:xfrm>
            <a:custGeom>
              <a:rect b="b" l="l" r="r" t="t"/>
              <a:pathLst>
                <a:path extrusionOk="0" h="38434" w="8353">
                  <a:moveTo>
                    <a:pt x="1" y="0"/>
                  </a:moveTo>
                  <a:lnTo>
                    <a:pt x="1" y="38433"/>
                  </a:lnTo>
                  <a:lnTo>
                    <a:pt x="8352" y="38433"/>
                  </a:lnTo>
                  <a:lnTo>
                    <a:pt x="835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" name="Google Shape;423;p44"/>
            <p:cNvSpPr/>
            <p:nvPr/>
          </p:nvSpPr>
          <p:spPr>
            <a:xfrm>
              <a:off x="1545130" y="2629148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" name="Google Shape;424;p44"/>
            <p:cNvSpPr/>
            <p:nvPr/>
          </p:nvSpPr>
          <p:spPr>
            <a:xfrm>
              <a:off x="1455368" y="2786327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0"/>
                  </a:moveTo>
                  <a:lnTo>
                    <a:pt x="1" y="2110"/>
                  </a:lnTo>
                  <a:lnTo>
                    <a:pt x="9776" y="2110"/>
                  </a:lnTo>
                  <a:lnTo>
                    <a:pt x="977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" name="Google Shape;425;p44"/>
            <p:cNvSpPr/>
            <p:nvPr/>
          </p:nvSpPr>
          <p:spPr>
            <a:xfrm>
              <a:off x="1455368" y="3325756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1"/>
                  </a:moveTo>
                  <a:lnTo>
                    <a:pt x="1" y="2109"/>
                  </a:lnTo>
                  <a:lnTo>
                    <a:pt x="9776" y="2109"/>
                  </a:lnTo>
                  <a:lnTo>
                    <a:pt x="977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" name="Google Shape;426;p44"/>
            <p:cNvSpPr/>
            <p:nvPr/>
          </p:nvSpPr>
          <p:spPr>
            <a:xfrm>
              <a:off x="1545128" y="31529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" name="Google Shape;427;p44"/>
            <p:cNvSpPr/>
            <p:nvPr/>
          </p:nvSpPr>
          <p:spPr>
            <a:xfrm>
              <a:off x="1545130" y="2891048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" name="Google Shape;428;p44"/>
            <p:cNvSpPr/>
            <p:nvPr/>
          </p:nvSpPr>
          <p:spPr>
            <a:xfrm>
              <a:off x="1545128" y="34148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9" name="Google Shape;429;p44"/>
          <p:cNvGrpSpPr/>
          <p:nvPr/>
        </p:nvGrpSpPr>
        <p:grpSpPr>
          <a:xfrm>
            <a:off x="5458471" y="2114096"/>
            <a:ext cx="395419" cy="1592665"/>
            <a:chOff x="1402334" y="2114096"/>
            <a:chExt cx="395419" cy="1592665"/>
          </a:xfrm>
        </p:grpSpPr>
        <p:sp>
          <p:nvSpPr>
            <p:cNvPr id="430" name="Google Shape;430;p44"/>
            <p:cNvSpPr/>
            <p:nvPr/>
          </p:nvSpPr>
          <p:spPr>
            <a:xfrm>
              <a:off x="1402334" y="2114096"/>
              <a:ext cx="395419" cy="464050"/>
            </a:xfrm>
            <a:custGeom>
              <a:rect b="b" l="l" r="r" t="t"/>
              <a:pathLst>
                <a:path extrusionOk="0" h="15680" w="13361">
                  <a:moveTo>
                    <a:pt x="6681" y="0"/>
                  </a:moveTo>
                  <a:lnTo>
                    <a:pt x="6450" y="2528"/>
                  </a:lnTo>
                  <a:lnTo>
                    <a:pt x="6216" y="2528"/>
                  </a:lnTo>
                  <a:lnTo>
                    <a:pt x="6216" y="2838"/>
                  </a:lnTo>
                  <a:lnTo>
                    <a:pt x="6450" y="2838"/>
                  </a:lnTo>
                  <a:lnTo>
                    <a:pt x="6450" y="3352"/>
                  </a:lnTo>
                  <a:lnTo>
                    <a:pt x="6216" y="3352"/>
                  </a:lnTo>
                  <a:lnTo>
                    <a:pt x="6216" y="4099"/>
                  </a:lnTo>
                  <a:lnTo>
                    <a:pt x="5880" y="4099"/>
                  </a:lnTo>
                  <a:lnTo>
                    <a:pt x="5880" y="4927"/>
                  </a:lnTo>
                  <a:cubicBezTo>
                    <a:pt x="5880" y="4927"/>
                    <a:pt x="3715" y="6911"/>
                    <a:pt x="1859" y="8535"/>
                  </a:cubicBezTo>
                  <a:cubicBezTo>
                    <a:pt x="1" y="10160"/>
                    <a:pt x="465" y="12377"/>
                    <a:pt x="1859" y="12921"/>
                  </a:cubicBezTo>
                  <a:lnTo>
                    <a:pt x="1444" y="12921"/>
                  </a:lnTo>
                  <a:lnTo>
                    <a:pt x="1444" y="13772"/>
                  </a:lnTo>
                  <a:lnTo>
                    <a:pt x="1859" y="13772"/>
                  </a:lnTo>
                  <a:lnTo>
                    <a:pt x="1859" y="15679"/>
                  </a:lnTo>
                  <a:lnTo>
                    <a:pt x="11502" y="15679"/>
                  </a:lnTo>
                  <a:lnTo>
                    <a:pt x="11502" y="13772"/>
                  </a:lnTo>
                  <a:lnTo>
                    <a:pt x="11917" y="13772"/>
                  </a:lnTo>
                  <a:lnTo>
                    <a:pt x="11917" y="12921"/>
                  </a:lnTo>
                  <a:lnTo>
                    <a:pt x="11502" y="12921"/>
                  </a:lnTo>
                  <a:cubicBezTo>
                    <a:pt x="12896" y="12377"/>
                    <a:pt x="13360" y="10160"/>
                    <a:pt x="11502" y="8535"/>
                  </a:cubicBezTo>
                  <a:cubicBezTo>
                    <a:pt x="9647" y="6911"/>
                    <a:pt x="7481" y="4927"/>
                    <a:pt x="7481" y="4927"/>
                  </a:cubicBezTo>
                  <a:lnTo>
                    <a:pt x="7481" y="4099"/>
                  </a:lnTo>
                  <a:lnTo>
                    <a:pt x="7145" y="4099"/>
                  </a:lnTo>
                  <a:lnTo>
                    <a:pt x="7145" y="3352"/>
                  </a:lnTo>
                  <a:lnTo>
                    <a:pt x="6911" y="3352"/>
                  </a:lnTo>
                  <a:lnTo>
                    <a:pt x="6911" y="2838"/>
                  </a:lnTo>
                  <a:lnTo>
                    <a:pt x="7145" y="2838"/>
                  </a:lnTo>
                  <a:lnTo>
                    <a:pt x="7145" y="2528"/>
                  </a:lnTo>
                  <a:lnTo>
                    <a:pt x="6911" y="2528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" name="Google Shape;431;p44"/>
            <p:cNvSpPr/>
            <p:nvPr/>
          </p:nvSpPr>
          <p:spPr>
            <a:xfrm>
              <a:off x="1476440" y="2569307"/>
              <a:ext cx="247207" cy="1137454"/>
            </a:xfrm>
            <a:custGeom>
              <a:rect b="b" l="l" r="r" t="t"/>
              <a:pathLst>
                <a:path extrusionOk="0" h="38434" w="8353">
                  <a:moveTo>
                    <a:pt x="1" y="0"/>
                  </a:moveTo>
                  <a:lnTo>
                    <a:pt x="1" y="38433"/>
                  </a:lnTo>
                  <a:lnTo>
                    <a:pt x="8352" y="38433"/>
                  </a:lnTo>
                  <a:lnTo>
                    <a:pt x="835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4"/>
            <p:cNvSpPr/>
            <p:nvPr/>
          </p:nvSpPr>
          <p:spPr>
            <a:xfrm>
              <a:off x="1455368" y="2786327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0"/>
                  </a:moveTo>
                  <a:lnTo>
                    <a:pt x="1" y="2110"/>
                  </a:lnTo>
                  <a:lnTo>
                    <a:pt x="9776" y="2110"/>
                  </a:lnTo>
                  <a:lnTo>
                    <a:pt x="977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4"/>
            <p:cNvSpPr/>
            <p:nvPr/>
          </p:nvSpPr>
          <p:spPr>
            <a:xfrm>
              <a:off x="1455368" y="3325756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1"/>
                  </a:moveTo>
                  <a:lnTo>
                    <a:pt x="1" y="2109"/>
                  </a:lnTo>
                  <a:lnTo>
                    <a:pt x="9776" y="2109"/>
                  </a:lnTo>
                  <a:lnTo>
                    <a:pt x="977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" name="Google Shape;434;p44"/>
            <p:cNvSpPr/>
            <p:nvPr/>
          </p:nvSpPr>
          <p:spPr>
            <a:xfrm>
              <a:off x="1545128" y="31529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" name="Google Shape;435;p44"/>
            <p:cNvSpPr/>
            <p:nvPr/>
          </p:nvSpPr>
          <p:spPr>
            <a:xfrm>
              <a:off x="1545130" y="2891048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" name="Google Shape;436;p44"/>
            <p:cNvSpPr/>
            <p:nvPr/>
          </p:nvSpPr>
          <p:spPr>
            <a:xfrm>
              <a:off x="1545128" y="34148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" name="Google Shape;437;p44"/>
          <p:cNvGrpSpPr/>
          <p:nvPr/>
        </p:nvGrpSpPr>
        <p:grpSpPr>
          <a:xfrm>
            <a:off x="7486546" y="2114096"/>
            <a:ext cx="395419" cy="1592665"/>
            <a:chOff x="1402334" y="2114096"/>
            <a:chExt cx="395419" cy="1592665"/>
          </a:xfrm>
        </p:grpSpPr>
        <p:sp>
          <p:nvSpPr>
            <p:cNvPr id="438" name="Google Shape;438;p44"/>
            <p:cNvSpPr/>
            <p:nvPr/>
          </p:nvSpPr>
          <p:spPr>
            <a:xfrm>
              <a:off x="1402334" y="2114096"/>
              <a:ext cx="395419" cy="464050"/>
            </a:xfrm>
            <a:custGeom>
              <a:rect b="b" l="l" r="r" t="t"/>
              <a:pathLst>
                <a:path extrusionOk="0" h="15680" w="13361">
                  <a:moveTo>
                    <a:pt x="6681" y="0"/>
                  </a:moveTo>
                  <a:lnTo>
                    <a:pt x="6450" y="2528"/>
                  </a:lnTo>
                  <a:lnTo>
                    <a:pt x="6216" y="2528"/>
                  </a:lnTo>
                  <a:lnTo>
                    <a:pt x="6216" y="2838"/>
                  </a:lnTo>
                  <a:lnTo>
                    <a:pt x="6450" y="2838"/>
                  </a:lnTo>
                  <a:lnTo>
                    <a:pt x="6450" y="3352"/>
                  </a:lnTo>
                  <a:lnTo>
                    <a:pt x="6216" y="3352"/>
                  </a:lnTo>
                  <a:lnTo>
                    <a:pt x="6216" y="4099"/>
                  </a:lnTo>
                  <a:lnTo>
                    <a:pt x="5880" y="4099"/>
                  </a:lnTo>
                  <a:lnTo>
                    <a:pt x="5880" y="4927"/>
                  </a:lnTo>
                  <a:cubicBezTo>
                    <a:pt x="5880" y="4927"/>
                    <a:pt x="3715" y="6911"/>
                    <a:pt x="1859" y="8535"/>
                  </a:cubicBezTo>
                  <a:cubicBezTo>
                    <a:pt x="1" y="10160"/>
                    <a:pt x="465" y="12377"/>
                    <a:pt x="1859" y="12921"/>
                  </a:cubicBezTo>
                  <a:lnTo>
                    <a:pt x="1444" y="12921"/>
                  </a:lnTo>
                  <a:lnTo>
                    <a:pt x="1444" y="13772"/>
                  </a:lnTo>
                  <a:lnTo>
                    <a:pt x="1859" y="13772"/>
                  </a:lnTo>
                  <a:lnTo>
                    <a:pt x="1859" y="15679"/>
                  </a:lnTo>
                  <a:lnTo>
                    <a:pt x="11502" y="15679"/>
                  </a:lnTo>
                  <a:lnTo>
                    <a:pt x="11502" y="13772"/>
                  </a:lnTo>
                  <a:lnTo>
                    <a:pt x="11917" y="13772"/>
                  </a:lnTo>
                  <a:lnTo>
                    <a:pt x="11917" y="12921"/>
                  </a:lnTo>
                  <a:lnTo>
                    <a:pt x="11502" y="12921"/>
                  </a:lnTo>
                  <a:cubicBezTo>
                    <a:pt x="12896" y="12377"/>
                    <a:pt x="13360" y="10160"/>
                    <a:pt x="11502" y="8535"/>
                  </a:cubicBezTo>
                  <a:cubicBezTo>
                    <a:pt x="9647" y="6911"/>
                    <a:pt x="7481" y="4927"/>
                    <a:pt x="7481" y="4927"/>
                  </a:cubicBezTo>
                  <a:lnTo>
                    <a:pt x="7481" y="4099"/>
                  </a:lnTo>
                  <a:lnTo>
                    <a:pt x="7145" y="4099"/>
                  </a:lnTo>
                  <a:lnTo>
                    <a:pt x="7145" y="3352"/>
                  </a:lnTo>
                  <a:lnTo>
                    <a:pt x="6911" y="3352"/>
                  </a:lnTo>
                  <a:lnTo>
                    <a:pt x="6911" y="2838"/>
                  </a:lnTo>
                  <a:lnTo>
                    <a:pt x="7145" y="2838"/>
                  </a:lnTo>
                  <a:lnTo>
                    <a:pt x="7145" y="2528"/>
                  </a:lnTo>
                  <a:lnTo>
                    <a:pt x="6911" y="2528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" name="Google Shape;439;p44"/>
            <p:cNvSpPr/>
            <p:nvPr/>
          </p:nvSpPr>
          <p:spPr>
            <a:xfrm>
              <a:off x="1476440" y="2569307"/>
              <a:ext cx="247207" cy="1137454"/>
            </a:xfrm>
            <a:custGeom>
              <a:rect b="b" l="l" r="r" t="t"/>
              <a:pathLst>
                <a:path extrusionOk="0" h="38434" w="8353">
                  <a:moveTo>
                    <a:pt x="1" y="0"/>
                  </a:moveTo>
                  <a:lnTo>
                    <a:pt x="1" y="38433"/>
                  </a:lnTo>
                  <a:lnTo>
                    <a:pt x="8352" y="38433"/>
                  </a:lnTo>
                  <a:lnTo>
                    <a:pt x="835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" name="Google Shape;440;p44"/>
            <p:cNvSpPr/>
            <p:nvPr/>
          </p:nvSpPr>
          <p:spPr>
            <a:xfrm>
              <a:off x="1455368" y="2786327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0"/>
                  </a:moveTo>
                  <a:lnTo>
                    <a:pt x="1" y="2110"/>
                  </a:lnTo>
                  <a:lnTo>
                    <a:pt x="9776" y="2110"/>
                  </a:lnTo>
                  <a:lnTo>
                    <a:pt x="977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" name="Google Shape;441;p44"/>
            <p:cNvSpPr/>
            <p:nvPr/>
          </p:nvSpPr>
          <p:spPr>
            <a:xfrm>
              <a:off x="1455368" y="3325756"/>
              <a:ext cx="289321" cy="62445"/>
            </a:xfrm>
            <a:custGeom>
              <a:rect b="b" l="l" r="r" t="t"/>
              <a:pathLst>
                <a:path extrusionOk="0" h="2110" w="9776">
                  <a:moveTo>
                    <a:pt x="1" y="1"/>
                  </a:moveTo>
                  <a:lnTo>
                    <a:pt x="1" y="2109"/>
                  </a:lnTo>
                  <a:lnTo>
                    <a:pt x="9776" y="2109"/>
                  </a:lnTo>
                  <a:lnTo>
                    <a:pt x="977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" name="Google Shape;442;p44"/>
            <p:cNvSpPr/>
            <p:nvPr/>
          </p:nvSpPr>
          <p:spPr>
            <a:xfrm>
              <a:off x="1545128" y="31529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" name="Google Shape;443;p44"/>
            <p:cNvSpPr/>
            <p:nvPr/>
          </p:nvSpPr>
          <p:spPr>
            <a:xfrm>
              <a:off x="1545128" y="3414850"/>
              <a:ext cx="109827" cy="172805"/>
            </a:xfrm>
            <a:custGeom>
              <a:rect b="b" l="l" r="r" t="t"/>
              <a:pathLst>
                <a:path extrusionOk="0" h="5839" w="3711">
                  <a:moveTo>
                    <a:pt x="1807" y="0"/>
                  </a:moveTo>
                  <a:cubicBezTo>
                    <a:pt x="1426" y="0"/>
                    <a:pt x="1045" y="153"/>
                    <a:pt x="764" y="456"/>
                  </a:cubicBezTo>
                  <a:lnTo>
                    <a:pt x="76" y="1205"/>
                  </a:lnTo>
                  <a:cubicBezTo>
                    <a:pt x="26" y="1254"/>
                    <a:pt x="0" y="1323"/>
                    <a:pt x="0" y="1396"/>
                  </a:cubicBezTo>
                  <a:lnTo>
                    <a:pt x="0" y="5558"/>
                  </a:lnTo>
                  <a:cubicBezTo>
                    <a:pt x="0" y="5713"/>
                    <a:pt x="128" y="5839"/>
                    <a:pt x="283" y="5839"/>
                  </a:cubicBezTo>
                  <a:lnTo>
                    <a:pt x="3427" y="5839"/>
                  </a:lnTo>
                  <a:cubicBezTo>
                    <a:pt x="3582" y="5839"/>
                    <a:pt x="3711" y="5713"/>
                    <a:pt x="3711" y="5558"/>
                  </a:cubicBezTo>
                  <a:lnTo>
                    <a:pt x="3711" y="1462"/>
                  </a:lnTo>
                  <a:cubicBezTo>
                    <a:pt x="3711" y="1390"/>
                    <a:pt x="3681" y="1317"/>
                    <a:pt x="3631" y="1264"/>
                  </a:cubicBezTo>
                  <a:lnTo>
                    <a:pt x="2831" y="434"/>
                  </a:lnTo>
                  <a:cubicBezTo>
                    <a:pt x="2550" y="144"/>
                    <a:pt x="2178" y="0"/>
                    <a:pt x="1807" y="0"/>
                  </a:cubicBezTo>
                  <a:close/>
                </a:path>
              </a:pathLst>
            </a:custGeom>
            <a:solidFill>
              <a:srgbClr val="1C2F41">
                <a:alpha val="917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44" name="Google Shape;444;p44"/>
          <p:cNvSpPr txBox="1"/>
          <p:nvPr/>
        </p:nvSpPr>
        <p:spPr>
          <a:xfrm>
            <a:off x="3070250" y="1420300"/>
            <a:ext cx="11157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4</a:t>
            </a: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0%</a:t>
            </a:r>
            <a:endParaRPr b="1" sz="24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5" name="Google Shape;445;p44"/>
          <p:cNvSpPr txBox="1"/>
          <p:nvPr/>
        </p:nvSpPr>
        <p:spPr>
          <a:xfrm>
            <a:off x="5098300" y="1420300"/>
            <a:ext cx="11157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3</a:t>
            </a: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0%</a:t>
            </a:r>
            <a:endParaRPr b="1" sz="24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446" name="Google Shape;446;p44"/>
          <p:cNvSpPr txBox="1"/>
          <p:nvPr/>
        </p:nvSpPr>
        <p:spPr>
          <a:xfrm>
            <a:off x="7126350" y="1420300"/>
            <a:ext cx="1115700" cy="29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2</a:t>
            </a:r>
            <a:r>
              <a:rPr b="1" lang="en" sz="24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0%</a:t>
            </a:r>
            <a:endParaRPr b="1" sz="2400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3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27"/>
          <p:cNvSpPr txBox="1"/>
          <p:nvPr>
            <p:ph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3F3F3"/>
                </a:solidFill>
              </a:rPr>
              <a:t>C</a:t>
            </a:r>
            <a:r>
              <a:rPr lang="en">
                <a:solidFill>
                  <a:srgbClr val="F3F3F3"/>
                </a:solidFill>
              </a:rPr>
              <a:t>ontents of This </a:t>
            </a:r>
            <a:r>
              <a:rPr lang="en">
                <a:solidFill>
                  <a:srgbClr val="FFBA3E"/>
                </a:solidFill>
              </a:rPr>
              <a:t>Template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135" name="Google Shape;135;p27"/>
          <p:cNvSpPr txBox="1"/>
          <p:nvPr>
            <p:ph idx="1" type="body"/>
          </p:nvPr>
        </p:nvSpPr>
        <p:spPr>
          <a:xfrm>
            <a:off x="720000" y="1152475"/>
            <a:ext cx="7458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3F3F3"/>
                </a:solidFill>
              </a:rPr>
              <a:t>Here’s what you’ll find in this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b="1" lang="en">
                <a:solidFill>
                  <a:srgbClr val="FFBA3E"/>
                </a:solidFill>
                <a:latin typeface="Muli"/>
                <a:ea typeface="Muli"/>
                <a:cs typeface="Muli"/>
                <a:sym typeface="Muli"/>
              </a:rPr>
              <a:t> </a:t>
            </a:r>
            <a:r>
              <a:rPr lang="en">
                <a:solidFill>
                  <a:srgbClr val="F3F3F3"/>
                </a:solidFill>
              </a:rPr>
              <a:t>template: </a:t>
            </a:r>
            <a:br>
              <a:rPr lang="en">
                <a:solidFill>
                  <a:srgbClr val="F3F3F3"/>
                </a:solidFill>
              </a:rPr>
            </a:b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30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A slide structure based on a multi-purpose presentation, which you can easily adapt to your needs. For more info on how to edit the template, please visit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 School</a:t>
            </a:r>
            <a:r>
              <a:rPr lang="en">
                <a:solidFill>
                  <a:srgbClr val="F3F3F3"/>
                </a:solidFill>
              </a:rPr>
              <a:t> or read our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FAQs</a:t>
            </a:r>
            <a:r>
              <a:rPr lang="en">
                <a:solidFill>
                  <a:srgbClr val="F3F3F3"/>
                </a:solidFill>
              </a:rPr>
              <a:t>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An assortment of pictures that are suitable for use in the presentation can be found in the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alternative resources</a:t>
            </a:r>
            <a:r>
              <a:rPr lang="en">
                <a:solidFill>
                  <a:srgbClr val="F3F3F3"/>
                </a:solidFill>
              </a:rPr>
              <a:t> slide. 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A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 slide</a:t>
            </a:r>
            <a:r>
              <a:rPr lang="en">
                <a:solidFill>
                  <a:srgbClr val="F3F3F3"/>
                </a:solidFill>
              </a:rPr>
              <a:t>, which you must keep so that proper credits for our design are given.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A</a:t>
            </a:r>
            <a:r>
              <a:rPr lang="en">
                <a:solidFill>
                  <a:srgbClr val="FFCF3E"/>
                </a:solidFill>
              </a:rPr>
              <a:t>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resources slide</a:t>
            </a:r>
            <a:r>
              <a:rPr lang="en">
                <a:solidFill>
                  <a:srgbClr val="F3F3F3"/>
                </a:solidFill>
              </a:rPr>
              <a:t>, where you’ll find links to all the elements used in the template.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10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Instructions for use</a:t>
            </a:r>
            <a:r>
              <a:rPr lang="en">
                <a:solidFill>
                  <a:srgbClr val="F3F3F3"/>
                </a:solidFill>
              </a:rPr>
              <a:t>. </a:t>
            </a:r>
            <a:endParaRPr>
              <a:solidFill>
                <a:srgbClr val="F3F3F3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Final slides with: </a:t>
            </a:r>
            <a:endParaRPr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The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11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fonts and colors</a:t>
            </a:r>
            <a:r>
              <a:rPr lang="en">
                <a:solidFill>
                  <a:srgbClr val="F3F3F3"/>
                </a:solidFill>
              </a:rPr>
              <a:t> used in the template.</a:t>
            </a:r>
            <a:endParaRPr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More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1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infographic resources</a:t>
            </a:r>
            <a:r>
              <a:rPr lang="en">
                <a:solidFill>
                  <a:srgbClr val="F3F3F3"/>
                </a:solidFill>
              </a:rPr>
              <a:t>, whose size and color can be edited. </a:t>
            </a:r>
            <a:endParaRPr>
              <a:solidFill>
                <a:srgbClr val="F3F3F3"/>
              </a:solidFill>
            </a:endParaRPr>
          </a:p>
          <a:p>
            <a:pPr indent="-304800" lvl="0" marL="914400" rtl="0" algn="l"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200"/>
              <a:buFont typeface="Muli"/>
              <a:buChar char="●"/>
            </a:pPr>
            <a:r>
              <a:rPr lang="en">
                <a:solidFill>
                  <a:srgbClr val="F3F3F3"/>
                </a:solidFill>
              </a:rPr>
              <a:t>Sets of </a:t>
            </a:r>
            <a:r>
              <a:rPr lang="en">
                <a:solidFill>
                  <a:srgbClr val="FFBA3E"/>
                </a:solidFill>
                <a:uFill>
                  <a:noFill/>
                </a:uFill>
                <a:latin typeface="Muli"/>
                <a:ea typeface="Muli"/>
                <a:cs typeface="Muli"/>
                <a:sym typeface="Muli"/>
                <a:hlinkClick action="ppaction://hlinksldjump" r:id="rId1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customizable icons</a:t>
            </a:r>
            <a:r>
              <a:rPr lang="en">
                <a:solidFill>
                  <a:srgbClr val="FFBA3E"/>
                </a:solidFill>
              </a:rPr>
              <a:t> </a:t>
            </a:r>
            <a:r>
              <a:rPr lang="en">
                <a:solidFill>
                  <a:srgbClr val="F3F3F3"/>
                </a:solidFill>
              </a:rPr>
              <a:t>of the following themes: general, business, avatar, creative process, education, help &amp; support, medical, nature, performing arts, SEO &amp; marketing, and teamwork.</a:t>
            </a:r>
            <a:endParaRPr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3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>
              <a:solidFill>
                <a:srgbClr val="F3F3F3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3F3F3"/>
                </a:solidFill>
              </a:rPr>
              <a:t>You can delete this slide when you’re done editing the presentation.</a:t>
            </a:r>
            <a:endParaRPr>
              <a:solidFill>
                <a:srgbClr val="F3F3F3"/>
              </a:solidFill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50" name="Shape 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" name="Google Shape;451;p45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</a:rPr>
              <a:t>Don’t Forget What’s </a:t>
            </a:r>
            <a:r>
              <a:rPr lang="en">
                <a:solidFill>
                  <a:schemeClr val="dk2"/>
                </a:solidFill>
              </a:rPr>
              <a:t>Important</a:t>
            </a:r>
            <a:endParaRPr/>
          </a:p>
        </p:txBody>
      </p:sp>
      <p:sp>
        <p:nvSpPr>
          <p:cNvPr id="452" name="Google Shape;452;p45"/>
          <p:cNvSpPr txBox="1"/>
          <p:nvPr/>
        </p:nvSpPr>
        <p:spPr>
          <a:xfrm>
            <a:off x="720000" y="3367315"/>
            <a:ext cx="2003400" cy="718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91425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 cold place full of iron oxide dust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53" name="Google Shape;453;p45"/>
          <p:cNvSpPr txBox="1"/>
          <p:nvPr/>
        </p:nvSpPr>
        <p:spPr>
          <a:xfrm>
            <a:off x="719991" y="3030425"/>
            <a:ext cx="2003400" cy="267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0" spcFirstLastPara="1" rIns="91425" wrap="square" tIns="6350">
            <a:noAutofit/>
          </a:bodyPr>
          <a:lstStyle/>
          <a:p>
            <a:pPr indent="0" lvl="0" marL="1270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rPr>
              <a:t>Mars</a:t>
            </a:r>
            <a:endParaRPr sz="1800">
              <a:solidFill>
                <a:srgbClr val="FFFFFF"/>
              </a:solidFill>
              <a:latin typeface="Berkshire Swash"/>
              <a:ea typeface="Berkshire Swash"/>
              <a:cs typeface="Berkshire Swash"/>
              <a:sym typeface="Berkshire Swash"/>
            </a:endParaRPr>
          </a:p>
        </p:txBody>
      </p:sp>
      <p:sp>
        <p:nvSpPr>
          <p:cNvPr id="454" name="Google Shape;454;p45"/>
          <p:cNvSpPr txBox="1"/>
          <p:nvPr/>
        </p:nvSpPr>
        <p:spPr>
          <a:xfrm>
            <a:off x="6417600" y="2312225"/>
            <a:ext cx="2003400" cy="7182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91425" spcFirstLastPara="1" rIns="0" wrap="square" tIns="6350">
            <a:noAutofit/>
          </a:bodyPr>
          <a:lstStyle/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Neptune is the fourth-largest planet in the Solar System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127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 </a:t>
            </a:r>
            <a:endParaRPr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55" name="Google Shape;455;p45"/>
          <p:cNvSpPr txBox="1"/>
          <p:nvPr/>
        </p:nvSpPr>
        <p:spPr>
          <a:xfrm>
            <a:off x="6417600" y="1975350"/>
            <a:ext cx="2003400" cy="267600"/>
          </a:xfrm>
          <a:prstGeom prst="rect">
            <a:avLst/>
          </a:prstGeom>
          <a:noFill/>
          <a:ln>
            <a:noFill/>
          </a:ln>
        </p:spPr>
        <p:txBody>
          <a:bodyPr anchorCtr="0" anchor="b" bIns="0" lIns="91425" spcFirstLastPara="1" rIns="0" wrap="square" tIns="635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FFFF"/>
                </a:solidFill>
                <a:latin typeface="Berkshire Swash"/>
                <a:ea typeface="Berkshire Swash"/>
                <a:cs typeface="Berkshire Swash"/>
                <a:sym typeface="Berkshire Swash"/>
              </a:rPr>
              <a:t>Neptune</a:t>
            </a:r>
            <a:endParaRPr sz="1800">
              <a:solidFill>
                <a:srgbClr val="FFFFFF"/>
              </a:solidFill>
              <a:latin typeface="Berkshire Swash"/>
              <a:ea typeface="Berkshire Swash"/>
              <a:cs typeface="Berkshire Swash"/>
              <a:sym typeface="Berkshire Swash"/>
            </a:endParaRPr>
          </a:p>
        </p:txBody>
      </p:sp>
      <p:pic>
        <p:nvPicPr>
          <p:cNvPr id="456" name="Google Shape;456;p45"/>
          <p:cNvPicPr preferRelativeResize="0"/>
          <p:nvPr/>
        </p:nvPicPr>
        <p:blipFill rotWithShape="1">
          <a:blip r:embed="rId4">
            <a:alphaModFix/>
          </a:blip>
          <a:srcRect b="0" l="20375" r="20375" t="0"/>
          <a:stretch/>
        </p:blipFill>
        <p:spPr>
          <a:xfrm>
            <a:off x="3250948" y="1728750"/>
            <a:ext cx="2639100" cy="2505600"/>
          </a:xfrm>
          <a:prstGeom prst="ellipse">
            <a:avLst/>
          </a:prstGeom>
          <a:noFill/>
          <a:ln>
            <a:noFill/>
          </a:ln>
        </p:spPr>
      </p:pic>
      <p:cxnSp>
        <p:nvCxnSpPr>
          <p:cNvPr id="457" name="Google Shape;457;p45"/>
          <p:cNvCxnSpPr>
            <a:stCxn id="453" idx="3"/>
          </p:cNvCxnSpPr>
          <p:nvPr/>
        </p:nvCxnSpPr>
        <p:spPr>
          <a:xfrm>
            <a:off x="2723391" y="3164225"/>
            <a:ext cx="1310700" cy="0"/>
          </a:xfrm>
          <a:prstGeom prst="straightConnector1">
            <a:avLst/>
          </a:prstGeom>
          <a:noFill/>
          <a:ln cap="flat" cmpd="sng" w="19050">
            <a:solidFill>
              <a:srgbClr val="FFBA3E"/>
            </a:solidFill>
            <a:prstDash val="solid"/>
            <a:round/>
            <a:headEnd len="med" w="med" type="none"/>
            <a:tailEnd len="med" w="med" type="diamond"/>
          </a:ln>
        </p:spPr>
      </p:cxnSp>
      <p:cxnSp>
        <p:nvCxnSpPr>
          <p:cNvPr id="458" name="Google Shape;458;p45"/>
          <p:cNvCxnSpPr/>
          <p:nvPr/>
        </p:nvCxnSpPr>
        <p:spPr>
          <a:xfrm rot="10800000">
            <a:off x="4864200" y="2109150"/>
            <a:ext cx="1553400" cy="0"/>
          </a:xfrm>
          <a:prstGeom prst="straightConnector1">
            <a:avLst/>
          </a:prstGeom>
          <a:noFill/>
          <a:ln cap="flat" cmpd="sng" w="19050">
            <a:solidFill>
              <a:srgbClr val="FFBA3E"/>
            </a:solidFill>
            <a:prstDash val="solid"/>
            <a:round/>
            <a:headEnd len="med" w="med" type="none"/>
            <a:tailEnd len="med" w="med" type="diamond"/>
          </a:ln>
        </p:spPr>
      </p:cxn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62" name="Shape 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" name="Google Shape;463;p46"/>
          <p:cNvSpPr txBox="1"/>
          <p:nvPr>
            <p:ph type="title"/>
          </p:nvPr>
        </p:nvSpPr>
        <p:spPr>
          <a:xfrm>
            <a:off x="723075" y="1820250"/>
            <a:ext cx="5248200" cy="1006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4,498,300,000</a:t>
            </a:r>
            <a:endParaRPr/>
          </a:p>
        </p:txBody>
      </p:sp>
      <p:sp>
        <p:nvSpPr>
          <p:cNvPr id="464" name="Google Shape;464;p46"/>
          <p:cNvSpPr txBox="1"/>
          <p:nvPr>
            <p:ph idx="1" type="body"/>
          </p:nvPr>
        </p:nvSpPr>
        <p:spPr>
          <a:xfrm>
            <a:off x="723125" y="2757150"/>
            <a:ext cx="3083100" cy="56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BA3E"/>
                </a:solidFill>
              </a:rPr>
              <a:t>Big numbers catch your audience’s attention</a:t>
            </a:r>
            <a:endParaRPr>
              <a:solidFill>
                <a:srgbClr val="FFBA3E"/>
              </a:solidFill>
            </a:endParaRPr>
          </a:p>
        </p:txBody>
      </p:sp>
      <p:pic>
        <p:nvPicPr>
          <p:cNvPr id="465" name="Google Shape;465;p46"/>
          <p:cNvPicPr preferRelativeResize="0"/>
          <p:nvPr/>
        </p:nvPicPr>
        <p:blipFill rotWithShape="1">
          <a:blip r:embed="rId4">
            <a:alphaModFix/>
          </a:blip>
          <a:srcRect b="18109" l="-21083" r="-21083" t="18102"/>
          <a:stretch/>
        </p:blipFill>
        <p:spPr>
          <a:xfrm rot="5400000">
            <a:off x="4812444" y="829304"/>
            <a:ext cx="5178222" cy="3484890"/>
          </a:xfrm>
          <a:prstGeom prst="flowChartDocumen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69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47"/>
          <p:cNvSpPr txBox="1"/>
          <p:nvPr>
            <p:ph idx="2" type="subTitle"/>
          </p:nvPr>
        </p:nvSpPr>
        <p:spPr>
          <a:xfrm flipH="1">
            <a:off x="5209525" y="2665044"/>
            <a:ext cx="29613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BA3E"/>
                </a:solidFill>
              </a:rPr>
              <a:t>is Jupiter’s rotation period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471" name="Google Shape;471;p47"/>
          <p:cNvSpPr txBox="1"/>
          <p:nvPr>
            <p:ph idx="3" type="subTitle"/>
          </p:nvPr>
        </p:nvSpPr>
        <p:spPr>
          <a:xfrm flipH="1">
            <a:off x="5209525" y="3862575"/>
            <a:ext cx="29613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BA3E"/>
                </a:solidFill>
              </a:rPr>
              <a:t>is the distance between Earth and the Moon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472" name="Google Shape;472;p47"/>
          <p:cNvSpPr txBox="1"/>
          <p:nvPr>
            <p:ph type="title"/>
          </p:nvPr>
        </p:nvSpPr>
        <p:spPr>
          <a:xfrm flipH="1">
            <a:off x="5209525" y="884650"/>
            <a:ext cx="29613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333,000.00</a:t>
            </a:r>
            <a:endParaRPr/>
          </a:p>
        </p:txBody>
      </p:sp>
      <p:sp>
        <p:nvSpPr>
          <p:cNvPr id="473" name="Google Shape;473;p47"/>
          <p:cNvSpPr txBox="1"/>
          <p:nvPr>
            <p:ph idx="4" type="title"/>
          </p:nvPr>
        </p:nvSpPr>
        <p:spPr>
          <a:xfrm flipH="1">
            <a:off x="5209525" y="2096323"/>
            <a:ext cx="29613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24h 37m 23s</a:t>
            </a:r>
            <a:endParaRPr/>
          </a:p>
        </p:txBody>
      </p:sp>
      <p:sp>
        <p:nvSpPr>
          <p:cNvPr id="474" name="Google Shape;474;p47"/>
          <p:cNvSpPr txBox="1"/>
          <p:nvPr>
            <p:ph idx="5" type="title"/>
          </p:nvPr>
        </p:nvSpPr>
        <p:spPr>
          <a:xfrm flipH="1">
            <a:off x="5209525" y="3292124"/>
            <a:ext cx="2961300" cy="697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386,000 km</a:t>
            </a:r>
            <a:endParaRPr/>
          </a:p>
        </p:txBody>
      </p:sp>
      <p:sp>
        <p:nvSpPr>
          <p:cNvPr id="475" name="Google Shape;475;p47"/>
          <p:cNvSpPr txBox="1"/>
          <p:nvPr>
            <p:ph idx="1" type="subTitle"/>
          </p:nvPr>
        </p:nvSpPr>
        <p:spPr>
          <a:xfrm flipH="1">
            <a:off x="5209525" y="1469250"/>
            <a:ext cx="2961300" cy="39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BA3E"/>
                </a:solidFill>
              </a:rPr>
              <a:t>earths is the Sun’s mass</a:t>
            </a:r>
            <a:endParaRPr>
              <a:solidFill>
                <a:srgbClr val="FFBA3E"/>
              </a:solidFill>
            </a:endParaRPr>
          </a:p>
        </p:txBody>
      </p:sp>
      <p:pic>
        <p:nvPicPr>
          <p:cNvPr id="476" name="Google Shape;476;p47"/>
          <p:cNvPicPr preferRelativeResize="0"/>
          <p:nvPr/>
        </p:nvPicPr>
        <p:blipFill rotWithShape="1">
          <a:blip r:embed="rId4">
            <a:alphaModFix/>
          </a:blip>
          <a:srcRect b="4453" l="22436" r="22436" t="4463"/>
          <a:stretch/>
        </p:blipFill>
        <p:spPr>
          <a:xfrm flipH="1" rot="-5400000">
            <a:off x="-197106" y="165602"/>
            <a:ext cx="5178222" cy="4812318"/>
          </a:xfrm>
          <a:prstGeom prst="flowChartDocumen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8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Do You Prefer These </a:t>
            </a:r>
            <a:r>
              <a:rPr lang="en">
                <a:solidFill>
                  <a:schemeClr val="dk2"/>
                </a:solidFill>
              </a:rPr>
              <a:t>I</a:t>
            </a:r>
            <a:r>
              <a:rPr lang="en">
                <a:solidFill>
                  <a:schemeClr val="dk2"/>
                </a:solidFill>
              </a:rPr>
              <a:t>nfographics</a:t>
            </a:r>
            <a:r>
              <a:rPr lang="en"/>
              <a:t>?</a:t>
            </a:r>
            <a:endParaRPr/>
          </a:p>
        </p:txBody>
      </p:sp>
      <p:sp>
        <p:nvSpPr>
          <p:cNvPr id="482" name="Google Shape;482;p48"/>
          <p:cNvSpPr txBox="1"/>
          <p:nvPr/>
        </p:nvSpPr>
        <p:spPr>
          <a:xfrm>
            <a:off x="5144538" y="1826454"/>
            <a:ext cx="2066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Despite being red, Mars is actually a cold place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83" name="Google Shape;483;p48"/>
          <p:cNvSpPr txBox="1"/>
          <p:nvPr/>
        </p:nvSpPr>
        <p:spPr>
          <a:xfrm>
            <a:off x="5992590" y="2962376"/>
            <a:ext cx="2066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Saturn is composed mostly of hydrogen and helium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484" name="Google Shape;484;p48"/>
          <p:cNvSpPr/>
          <p:nvPr/>
        </p:nvSpPr>
        <p:spPr>
          <a:xfrm>
            <a:off x="3199109" y="2459858"/>
            <a:ext cx="1033596" cy="895108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85" name="Google Shape;485;p48"/>
          <p:cNvGrpSpPr/>
          <p:nvPr/>
        </p:nvGrpSpPr>
        <p:grpSpPr>
          <a:xfrm>
            <a:off x="3427915" y="2619418"/>
            <a:ext cx="575929" cy="575929"/>
            <a:chOff x="5947875" y="1520800"/>
            <a:chExt cx="368500" cy="368500"/>
          </a:xfrm>
        </p:grpSpPr>
        <p:sp>
          <p:nvSpPr>
            <p:cNvPr id="486" name="Google Shape;486;p48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" name="Google Shape;487;p48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" name="Google Shape;488;p48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89" name="Google Shape;489;p48"/>
          <p:cNvSpPr/>
          <p:nvPr/>
        </p:nvSpPr>
        <p:spPr>
          <a:xfrm>
            <a:off x="4057394" y="2965423"/>
            <a:ext cx="1033596" cy="895108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0" name="Google Shape;490;p48"/>
          <p:cNvGrpSpPr/>
          <p:nvPr/>
        </p:nvGrpSpPr>
        <p:grpSpPr>
          <a:xfrm>
            <a:off x="4286201" y="3124983"/>
            <a:ext cx="575929" cy="575929"/>
            <a:chOff x="5947875" y="1520800"/>
            <a:chExt cx="368500" cy="368500"/>
          </a:xfrm>
        </p:grpSpPr>
        <p:sp>
          <p:nvSpPr>
            <p:cNvPr id="491" name="Google Shape;491;p48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8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8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4" name="Google Shape;494;p48"/>
          <p:cNvSpPr/>
          <p:nvPr/>
        </p:nvSpPr>
        <p:spPr>
          <a:xfrm>
            <a:off x="4050046" y="1961775"/>
            <a:ext cx="1033596" cy="895108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95" name="Google Shape;495;p48"/>
          <p:cNvGrpSpPr/>
          <p:nvPr/>
        </p:nvGrpSpPr>
        <p:grpSpPr>
          <a:xfrm>
            <a:off x="4278852" y="2121335"/>
            <a:ext cx="575929" cy="575929"/>
            <a:chOff x="5947875" y="1520800"/>
            <a:chExt cx="368500" cy="368500"/>
          </a:xfrm>
        </p:grpSpPr>
        <p:sp>
          <p:nvSpPr>
            <p:cNvPr id="496" name="Google Shape;496;p48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8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" name="Google Shape;498;p48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99" name="Google Shape;499;p48"/>
          <p:cNvSpPr/>
          <p:nvPr/>
        </p:nvSpPr>
        <p:spPr>
          <a:xfrm>
            <a:off x="4908331" y="2467340"/>
            <a:ext cx="1033596" cy="895108"/>
          </a:xfrm>
          <a:custGeom>
            <a:rect b="b" l="l" r="r" t="t"/>
            <a:pathLst>
              <a:path extrusionOk="0" h="50027" w="57767">
                <a:moveTo>
                  <a:pt x="14439" y="0"/>
                </a:moveTo>
                <a:lnTo>
                  <a:pt x="0" y="25013"/>
                </a:lnTo>
                <a:lnTo>
                  <a:pt x="14439" y="50027"/>
                </a:lnTo>
                <a:lnTo>
                  <a:pt x="43328" y="50027"/>
                </a:lnTo>
                <a:lnTo>
                  <a:pt x="57767" y="25013"/>
                </a:lnTo>
                <a:lnTo>
                  <a:pt x="43328" y="0"/>
                </a:lnTo>
                <a:close/>
              </a:path>
            </a:pathLst>
          </a:custGeom>
          <a:solidFill>
            <a:srgbClr val="FFBA3E"/>
          </a:solidFill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5137138" y="2626900"/>
            <a:ext cx="575929" cy="575929"/>
            <a:chOff x="5947875" y="1520800"/>
            <a:chExt cx="368500" cy="368500"/>
          </a:xfrm>
        </p:grpSpPr>
        <p:sp>
          <p:nvSpPr>
            <p:cNvPr id="501" name="Google Shape;501;p48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48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48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14263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04" name="Google Shape;504;p48"/>
          <p:cNvSpPr txBox="1"/>
          <p:nvPr/>
        </p:nvSpPr>
        <p:spPr>
          <a:xfrm>
            <a:off x="1930140" y="3445841"/>
            <a:ext cx="2066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Mercury is the closest planet to the Sun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505" name="Google Shape;505;p48"/>
          <p:cNvSpPr txBox="1"/>
          <p:nvPr/>
        </p:nvSpPr>
        <p:spPr>
          <a:xfrm>
            <a:off x="1082088" y="2286272"/>
            <a:ext cx="2066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Jupiter is the biggest planet in the Solar System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09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p49"/>
          <p:cNvSpPr txBox="1"/>
          <p:nvPr>
            <p:ph type="title"/>
          </p:nvPr>
        </p:nvSpPr>
        <p:spPr>
          <a:xfrm>
            <a:off x="1132800" y="538625"/>
            <a:ext cx="6878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S</a:t>
            </a:r>
            <a:r>
              <a:rPr lang="en"/>
              <a:t>ometimes, Reviewing </a:t>
            </a:r>
            <a:r>
              <a:rPr lang="en">
                <a:solidFill>
                  <a:srgbClr val="FFBA3E"/>
                </a:solidFill>
              </a:rPr>
              <a:t>Concepts</a:t>
            </a:r>
            <a:r>
              <a:rPr lang="en"/>
              <a:t> Is a Good Idea</a:t>
            </a:r>
            <a:endParaRPr/>
          </a:p>
        </p:txBody>
      </p:sp>
      <p:sp>
        <p:nvSpPr>
          <p:cNvPr id="511" name="Google Shape;511;p49"/>
          <p:cNvSpPr txBox="1"/>
          <p:nvPr>
            <p:ph idx="1" type="subTitle"/>
          </p:nvPr>
        </p:nvSpPr>
        <p:spPr>
          <a:xfrm>
            <a:off x="1064222" y="2104825"/>
            <a:ext cx="205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lt1"/>
                </a:solidFill>
              </a:rPr>
              <a:t>Despite being red, Mars is actually a cold place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12" name="Google Shape;512;p49"/>
          <p:cNvSpPr txBox="1"/>
          <p:nvPr>
            <p:ph idx="2" type="subTitle"/>
          </p:nvPr>
        </p:nvSpPr>
        <p:spPr>
          <a:xfrm>
            <a:off x="6025975" y="2104825"/>
            <a:ext cx="205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Mercury is the closest planet to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13" name="Google Shape;513;p49"/>
          <p:cNvSpPr txBox="1"/>
          <p:nvPr>
            <p:ph idx="3" type="subTitle"/>
          </p:nvPr>
        </p:nvSpPr>
        <p:spPr>
          <a:xfrm>
            <a:off x="3545375" y="3597239"/>
            <a:ext cx="205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composed mostly of hydrogen and helium</a:t>
            </a:r>
            <a:endParaRPr/>
          </a:p>
        </p:txBody>
      </p:sp>
      <p:sp>
        <p:nvSpPr>
          <p:cNvPr id="514" name="Google Shape;514;p49"/>
          <p:cNvSpPr txBox="1"/>
          <p:nvPr>
            <p:ph idx="4" type="subTitle"/>
          </p:nvPr>
        </p:nvSpPr>
        <p:spPr>
          <a:xfrm>
            <a:off x="3545655" y="2104825"/>
            <a:ext cx="20535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FFFFFF"/>
                </a:solidFill>
              </a:rPr>
              <a:t>Venus is the second planet from the Sun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515" name="Google Shape;515;p49"/>
          <p:cNvSpPr txBox="1"/>
          <p:nvPr>
            <p:ph idx="5" type="subTitle"/>
          </p:nvPr>
        </p:nvSpPr>
        <p:spPr>
          <a:xfrm>
            <a:off x="1063525" y="3597239"/>
            <a:ext cx="205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the biggest planet in the Solar System</a:t>
            </a:r>
            <a:endParaRPr/>
          </a:p>
        </p:txBody>
      </p:sp>
      <p:sp>
        <p:nvSpPr>
          <p:cNvPr id="516" name="Google Shape;516;p49"/>
          <p:cNvSpPr txBox="1"/>
          <p:nvPr>
            <p:ph idx="6" type="subTitle"/>
          </p:nvPr>
        </p:nvSpPr>
        <p:spPr>
          <a:xfrm>
            <a:off x="6026875" y="3597239"/>
            <a:ext cx="20538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farthest planet from the Sun</a:t>
            </a:r>
            <a:endParaRPr/>
          </a:p>
        </p:txBody>
      </p:sp>
      <p:sp>
        <p:nvSpPr>
          <p:cNvPr id="517" name="Google Shape;517;p49"/>
          <p:cNvSpPr/>
          <p:nvPr/>
        </p:nvSpPr>
        <p:spPr>
          <a:xfrm>
            <a:off x="6869675" y="3253338"/>
            <a:ext cx="368500" cy="354775"/>
          </a:xfrm>
          <a:custGeom>
            <a:rect b="b" l="l" r="r" t="t"/>
            <a:pathLst>
              <a:path extrusionOk="0" h="14191" w="14740">
                <a:moveTo>
                  <a:pt x="8233" y="4689"/>
                </a:moveTo>
                <a:cubicBezTo>
                  <a:pt x="8471" y="4689"/>
                  <a:pt x="8663" y="4886"/>
                  <a:pt x="8663" y="5124"/>
                </a:cubicBezTo>
                <a:cubicBezTo>
                  <a:pt x="8663" y="5363"/>
                  <a:pt x="8471" y="5555"/>
                  <a:pt x="8233" y="5555"/>
                </a:cubicBezTo>
                <a:cubicBezTo>
                  <a:pt x="7995" y="5555"/>
                  <a:pt x="7803" y="5363"/>
                  <a:pt x="7803" y="5124"/>
                </a:cubicBezTo>
                <a:cubicBezTo>
                  <a:pt x="7803" y="4886"/>
                  <a:pt x="7995" y="4689"/>
                  <a:pt x="8233" y="4689"/>
                </a:cubicBezTo>
                <a:close/>
                <a:moveTo>
                  <a:pt x="12148" y="4689"/>
                </a:moveTo>
                <a:lnTo>
                  <a:pt x="12148" y="5555"/>
                </a:lnTo>
                <a:lnTo>
                  <a:pt x="9456" y="5555"/>
                </a:lnTo>
                <a:cubicBezTo>
                  <a:pt x="9502" y="5422"/>
                  <a:pt x="9529" y="5275"/>
                  <a:pt x="9529" y="5124"/>
                </a:cubicBezTo>
                <a:cubicBezTo>
                  <a:pt x="9529" y="4973"/>
                  <a:pt x="9502" y="4827"/>
                  <a:pt x="9456" y="4689"/>
                </a:cubicBezTo>
                <a:close/>
                <a:moveTo>
                  <a:pt x="8233" y="6420"/>
                </a:moveTo>
                <a:cubicBezTo>
                  <a:pt x="8471" y="6420"/>
                  <a:pt x="8663" y="6612"/>
                  <a:pt x="8663" y="6851"/>
                </a:cubicBezTo>
                <a:cubicBezTo>
                  <a:pt x="8663" y="7088"/>
                  <a:pt x="8471" y="7280"/>
                  <a:pt x="8233" y="7280"/>
                </a:cubicBezTo>
                <a:cubicBezTo>
                  <a:pt x="7995" y="7280"/>
                  <a:pt x="7803" y="7088"/>
                  <a:pt x="7803" y="6851"/>
                </a:cubicBezTo>
                <a:cubicBezTo>
                  <a:pt x="7803" y="6612"/>
                  <a:pt x="7995" y="6420"/>
                  <a:pt x="8233" y="6420"/>
                </a:cubicBezTo>
                <a:close/>
                <a:moveTo>
                  <a:pt x="13874" y="6420"/>
                </a:moveTo>
                <a:lnTo>
                  <a:pt x="13874" y="7280"/>
                </a:lnTo>
                <a:lnTo>
                  <a:pt x="9456" y="7280"/>
                </a:lnTo>
                <a:cubicBezTo>
                  <a:pt x="9502" y="7149"/>
                  <a:pt x="9529" y="7001"/>
                  <a:pt x="9529" y="6851"/>
                </a:cubicBezTo>
                <a:cubicBezTo>
                  <a:pt x="9529" y="6699"/>
                  <a:pt x="9502" y="6553"/>
                  <a:pt x="9456" y="6420"/>
                </a:cubicBezTo>
                <a:close/>
                <a:moveTo>
                  <a:pt x="8233" y="8146"/>
                </a:moveTo>
                <a:cubicBezTo>
                  <a:pt x="8471" y="8146"/>
                  <a:pt x="8663" y="8339"/>
                  <a:pt x="8663" y="8577"/>
                </a:cubicBezTo>
                <a:cubicBezTo>
                  <a:pt x="8663" y="8814"/>
                  <a:pt x="8471" y="9011"/>
                  <a:pt x="8233" y="9011"/>
                </a:cubicBezTo>
                <a:cubicBezTo>
                  <a:pt x="7995" y="9011"/>
                  <a:pt x="7803" y="8814"/>
                  <a:pt x="7803" y="8577"/>
                </a:cubicBezTo>
                <a:cubicBezTo>
                  <a:pt x="7803" y="8339"/>
                  <a:pt x="7995" y="8146"/>
                  <a:pt x="8233" y="8146"/>
                </a:cubicBezTo>
                <a:close/>
                <a:moveTo>
                  <a:pt x="12148" y="8146"/>
                </a:moveTo>
                <a:lnTo>
                  <a:pt x="12148" y="9011"/>
                </a:lnTo>
                <a:lnTo>
                  <a:pt x="9456" y="9011"/>
                </a:lnTo>
                <a:cubicBezTo>
                  <a:pt x="9502" y="8874"/>
                  <a:pt x="9529" y="8728"/>
                  <a:pt x="9529" y="8577"/>
                </a:cubicBezTo>
                <a:cubicBezTo>
                  <a:pt x="9529" y="8425"/>
                  <a:pt x="9502" y="8279"/>
                  <a:pt x="9456" y="8146"/>
                </a:cubicBezTo>
                <a:close/>
                <a:moveTo>
                  <a:pt x="8233" y="9873"/>
                </a:moveTo>
                <a:cubicBezTo>
                  <a:pt x="8471" y="9873"/>
                  <a:pt x="8663" y="10065"/>
                  <a:pt x="8663" y="10302"/>
                </a:cubicBezTo>
                <a:cubicBezTo>
                  <a:pt x="8663" y="10490"/>
                  <a:pt x="8549" y="10646"/>
                  <a:pt x="8384" y="10710"/>
                </a:cubicBezTo>
                <a:lnTo>
                  <a:pt x="8082" y="10710"/>
                </a:lnTo>
                <a:cubicBezTo>
                  <a:pt x="7917" y="10646"/>
                  <a:pt x="7803" y="10490"/>
                  <a:pt x="7803" y="10302"/>
                </a:cubicBezTo>
                <a:cubicBezTo>
                  <a:pt x="7803" y="10065"/>
                  <a:pt x="7995" y="9873"/>
                  <a:pt x="8233" y="9873"/>
                </a:cubicBezTo>
                <a:close/>
                <a:moveTo>
                  <a:pt x="6210" y="1192"/>
                </a:moveTo>
                <a:lnTo>
                  <a:pt x="6818" y="1800"/>
                </a:lnTo>
                <a:lnTo>
                  <a:pt x="5211" y="3215"/>
                </a:lnTo>
                <a:lnTo>
                  <a:pt x="5211" y="5124"/>
                </a:lnTo>
                <a:cubicBezTo>
                  <a:pt x="5211" y="6315"/>
                  <a:pt x="4240" y="7280"/>
                  <a:pt x="3050" y="7280"/>
                </a:cubicBezTo>
                <a:lnTo>
                  <a:pt x="2620" y="7280"/>
                </a:lnTo>
                <a:lnTo>
                  <a:pt x="2620" y="8146"/>
                </a:lnTo>
                <a:lnTo>
                  <a:pt x="3050" y="8146"/>
                </a:lnTo>
                <a:cubicBezTo>
                  <a:pt x="4716" y="8146"/>
                  <a:pt x="6072" y="6791"/>
                  <a:pt x="6072" y="5124"/>
                </a:cubicBezTo>
                <a:lnTo>
                  <a:pt x="6072" y="4689"/>
                </a:lnTo>
                <a:lnTo>
                  <a:pt x="7011" y="4689"/>
                </a:lnTo>
                <a:cubicBezTo>
                  <a:pt x="6965" y="4827"/>
                  <a:pt x="6937" y="4973"/>
                  <a:pt x="6937" y="5124"/>
                </a:cubicBezTo>
                <a:cubicBezTo>
                  <a:pt x="6937" y="5454"/>
                  <a:pt x="7061" y="5756"/>
                  <a:pt x="7267" y="5985"/>
                </a:cubicBezTo>
                <a:cubicBezTo>
                  <a:pt x="7061" y="6215"/>
                  <a:pt x="6937" y="6521"/>
                  <a:pt x="6937" y="6851"/>
                </a:cubicBezTo>
                <a:cubicBezTo>
                  <a:pt x="6937" y="7180"/>
                  <a:pt x="7061" y="7483"/>
                  <a:pt x="7267" y="7716"/>
                </a:cubicBezTo>
                <a:cubicBezTo>
                  <a:pt x="7061" y="7945"/>
                  <a:pt x="6937" y="8247"/>
                  <a:pt x="6937" y="8577"/>
                </a:cubicBezTo>
                <a:cubicBezTo>
                  <a:pt x="6937" y="8911"/>
                  <a:pt x="7061" y="9213"/>
                  <a:pt x="7267" y="9442"/>
                </a:cubicBezTo>
                <a:cubicBezTo>
                  <a:pt x="7061" y="9670"/>
                  <a:pt x="6937" y="9973"/>
                  <a:pt x="6937" y="10302"/>
                </a:cubicBezTo>
                <a:cubicBezTo>
                  <a:pt x="6937" y="10458"/>
                  <a:pt x="6965" y="10600"/>
                  <a:pt x="7011" y="10737"/>
                </a:cubicBezTo>
                <a:lnTo>
                  <a:pt x="4849" y="10737"/>
                </a:lnTo>
                <a:lnTo>
                  <a:pt x="2258" y="9873"/>
                </a:lnTo>
                <a:lnTo>
                  <a:pt x="861" y="9873"/>
                </a:lnTo>
                <a:lnTo>
                  <a:pt x="861" y="4662"/>
                </a:lnTo>
                <a:lnTo>
                  <a:pt x="2349" y="4662"/>
                </a:lnTo>
                <a:lnTo>
                  <a:pt x="6210" y="1192"/>
                </a:lnTo>
                <a:close/>
                <a:moveTo>
                  <a:pt x="11255" y="9873"/>
                </a:moveTo>
                <a:lnTo>
                  <a:pt x="11255" y="10737"/>
                </a:lnTo>
                <a:lnTo>
                  <a:pt x="9456" y="10737"/>
                </a:lnTo>
                <a:cubicBezTo>
                  <a:pt x="9502" y="10600"/>
                  <a:pt x="9529" y="10458"/>
                  <a:pt x="9529" y="10302"/>
                </a:cubicBezTo>
                <a:cubicBezTo>
                  <a:pt x="9529" y="10152"/>
                  <a:pt x="9502" y="10010"/>
                  <a:pt x="9456" y="9873"/>
                </a:cubicBezTo>
                <a:close/>
                <a:moveTo>
                  <a:pt x="8233" y="11841"/>
                </a:moveTo>
                <a:cubicBezTo>
                  <a:pt x="8513" y="12258"/>
                  <a:pt x="8663" y="12743"/>
                  <a:pt x="8663" y="13252"/>
                </a:cubicBezTo>
                <a:lnTo>
                  <a:pt x="8663" y="13330"/>
                </a:lnTo>
                <a:lnTo>
                  <a:pt x="7803" y="13330"/>
                </a:lnTo>
                <a:lnTo>
                  <a:pt x="7803" y="13252"/>
                </a:lnTo>
                <a:cubicBezTo>
                  <a:pt x="7803" y="12743"/>
                  <a:pt x="7954" y="12258"/>
                  <a:pt x="8233" y="11841"/>
                </a:cubicBezTo>
                <a:close/>
                <a:moveTo>
                  <a:pt x="6242" y="0"/>
                </a:moveTo>
                <a:lnTo>
                  <a:pt x="2024" y="3797"/>
                </a:lnTo>
                <a:lnTo>
                  <a:pt x="1" y="3797"/>
                </a:lnTo>
                <a:lnTo>
                  <a:pt x="1" y="10737"/>
                </a:lnTo>
                <a:lnTo>
                  <a:pt x="2116" y="10737"/>
                </a:lnTo>
                <a:lnTo>
                  <a:pt x="4707" y="11599"/>
                </a:lnTo>
                <a:lnTo>
                  <a:pt x="7368" y="11599"/>
                </a:lnTo>
                <a:cubicBezTo>
                  <a:pt x="7089" y="12098"/>
                  <a:pt x="6937" y="12665"/>
                  <a:pt x="6937" y="13252"/>
                </a:cubicBezTo>
                <a:lnTo>
                  <a:pt x="6937" y="14190"/>
                </a:lnTo>
                <a:lnTo>
                  <a:pt x="9529" y="14190"/>
                </a:lnTo>
                <a:lnTo>
                  <a:pt x="9529" y="13252"/>
                </a:lnTo>
                <a:cubicBezTo>
                  <a:pt x="9529" y="12665"/>
                  <a:pt x="9378" y="12098"/>
                  <a:pt x="9099" y="11599"/>
                </a:cubicBezTo>
                <a:lnTo>
                  <a:pt x="12120" y="11599"/>
                </a:lnTo>
                <a:lnTo>
                  <a:pt x="12120" y="9873"/>
                </a:lnTo>
                <a:lnTo>
                  <a:pt x="13013" y="9873"/>
                </a:lnTo>
                <a:lnTo>
                  <a:pt x="13013" y="8146"/>
                </a:lnTo>
                <a:lnTo>
                  <a:pt x="14739" y="8146"/>
                </a:lnTo>
                <a:lnTo>
                  <a:pt x="14739" y="5555"/>
                </a:lnTo>
                <a:lnTo>
                  <a:pt x="13013" y="5555"/>
                </a:lnTo>
                <a:lnTo>
                  <a:pt x="13013" y="3829"/>
                </a:lnTo>
                <a:lnTo>
                  <a:pt x="6072" y="3829"/>
                </a:lnTo>
                <a:lnTo>
                  <a:pt x="6072" y="3609"/>
                </a:lnTo>
                <a:lnTo>
                  <a:pt x="8082" y="1841"/>
                </a:lnTo>
                <a:lnTo>
                  <a:pt x="6242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8" name="Google Shape;518;p49"/>
          <p:cNvSpPr/>
          <p:nvPr/>
        </p:nvSpPr>
        <p:spPr>
          <a:xfrm>
            <a:off x="6869525" y="1751025"/>
            <a:ext cx="368500" cy="368500"/>
          </a:xfrm>
          <a:custGeom>
            <a:rect b="b" l="l" r="r" t="t"/>
            <a:pathLst>
              <a:path extrusionOk="0" h="14740" w="14740">
                <a:moveTo>
                  <a:pt x="7608" y="3235"/>
                </a:moveTo>
                <a:cubicBezTo>
                  <a:pt x="7776" y="3235"/>
                  <a:pt x="7969" y="3262"/>
                  <a:pt x="8178" y="3316"/>
                </a:cubicBezTo>
                <a:cubicBezTo>
                  <a:pt x="8687" y="3445"/>
                  <a:pt x="9217" y="3724"/>
                  <a:pt x="9506" y="4012"/>
                </a:cubicBezTo>
                <a:cubicBezTo>
                  <a:pt x="9589" y="4094"/>
                  <a:pt x="9680" y="4210"/>
                  <a:pt x="9671" y="4301"/>
                </a:cubicBezTo>
                <a:cubicBezTo>
                  <a:pt x="9667" y="4379"/>
                  <a:pt x="9597" y="4493"/>
                  <a:pt x="9474" y="4644"/>
                </a:cubicBezTo>
                <a:lnTo>
                  <a:pt x="9479" y="4649"/>
                </a:lnTo>
                <a:lnTo>
                  <a:pt x="8260" y="5867"/>
                </a:lnTo>
                <a:cubicBezTo>
                  <a:pt x="8132" y="5967"/>
                  <a:pt x="8040" y="6014"/>
                  <a:pt x="7959" y="6014"/>
                </a:cubicBezTo>
                <a:cubicBezTo>
                  <a:pt x="7865" y="6014"/>
                  <a:pt x="7784" y="5954"/>
                  <a:pt x="7674" y="5844"/>
                </a:cubicBezTo>
                <a:cubicBezTo>
                  <a:pt x="7387" y="5560"/>
                  <a:pt x="7106" y="5024"/>
                  <a:pt x="6979" y="4516"/>
                </a:cubicBezTo>
                <a:cubicBezTo>
                  <a:pt x="6846" y="4003"/>
                  <a:pt x="6878" y="3586"/>
                  <a:pt x="7066" y="3403"/>
                </a:cubicBezTo>
                <a:cubicBezTo>
                  <a:pt x="7174" y="3292"/>
                  <a:pt x="7365" y="3235"/>
                  <a:pt x="7608" y="3235"/>
                </a:cubicBezTo>
                <a:close/>
                <a:moveTo>
                  <a:pt x="9808" y="5537"/>
                </a:moveTo>
                <a:lnTo>
                  <a:pt x="12253" y="7982"/>
                </a:lnTo>
                <a:lnTo>
                  <a:pt x="11645" y="8595"/>
                </a:lnTo>
                <a:lnTo>
                  <a:pt x="9200" y="6146"/>
                </a:lnTo>
                <a:lnTo>
                  <a:pt x="9808" y="5537"/>
                </a:lnTo>
                <a:close/>
                <a:moveTo>
                  <a:pt x="5540" y="7369"/>
                </a:moveTo>
                <a:lnTo>
                  <a:pt x="5728" y="7551"/>
                </a:lnTo>
                <a:lnTo>
                  <a:pt x="5728" y="8390"/>
                </a:lnTo>
                <a:lnTo>
                  <a:pt x="4731" y="9387"/>
                </a:lnTo>
                <a:lnTo>
                  <a:pt x="3883" y="9387"/>
                </a:lnTo>
                <a:lnTo>
                  <a:pt x="3705" y="9204"/>
                </a:lnTo>
                <a:lnTo>
                  <a:pt x="5540" y="7369"/>
                </a:lnTo>
                <a:close/>
                <a:moveTo>
                  <a:pt x="7368" y="867"/>
                </a:moveTo>
                <a:cubicBezTo>
                  <a:pt x="8970" y="867"/>
                  <a:pt x="10481" y="1429"/>
                  <a:pt x="11662" y="2469"/>
                </a:cubicBezTo>
                <a:lnTo>
                  <a:pt x="10385" y="3742"/>
                </a:lnTo>
                <a:cubicBezTo>
                  <a:pt x="10316" y="3627"/>
                  <a:pt x="10229" y="3513"/>
                  <a:pt x="10119" y="3403"/>
                </a:cubicBezTo>
                <a:cubicBezTo>
                  <a:pt x="9716" y="3005"/>
                  <a:pt x="9057" y="2648"/>
                  <a:pt x="8393" y="2479"/>
                </a:cubicBezTo>
                <a:cubicBezTo>
                  <a:pt x="8115" y="2407"/>
                  <a:pt x="7852" y="2371"/>
                  <a:pt x="7610" y="2371"/>
                </a:cubicBezTo>
                <a:cubicBezTo>
                  <a:pt x="7129" y="2371"/>
                  <a:pt x="6730" y="2513"/>
                  <a:pt x="6452" y="2790"/>
                </a:cubicBezTo>
                <a:cubicBezTo>
                  <a:pt x="6035" y="3206"/>
                  <a:pt x="5925" y="3897"/>
                  <a:pt x="6140" y="4731"/>
                </a:cubicBezTo>
                <a:cubicBezTo>
                  <a:pt x="6310" y="5395"/>
                  <a:pt x="6662" y="6055"/>
                  <a:pt x="7066" y="6457"/>
                </a:cubicBezTo>
                <a:cubicBezTo>
                  <a:pt x="7176" y="6567"/>
                  <a:pt x="7285" y="6654"/>
                  <a:pt x="7400" y="6723"/>
                </a:cubicBezTo>
                <a:lnTo>
                  <a:pt x="6594" y="7528"/>
                </a:lnTo>
                <a:lnTo>
                  <a:pt x="6594" y="7190"/>
                </a:lnTo>
                <a:lnTo>
                  <a:pt x="4314" y="4928"/>
                </a:lnTo>
                <a:lnTo>
                  <a:pt x="3705" y="5541"/>
                </a:lnTo>
                <a:lnTo>
                  <a:pt x="4927" y="6759"/>
                </a:lnTo>
                <a:lnTo>
                  <a:pt x="4314" y="7373"/>
                </a:lnTo>
                <a:lnTo>
                  <a:pt x="3095" y="6150"/>
                </a:lnTo>
                <a:lnTo>
                  <a:pt x="2482" y="6759"/>
                </a:lnTo>
                <a:lnTo>
                  <a:pt x="3705" y="7982"/>
                </a:lnTo>
                <a:lnTo>
                  <a:pt x="3095" y="8595"/>
                </a:lnTo>
                <a:lnTo>
                  <a:pt x="1873" y="7373"/>
                </a:lnTo>
                <a:lnTo>
                  <a:pt x="1265" y="7982"/>
                </a:lnTo>
                <a:lnTo>
                  <a:pt x="3526" y="10253"/>
                </a:lnTo>
                <a:lnTo>
                  <a:pt x="3879" y="10253"/>
                </a:lnTo>
                <a:lnTo>
                  <a:pt x="2464" y="11663"/>
                </a:lnTo>
                <a:cubicBezTo>
                  <a:pt x="1430" y="10482"/>
                  <a:pt x="861" y="8975"/>
                  <a:pt x="861" y="7373"/>
                </a:cubicBezTo>
                <a:cubicBezTo>
                  <a:pt x="861" y="5624"/>
                  <a:pt x="1539" y="3984"/>
                  <a:pt x="2761" y="2762"/>
                </a:cubicBezTo>
                <a:cubicBezTo>
                  <a:pt x="3984" y="1539"/>
                  <a:pt x="5618" y="867"/>
                  <a:pt x="7368" y="867"/>
                </a:cubicBezTo>
                <a:close/>
                <a:moveTo>
                  <a:pt x="6145" y="9191"/>
                </a:moveTo>
                <a:lnTo>
                  <a:pt x="8590" y="11644"/>
                </a:lnTo>
                <a:lnTo>
                  <a:pt x="7981" y="12259"/>
                </a:lnTo>
                <a:lnTo>
                  <a:pt x="5527" y="9808"/>
                </a:lnTo>
                <a:lnTo>
                  <a:pt x="6145" y="9191"/>
                </a:lnTo>
                <a:close/>
                <a:moveTo>
                  <a:pt x="12271" y="3078"/>
                </a:moveTo>
                <a:cubicBezTo>
                  <a:pt x="13311" y="4259"/>
                  <a:pt x="13874" y="5770"/>
                  <a:pt x="13874" y="7373"/>
                </a:cubicBezTo>
                <a:cubicBezTo>
                  <a:pt x="13874" y="9121"/>
                  <a:pt x="13201" y="10757"/>
                  <a:pt x="11979" y="11979"/>
                </a:cubicBezTo>
                <a:cubicBezTo>
                  <a:pt x="10756" y="13206"/>
                  <a:pt x="9117" y="13880"/>
                  <a:pt x="7368" y="13880"/>
                </a:cubicBezTo>
                <a:cubicBezTo>
                  <a:pt x="5766" y="13880"/>
                  <a:pt x="4259" y="13311"/>
                  <a:pt x="3078" y="12276"/>
                </a:cubicBezTo>
                <a:lnTo>
                  <a:pt x="4923" y="10427"/>
                </a:lnTo>
                <a:lnTo>
                  <a:pt x="7981" y="13481"/>
                </a:lnTo>
                <a:lnTo>
                  <a:pt x="9813" y="11649"/>
                </a:lnTo>
                <a:lnTo>
                  <a:pt x="6759" y="8582"/>
                </a:lnTo>
                <a:lnTo>
                  <a:pt x="8585" y="6759"/>
                </a:lnTo>
                <a:lnTo>
                  <a:pt x="11645" y="9814"/>
                </a:lnTo>
                <a:lnTo>
                  <a:pt x="13475" y="7982"/>
                </a:lnTo>
                <a:lnTo>
                  <a:pt x="10422" y="4928"/>
                </a:lnTo>
                <a:lnTo>
                  <a:pt x="12271" y="3078"/>
                </a:lnTo>
                <a:close/>
                <a:moveTo>
                  <a:pt x="7368" y="1"/>
                </a:moveTo>
                <a:cubicBezTo>
                  <a:pt x="5390" y="1"/>
                  <a:pt x="3535" y="766"/>
                  <a:pt x="2148" y="2154"/>
                </a:cubicBezTo>
                <a:cubicBezTo>
                  <a:pt x="766" y="3540"/>
                  <a:pt x="1" y="5391"/>
                  <a:pt x="1" y="7373"/>
                </a:cubicBezTo>
                <a:cubicBezTo>
                  <a:pt x="1" y="9351"/>
                  <a:pt x="766" y="11205"/>
                  <a:pt x="2148" y="12593"/>
                </a:cubicBezTo>
                <a:cubicBezTo>
                  <a:pt x="3535" y="13980"/>
                  <a:pt x="5390" y="14740"/>
                  <a:pt x="7368" y="14740"/>
                </a:cubicBezTo>
                <a:cubicBezTo>
                  <a:pt x="9350" y="14740"/>
                  <a:pt x="11205" y="13980"/>
                  <a:pt x="12588" y="12593"/>
                </a:cubicBezTo>
                <a:cubicBezTo>
                  <a:pt x="13974" y="11205"/>
                  <a:pt x="14739" y="9351"/>
                  <a:pt x="14739" y="7373"/>
                </a:cubicBezTo>
                <a:cubicBezTo>
                  <a:pt x="14739" y="5391"/>
                  <a:pt x="13974" y="3540"/>
                  <a:pt x="12588" y="2154"/>
                </a:cubicBezTo>
                <a:cubicBezTo>
                  <a:pt x="11205" y="766"/>
                  <a:pt x="9350" y="1"/>
                  <a:pt x="7368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19" name="Google Shape;519;p49"/>
          <p:cNvSpPr/>
          <p:nvPr/>
        </p:nvSpPr>
        <p:spPr>
          <a:xfrm>
            <a:off x="4417550" y="1751000"/>
            <a:ext cx="368475" cy="368525"/>
          </a:xfrm>
          <a:custGeom>
            <a:rect b="b" l="l" r="r" t="t"/>
            <a:pathLst>
              <a:path extrusionOk="0" h="14741" w="14739">
                <a:moveTo>
                  <a:pt x="7367" y="6078"/>
                </a:moveTo>
                <a:cubicBezTo>
                  <a:pt x="7569" y="6078"/>
                  <a:pt x="7756" y="6118"/>
                  <a:pt x="7926" y="6201"/>
                </a:cubicBezTo>
                <a:lnTo>
                  <a:pt x="6200" y="7927"/>
                </a:lnTo>
                <a:cubicBezTo>
                  <a:pt x="6118" y="7758"/>
                  <a:pt x="6072" y="7570"/>
                  <a:pt x="6072" y="7369"/>
                </a:cubicBezTo>
                <a:cubicBezTo>
                  <a:pt x="6072" y="6655"/>
                  <a:pt x="6653" y="6078"/>
                  <a:pt x="7367" y="6078"/>
                </a:cubicBezTo>
                <a:close/>
                <a:moveTo>
                  <a:pt x="8540" y="6814"/>
                </a:moveTo>
                <a:cubicBezTo>
                  <a:pt x="8618" y="6984"/>
                  <a:pt x="8663" y="7171"/>
                  <a:pt x="8663" y="7369"/>
                </a:cubicBezTo>
                <a:cubicBezTo>
                  <a:pt x="8663" y="8083"/>
                  <a:pt x="8082" y="8664"/>
                  <a:pt x="7367" y="8664"/>
                </a:cubicBezTo>
                <a:cubicBezTo>
                  <a:pt x="7171" y="8664"/>
                  <a:pt x="6978" y="8618"/>
                  <a:pt x="6809" y="8540"/>
                </a:cubicBezTo>
                <a:lnTo>
                  <a:pt x="8540" y="6814"/>
                </a:lnTo>
                <a:close/>
                <a:moveTo>
                  <a:pt x="6177" y="9172"/>
                </a:moveTo>
                <a:cubicBezTo>
                  <a:pt x="6178" y="9172"/>
                  <a:pt x="6178" y="9172"/>
                  <a:pt x="6178" y="9172"/>
                </a:cubicBezTo>
                <a:lnTo>
                  <a:pt x="6178" y="9172"/>
                </a:lnTo>
                <a:cubicBezTo>
                  <a:pt x="6174" y="9176"/>
                  <a:pt x="6166" y="9183"/>
                  <a:pt x="6166" y="9183"/>
                </a:cubicBezTo>
                <a:cubicBezTo>
                  <a:pt x="6166" y="9183"/>
                  <a:pt x="6169" y="9181"/>
                  <a:pt x="6177" y="9172"/>
                </a:cubicBezTo>
                <a:close/>
                <a:moveTo>
                  <a:pt x="7367" y="4347"/>
                </a:moveTo>
                <a:cubicBezTo>
                  <a:pt x="8069" y="4347"/>
                  <a:pt x="8722" y="4548"/>
                  <a:pt x="9299" y="4832"/>
                </a:cubicBezTo>
                <a:lnTo>
                  <a:pt x="8558" y="5569"/>
                </a:lnTo>
                <a:cubicBezTo>
                  <a:pt x="8219" y="5345"/>
                  <a:pt x="7807" y="5212"/>
                  <a:pt x="7367" y="5212"/>
                </a:cubicBezTo>
                <a:cubicBezTo>
                  <a:pt x="6177" y="5212"/>
                  <a:pt x="5211" y="6178"/>
                  <a:pt x="5211" y="7369"/>
                </a:cubicBezTo>
                <a:cubicBezTo>
                  <a:pt x="5211" y="7808"/>
                  <a:pt x="5343" y="8220"/>
                  <a:pt x="5569" y="8559"/>
                </a:cubicBezTo>
                <a:cubicBezTo>
                  <a:pt x="5560" y="8568"/>
                  <a:pt x="5557" y="8571"/>
                  <a:pt x="5557" y="8571"/>
                </a:cubicBezTo>
                <a:cubicBezTo>
                  <a:pt x="5557" y="8571"/>
                  <a:pt x="5568" y="8559"/>
                  <a:pt x="5568" y="8559"/>
                </a:cubicBezTo>
                <a:lnTo>
                  <a:pt x="5568" y="8559"/>
                </a:lnTo>
                <a:cubicBezTo>
                  <a:pt x="5569" y="8559"/>
                  <a:pt x="5468" y="8661"/>
                  <a:pt x="4662" y="9470"/>
                </a:cubicBezTo>
                <a:cubicBezTo>
                  <a:pt x="3466" y="8673"/>
                  <a:pt x="2688" y="7648"/>
                  <a:pt x="2674" y="7629"/>
                </a:cubicBezTo>
                <a:lnTo>
                  <a:pt x="2482" y="7369"/>
                </a:lnTo>
                <a:lnTo>
                  <a:pt x="2674" y="7112"/>
                </a:lnTo>
                <a:cubicBezTo>
                  <a:pt x="2697" y="7084"/>
                  <a:pt x="4772" y="4347"/>
                  <a:pt x="7367" y="4347"/>
                </a:cubicBezTo>
                <a:close/>
                <a:moveTo>
                  <a:pt x="10074" y="5275"/>
                </a:moveTo>
                <a:cubicBezTo>
                  <a:pt x="10856" y="5803"/>
                  <a:pt x="11621" y="6562"/>
                  <a:pt x="12033" y="7112"/>
                </a:cubicBezTo>
                <a:lnTo>
                  <a:pt x="12226" y="7369"/>
                </a:lnTo>
                <a:lnTo>
                  <a:pt x="12033" y="7629"/>
                </a:lnTo>
                <a:cubicBezTo>
                  <a:pt x="11021" y="8980"/>
                  <a:pt x="9157" y="10395"/>
                  <a:pt x="7367" y="10395"/>
                </a:cubicBezTo>
                <a:cubicBezTo>
                  <a:pt x="6676" y="10395"/>
                  <a:pt x="6021" y="10198"/>
                  <a:pt x="5436" y="9914"/>
                </a:cubicBezTo>
                <a:cubicBezTo>
                  <a:pt x="6043" y="9309"/>
                  <a:pt x="6164" y="9187"/>
                  <a:pt x="6178" y="9173"/>
                </a:cubicBezTo>
                <a:lnTo>
                  <a:pt x="6178" y="9173"/>
                </a:lnTo>
                <a:cubicBezTo>
                  <a:pt x="6521" y="9396"/>
                  <a:pt x="6928" y="9529"/>
                  <a:pt x="7367" y="9529"/>
                </a:cubicBezTo>
                <a:cubicBezTo>
                  <a:pt x="8558" y="9529"/>
                  <a:pt x="9529" y="8559"/>
                  <a:pt x="9529" y="7369"/>
                </a:cubicBezTo>
                <a:cubicBezTo>
                  <a:pt x="9529" y="6934"/>
                  <a:pt x="9396" y="6522"/>
                  <a:pt x="9172" y="6182"/>
                </a:cubicBezTo>
                <a:lnTo>
                  <a:pt x="10074" y="5275"/>
                </a:lnTo>
                <a:close/>
                <a:moveTo>
                  <a:pt x="7367" y="862"/>
                </a:moveTo>
                <a:cubicBezTo>
                  <a:pt x="9007" y="862"/>
                  <a:pt x="10508" y="1476"/>
                  <a:pt x="11653" y="2479"/>
                </a:cubicBezTo>
                <a:lnTo>
                  <a:pt x="9941" y="4187"/>
                </a:lnTo>
                <a:cubicBezTo>
                  <a:pt x="9079" y="3724"/>
                  <a:pt x="8210" y="3485"/>
                  <a:pt x="7367" y="3485"/>
                </a:cubicBezTo>
                <a:cubicBezTo>
                  <a:pt x="5119" y="3485"/>
                  <a:pt x="2981" y="5262"/>
                  <a:pt x="1983" y="6594"/>
                </a:cubicBezTo>
                <a:lnTo>
                  <a:pt x="1406" y="7369"/>
                </a:lnTo>
                <a:lnTo>
                  <a:pt x="1983" y="8147"/>
                </a:lnTo>
                <a:cubicBezTo>
                  <a:pt x="2418" y="8724"/>
                  <a:pt x="3210" y="9512"/>
                  <a:pt x="4039" y="10089"/>
                </a:cubicBezTo>
                <a:lnTo>
                  <a:pt x="2477" y="11654"/>
                </a:lnTo>
                <a:cubicBezTo>
                  <a:pt x="1470" y="10509"/>
                  <a:pt x="861" y="9007"/>
                  <a:pt x="861" y="7369"/>
                </a:cubicBezTo>
                <a:cubicBezTo>
                  <a:pt x="861" y="3783"/>
                  <a:pt x="3783" y="862"/>
                  <a:pt x="7367" y="862"/>
                </a:cubicBezTo>
                <a:close/>
                <a:moveTo>
                  <a:pt x="12262" y="3088"/>
                </a:moveTo>
                <a:cubicBezTo>
                  <a:pt x="13265" y="4232"/>
                  <a:pt x="13874" y="5734"/>
                  <a:pt x="13874" y="7369"/>
                </a:cubicBezTo>
                <a:cubicBezTo>
                  <a:pt x="13874" y="10958"/>
                  <a:pt x="10957" y="13874"/>
                  <a:pt x="7367" y="13874"/>
                </a:cubicBezTo>
                <a:cubicBezTo>
                  <a:pt x="5728" y="13874"/>
                  <a:pt x="4231" y="13265"/>
                  <a:pt x="3086" y="12263"/>
                </a:cubicBezTo>
                <a:lnTo>
                  <a:pt x="4794" y="10556"/>
                </a:lnTo>
                <a:cubicBezTo>
                  <a:pt x="5655" y="11017"/>
                  <a:pt x="6530" y="11256"/>
                  <a:pt x="7367" y="11256"/>
                </a:cubicBezTo>
                <a:cubicBezTo>
                  <a:pt x="9519" y="11256"/>
                  <a:pt x="11634" y="9612"/>
                  <a:pt x="12724" y="8147"/>
                </a:cubicBezTo>
                <a:lnTo>
                  <a:pt x="13301" y="7369"/>
                </a:lnTo>
                <a:lnTo>
                  <a:pt x="12724" y="6594"/>
                </a:lnTo>
                <a:cubicBezTo>
                  <a:pt x="12294" y="6023"/>
                  <a:pt x="11516" y="5230"/>
                  <a:pt x="10696" y="4658"/>
                </a:cubicBezTo>
                <a:lnTo>
                  <a:pt x="12262" y="3088"/>
                </a:lnTo>
                <a:close/>
                <a:moveTo>
                  <a:pt x="7367" y="1"/>
                </a:moveTo>
                <a:cubicBezTo>
                  <a:pt x="3310" y="1"/>
                  <a:pt x="1" y="3312"/>
                  <a:pt x="1" y="7369"/>
                </a:cubicBezTo>
                <a:cubicBezTo>
                  <a:pt x="1" y="11429"/>
                  <a:pt x="3310" y="14740"/>
                  <a:pt x="7367" y="14740"/>
                </a:cubicBezTo>
                <a:cubicBezTo>
                  <a:pt x="11429" y="14740"/>
                  <a:pt x="14739" y="11429"/>
                  <a:pt x="14739" y="7369"/>
                </a:cubicBezTo>
                <a:cubicBezTo>
                  <a:pt x="14739" y="3312"/>
                  <a:pt x="11429" y="1"/>
                  <a:pt x="7367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0" name="Google Shape;520;p49"/>
          <p:cNvSpPr/>
          <p:nvPr/>
        </p:nvSpPr>
        <p:spPr>
          <a:xfrm>
            <a:off x="1906088" y="3246486"/>
            <a:ext cx="368475" cy="368500"/>
          </a:xfrm>
          <a:custGeom>
            <a:rect b="b" l="l" r="r" t="t"/>
            <a:pathLst>
              <a:path extrusionOk="0" h="14740" w="14739">
                <a:moveTo>
                  <a:pt x="9527" y="3526"/>
                </a:moveTo>
                <a:cubicBezTo>
                  <a:pt x="9802" y="3586"/>
                  <a:pt x="10059" y="3691"/>
                  <a:pt x="10283" y="3842"/>
                </a:cubicBezTo>
                <a:lnTo>
                  <a:pt x="9527" y="4602"/>
                </a:lnTo>
                <a:lnTo>
                  <a:pt x="9527" y="3526"/>
                </a:lnTo>
                <a:close/>
                <a:moveTo>
                  <a:pt x="5210" y="3526"/>
                </a:moveTo>
                <a:lnTo>
                  <a:pt x="5210" y="5211"/>
                </a:lnTo>
                <a:lnTo>
                  <a:pt x="3525" y="5211"/>
                </a:lnTo>
                <a:cubicBezTo>
                  <a:pt x="3699" y="4368"/>
                  <a:pt x="4363" y="3700"/>
                  <a:pt x="5210" y="3526"/>
                </a:cubicBezTo>
                <a:close/>
                <a:moveTo>
                  <a:pt x="10897" y="4456"/>
                </a:moveTo>
                <a:cubicBezTo>
                  <a:pt x="11048" y="4680"/>
                  <a:pt x="11154" y="4936"/>
                  <a:pt x="11213" y="5211"/>
                </a:cubicBezTo>
                <a:lnTo>
                  <a:pt x="10137" y="5211"/>
                </a:lnTo>
                <a:lnTo>
                  <a:pt x="10897" y="4456"/>
                </a:lnTo>
                <a:close/>
                <a:moveTo>
                  <a:pt x="8232" y="8668"/>
                </a:moveTo>
                <a:cubicBezTo>
                  <a:pt x="8470" y="8668"/>
                  <a:pt x="8663" y="8860"/>
                  <a:pt x="8663" y="9099"/>
                </a:cubicBezTo>
                <a:cubicBezTo>
                  <a:pt x="8663" y="9336"/>
                  <a:pt x="8470" y="9528"/>
                  <a:pt x="8232" y="9528"/>
                </a:cubicBezTo>
                <a:lnTo>
                  <a:pt x="6506" y="9528"/>
                </a:lnTo>
                <a:cubicBezTo>
                  <a:pt x="6319" y="9528"/>
                  <a:pt x="6163" y="9414"/>
                  <a:pt x="6099" y="9249"/>
                </a:cubicBezTo>
                <a:lnTo>
                  <a:pt x="6685" y="8668"/>
                </a:lnTo>
                <a:close/>
                <a:moveTo>
                  <a:pt x="7367" y="3485"/>
                </a:moveTo>
                <a:cubicBezTo>
                  <a:pt x="7807" y="3485"/>
                  <a:pt x="8242" y="3594"/>
                  <a:pt x="8663" y="3810"/>
                </a:cubicBezTo>
                <a:lnTo>
                  <a:pt x="8663" y="5462"/>
                </a:lnTo>
                <a:lnTo>
                  <a:pt x="8054" y="6077"/>
                </a:lnTo>
                <a:lnTo>
                  <a:pt x="7802" y="6077"/>
                </a:lnTo>
                <a:lnTo>
                  <a:pt x="7802" y="6328"/>
                </a:lnTo>
                <a:lnTo>
                  <a:pt x="6309" y="7816"/>
                </a:lnTo>
                <a:cubicBezTo>
                  <a:pt x="5751" y="7903"/>
                  <a:pt x="5307" y="8343"/>
                  <a:pt x="5224" y="8906"/>
                </a:cubicBezTo>
                <a:lnTo>
                  <a:pt x="4079" y="10050"/>
                </a:lnTo>
                <a:cubicBezTo>
                  <a:pt x="3681" y="9570"/>
                  <a:pt x="3479" y="8966"/>
                  <a:pt x="3479" y="8233"/>
                </a:cubicBezTo>
                <a:cubicBezTo>
                  <a:pt x="3479" y="7542"/>
                  <a:pt x="3667" y="6781"/>
                  <a:pt x="4001" y="6077"/>
                </a:cubicBezTo>
                <a:lnTo>
                  <a:pt x="6071" y="6077"/>
                </a:lnTo>
                <a:lnTo>
                  <a:pt x="6071" y="3810"/>
                </a:lnTo>
                <a:cubicBezTo>
                  <a:pt x="6497" y="3594"/>
                  <a:pt x="6932" y="3485"/>
                  <a:pt x="7367" y="3485"/>
                </a:cubicBezTo>
                <a:close/>
                <a:moveTo>
                  <a:pt x="10736" y="6077"/>
                </a:moveTo>
                <a:cubicBezTo>
                  <a:pt x="11071" y="6781"/>
                  <a:pt x="11254" y="7542"/>
                  <a:pt x="11254" y="8233"/>
                </a:cubicBezTo>
                <a:cubicBezTo>
                  <a:pt x="11254" y="10371"/>
                  <a:pt x="9500" y="11255"/>
                  <a:pt x="7367" y="11255"/>
                </a:cubicBezTo>
                <a:cubicBezTo>
                  <a:pt x="6304" y="11255"/>
                  <a:pt x="5398" y="11035"/>
                  <a:pt x="4734" y="10618"/>
                </a:cubicBezTo>
                <a:lnTo>
                  <a:pt x="5471" y="9877"/>
                </a:lnTo>
                <a:cubicBezTo>
                  <a:pt x="5709" y="10192"/>
                  <a:pt x="6085" y="10394"/>
                  <a:pt x="6506" y="10394"/>
                </a:cubicBezTo>
                <a:lnTo>
                  <a:pt x="8232" y="10394"/>
                </a:lnTo>
                <a:cubicBezTo>
                  <a:pt x="8946" y="10394"/>
                  <a:pt x="9527" y="9813"/>
                  <a:pt x="9527" y="9099"/>
                </a:cubicBezTo>
                <a:cubicBezTo>
                  <a:pt x="9527" y="8384"/>
                  <a:pt x="8946" y="7802"/>
                  <a:pt x="8232" y="7802"/>
                </a:cubicBezTo>
                <a:lnTo>
                  <a:pt x="7545" y="7802"/>
                </a:lnTo>
                <a:lnTo>
                  <a:pt x="8411" y="6937"/>
                </a:lnTo>
                <a:lnTo>
                  <a:pt x="8663" y="6937"/>
                </a:lnTo>
                <a:lnTo>
                  <a:pt x="8663" y="6686"/>
                </a:lnTo>
                <a:lnTo>
                  <a:pt x="9276" y="6077"/>
                </a:lnTo>
                <a:close/>
                <a:moveTo>
                  <a:pt x="7367" y="866"/>
                </a:moveTo>
                <a:cubicBezTo>
                  <a:pt x="9005" y="866"/>
                  <a:pt x="10508" y="1475"/>
                  <a:pt x="11653" y="2478"/>
                </a:cubicBezTo>
                <a:lnTo>
                  <a:pt x="10907" y="3224"/>
                </a:lnTo>
                <a:cubicBezTo>
                  <a:pt x="10398" y="2844"/>
                  <a:pt x="9775" y="2620"/>
                  <a:pt x="9098" y="2620"/>
                </a:cubicBezTo>
                <a:lnTo>
                  <a:pt x="8663" y="2620"/>
                </a:lnTo>
                <a:lnTo>
                  <a:pt x="8663" y="2867"/>
                </a:lnTo>
                <a:cubicBezTo>
                  <a:pt x="8242" y="2702"/>
                  <a:pt x="7807" y="2620"/>
                  <a:pt x="7367" y="2620"/>
                </a:cubicBezTo>
                <a:cubicBezTo>
                  <a:pt x="6927" y="2620"/>
                  <a:pt x="6497" y="2702"/>
                  <a:pt x="6071" y="2867"/>
                </a:cubicBezTo>
                <a:lnTo>
                  <a:pt x="6071" y="2620"/>
                </a:lnTo>
                <a:lnTo>
                  <a:pt x="5641" y="2620"/>
                </a:lnTo>
                <a:cubicBezTo>
                  <a:pt x="3974" y="2620"/>
                  <a:pt x="2619" y="3975"/>
                  <a:pt x="2619" y="5642"/>
                </a:cubicBezTo>
                <a:lnTo>
                  <a:pt x="2619" y="6077"/>
                </a:lnTo>
                <a:lnTo>
                  <a:pt x="3058" y="6077"/>
                </a:lnTo>
                <a:cubicBezTo>
                  <a:pt x="2775" y="6791"/>
                  <a:pt x="2619" y="7537"/>
                  <a:pt x="2619" y="8233"/>
                </a:cubicBezTo>
                <a:cubicBezTo>
                  <a:pt x="2619" y="9203"/>
                  <a:pt x="2917" y="10027"/>
                  <a:pt x="3466" y="10659"/>
                </a:cubicBezTo>
                <a:lnTo>
                  <a:pt x="2473" y="11654"/>
                </a:lnTo>
                <a:cubicBezTo>
                  <a:pt x="1469" y="10508"/>
                  <a:pt x="861" y="9011"/>
                  <a:pt x="861" y="7372"/>
                </a:cubicBezTo>
                <a:cubicBezTo>
                  <a:pt x="861" y="3782"/>
                  <a:pt x="3781" y="866"/>
                  <a:pt x="7367" y="866"/>
                </a:cubicBezTo>
                <a:close/>
                <a:moveTo>
                  <a:pt x="12261" y="3087"/>
                </a:moveTo>
                <a:cubicBezTo>
                  <a:pt x="13264" y="4231"/>
                  <a:pt x="13873" y="5733"/>
                  <a:pt x="13873" y="7372"/>
                </a:cubicBezTo>
                <a:cubicBezTo>
                  <a:pt x="13873" y="10957"/>
                  <a:pt x="10956" y="13879"/>
                  <a:pt x="7367" y="13879"/>
                </a:cubicBezTo>
                <a:cubicBezTo>
                  <a:pt x="5728" y="13879"/>
                  <a:pt x="4231" y="13269"/>
                  <a:pt x="3086" y="12262"/>
                </a:cubicBezTo>
                <a:lnTo>
                  <a:pt x="4111" y="11241"/>
                </a:lnTo>
                <a:cubicBezTo>
                  <a:pt x="4918" y="11808"/>
                  <a:pt x="6025" y="12121"/>
                  <a:pt x="7367" y="12121"/>
                </a:cubicBezTo>
                <a:cubicBezTo>
                  <a:pt x="10297" y="12121"/>
                  <a:pt x="12120" y="10632"/>
                  <a:pt x="12120" y="8233"/>
                </a:cubicBezTo>
                <a:cubicBezTo>
                  <a:pt x="12120" y="7537"/>
                  <a:pt x="11964" y="6791"/>
                  <a:pt x="11676" y="6077"/>
                </a:cubicBezTo>
                <a:lnTo>
                  <a:pt x="12120" y="6077"/>
                </a:lnTo>
                <a:lnTo>
                  <a:pt x="12120" y="5642"/>
                </a:lnTo>
                <a:cubicBezTo>
                  <a:pt x="12120" y="4964"/>
                  <a:pt x="11896" y="4341"/>
                  <a:pt x="11515" y="3833"/>
                </a:cubicBezTo>
                <a:lnTo>
                  <a:pt x="12261" y="3087"/>
                </a:lnTo>
                <a:close/>
                <a:moveTo>
                  <a:pt x="7367" y="0"/>
                </a:moveTo>
                <a:cubicBezTo>
                  <a:pt x="3310" y="0"/>
                  <a:pt x="0" y="3311"/>
                  <a:pt x="0" y="7372"/>
                </a:cubicBezTo>
                <a:cubicBezTo>
                  <a:pt x="0" y="11428"/>
                  <a:pt x="3310" y="14739"/>
                  <a:pt x="7367" y="14739"/>
                </a:cubicBezTo>
                <a:cubicBezTo>
                  <a:pt x="11428" y="14739"/>
                  <a:pt x="14738" y="11428"/>
                  <a:pt x="14738" y="7372"/>
                </a:cubicBezTo>
                <a:cubicBezTo>
                  <a:pt x="14738" y="3311"/>
                  <a:pt x="11423" y="0"/>
                  <a:pt x="7367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" name="Google Shape;521;p49"/>
          <p:cNvSpPr/>
          <p:nvPr/>
        </p:nvSpPr>
        <p:spPr>
          <a:xfrm>
            <a:off x="4417550" y="3246475"/>
            <a:ext cx="368475" cy="368500"/>
          </a:xfrm>
          <a:custGeom>
            <a:rect b="b" l="l" r="r" t="t"/>
            <a:pathLst>
              <a:path extrusionOk="0" h="14740" w="14739">
                <a:moveTo>
                  <a:pt x="9781" y="5211"/>
                </a:moveTo>
                <a:lnTo>
                  <a:pt x="8920" y="6077"/>
                </a:lnTo>
                <a:lnTo>
                  <a:pt x="5820" y="6077"/>
                </a:lnTo>
                <a:lnTo>
                  <a:pt x="4954" y="5211"/>
                </a:lnTo>
                <a:close/>
                <a:moveTo>
                  <a:pt x="8054" y="6937"/>
                </a:moveTo>
                <a:lnTo>
                  <a:pt x="7367" y="7624"/>
                </a:lnTo>
                <a:lnTo>
                  <a:pt x="6685" y="6937"/>
                </a:lnTo>
                <a:close/>
                <a:moveTo>
                  <a:pt x="7367" y="866"/>
                </a:moveTo>
                <a:cubicBezTo>
                  <a:pt x="9007" y="866"/>
                  <a:pt x="10508" y="1475"/>
                  <a:pt x="11653" y="2478"/>
                </a:cubicBezTo>
                <a:lnTo>
                  <a:pt x="9781" y="4346"/>
                </a:lnTo>
                <a:lnTo>
                  <a:pt x="2871" y="4346"/>
                </a:lnTo>
                <a:lnTo>
                  <a:pt x="6328" y="7802"/>
                </a:lnTo>
                <a:lnTo>
                  <a:pt x="2477" y="11654"/>
                </a:lnTo>
                <a:cubicBezTo>
                  <a:pt x="1470" y="10508"/>
                  <a:pt x="861" y="9011"/>
                  <a:pt x="861" y="7372"/>
                </a:cubicBezTo>
                <a:cubicBezTo>
                  <a:pt x="861" y="3782"/>
                  <a:pt x="3783" y="866"/>
                  <a:pt x="7367" y="866"/>
                </a:cubicBezTo>
                <a:close/>
                <a:moveTo>
                  <a:pt x="12262" y="3087"/>
                </a:moveTo>
                <a:cubicBezTo>
                  <a:pt x="13265" y="4231"/>
                  <a:pt x="13874" y="5733"/>
                  <a:pt x="13874" y="7372"/>
                </a:cubicBezTo>
                <a:cubicBezTo>
                  <a:pt x="13874" y="10957"/>
                  <a:pt x="10957" y="13879"/>
                  <a:pt x="7367" y="13879"/>
                </a:cubicBezTo>
                <a:cubicBezTo>
                  <a:pt x="5728" y="13879"/>
                  <a:pt x="4231" y="13269"/>
                  <a:pt x="3086" y="12262"/>
                </a:cubicBezTo>
                <a:lnTo>
                  <a:pt x="6937" y="8412"/>
                </a:lnTo>
                <a:lnTo>
                  <a:pt x="6937" y="11255"/>
                </a:lnTo>
                <a:lnTo>
                  <a:pt x="6072" y="11255"/>
                </a:lnTo>
                <a:lnTo>
                  <a:pt x="6072" y="12121"/>
                </a:lnTo>
                <a:lnTo>
                  <a:pt x="8663" y="12121"/>
                </a:lnTo>
                <a:lnTo>
                  <a:pt x="8663" y="11255"/>
                </a:lnTo>
                <a:lnTo>
                  <a:pt x="7803" y="11255"/>
                </a:lnTo>
                <a:lnTo>
                  <a:pt x="7803" y="8412"/>
                </a:lnTo>
                <a:lnTo>
                  <a:pt x="11864" y="4346"/>
                </a:lnTo>
                <a:lnTo>
                  <a:pt x="11003" y="4346"/>
                </a:lnTo>
                <a:lnTo>
                  <a:pt x="12262" y="3087"/>
                </a:lnTo>
                <a:close/>
                <a:moveTo>
                  <a:pt x="7367" y="0"/>
                </a:moveTo>
                <a:cubicBezTo>
                  <a:pt x="3310" y="0"/>
                  <a:pt x="1" y="3311"/>
                  <a:pt x="1" y="7372"/>
                </a:cubicBezTo>
                <a:cubicBezTo>
                  <a:pt x="1" y="11428"/>
                  <a:pt x="3310" y="14739"/>
                  <a:pt x="7367" y="14739"/>
                </a:cubicBezTo>
                <a:cubicBezTo>
                  <a:pt x="11429" y="14739"/>
                  <a:pt x="14739" y="11428"/>
                  <a:pt x="14739" y="7372"/>
                </a:cubicBezTo>
                <a:cubicBezTo>
                  <a:pt x="14739" y="3311"/>
                  <a:pt x="11429" y="0"/>
                  <a:pt x="7367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2" name="Google Shape;522;p49"/>
          <p:cNvSpPr/>
          <p:nvPr/>
        </p:nvSpPr>
        <p:spPr>
          <a:xfrm>
            <a:off x="1906875" y="1751025"/>
            <a:ext cx="368500" cy="368500"/>
          </a:xfrm>
          <a:custGeom>
            <a:rect b="b" l="l" r="r" t="t"/>
            <a:pathLst>
              <a:path extrusionOk="0" h="14740" w="14740">
                <a:moveTo>
                  <a:pt x="4346" y="7803"/>
                </a:moveTo>
                <a:lnTo>
                  <a:pt x="4346" y="8669"/>
                </a:lnTo>
                <a:lnTo>
                  <a:pt x="2593" y="8669"/>
                </a:lnTo>
                <a:lnTo>
                  <a:pt x="2593" y="7803"/>
                </a:lnTo>
                <a:close/>
                <a:moveTo>
                  <a:pt x="10395" y="7803"/>
                </a:moveTo>
                <a:lnTo>
                  <a:pt x="10395" y="8669"/>
                </a:lnTo>
                <a:lnTo>
                  <a:pt x="5211" y="8669"/>
                </a:lnTo>
                <a:lnTo>
                  <a:pt x="5211" y="7803"/>
                </a:lnTo>
                <a:close/>
                <a:moveTo>
                  <a:pt x="7368" y="867"/>
                </a:moveTo>
                <a:cubicBezTo>
                  <a:pt x="9007" y="867"/>
                  <a:pt x="10509" y="1476"/>
                  <a:pt x="11654" y="2479"/>
                </a:cubicBezTo>
                <a:lnTo>
                  <a:pt x="9780" y="4351"/>
                </a:lnTo>
                <a:lnTo>
                  <a:pt x="7802" y="4351"/>
                </a:lnTo>
                <a:cubicBezTo>
                  <a:pt x="7327" y="4351"/>
                  <a:pt x="6938" y="3962"/>
                  <a:pt x="6938" y="3485"/>
                </a:cubicBezTo>
                <a:lnTo>
                  <a:pt x="6072" y="3485"/>
                </a:lnTo>
                <a:cubicBezTo>
                  <a:pt x="6072" y="4438"/>
                  <a:pt x="6851" y="5212"/>
                  <a:pt x="7802" y="5212"/>
                </a:cubicBezTo>
                <a:lnTo>
                  <a:pt x="8920" y="5212"/>
                </a:lnTo>
                <a:lnTo>
                  <a:pt x="7189" y="6938"/>
                </a:lnTo>
                <a:lnTo>
                  <a:pt x="1727" y="6938"/>
                </a:lnTo>
                <a:lnTo>
                  <a:pt x="1727" y="9529"/>
                </a:lnTo>
                <a:lnTo>
                  <a:pt x="4598" y="9529"/>
                </a:lnTo>
                <a:lnTo>
                  <a:pt x="2478" y="11654"/>
                </a:lnTo>
                <a:cubicBezTo>
                  <a:pt x="1471" y="10509"/>
                  <a:pt x="862" y="9012"/>
                  <a:pt x="862" y="7373"/>
                </a:cubicBezTo>
                <a:cubicBezTo>
                  <a:pt x="862" y="3783"/>
                  <a:pt x="3783" y="867"/>
                  <a:pt x="7368" y="867"/>
                </a:cubicBezTo>
                <a:close/>
                <a:moveTo>
                  <a:pt x="12263" y="3088"/>
                </a:moveTo>
                <a:cubicBezTo>
                  <a:pt x="13265" y="4237"/>
                  <a:pt x="13874" y="5734"/>
                  <a:pt x="13874" y="7373"/>
                </a:cubicBezTo>
                <a:cubicBezTo>
                  <a:pt x="13874" y="10958"/>
                  <a:pt x="10957" y="13880"/>
                  <a:pt x="7368" y="13880"/>
                </a:cubicBezTo>
                <a:cubicBezTo>
                  <a:pt x="5729" y="13880"/>
                  <a:pt x="4231" y="13270"/>
                  <a:pt x="3087" y="12268"/>
                </a:cubicBezTo>
                <a:lnTo>
                  <a:pt x="5820" y="9529"/>
                </a:lnTo>
                <a:lnTo>
                  <a:pt x="11255" y="9529"/>
                </a:lnTo>
                <a:lnTo>
                  <a:pt x="11255" y="6938"/>
                </a:lnTo>
                <a:lnTo>
                  <a:pt x="8412" y="6938"/>
                </a:lnTo>
                <a:lnTo>
                  <a:pt x="10138" y="5212"/>
                </a:lnTo>
                <a:lnTo>
                  <a:pt x="11255" y="5212"/>
                </a:lnTo>
                <a:cubicBezTo>
                  <a:pt x="11731" y="5212"/>
                  <a:pt x="12121" y="5601"/>
                  <a:pt x="12121" y="6078"/>
                </a:cubicBezTo>
                <a:lnTo>
                  <a:pt x="12981" y="6078"/>
                </a:lnTo>
                <a:cubicBezTo>
                  <a:pt x="12981" y="5125"/>
                  <a:pt x="12208" y="4351"/>
                  <a:pt x="11255" y="4351"/>
                </a:cubicBezTo>
                <a:lnTo>
                  <a:pt x="11003" y="4351"/>
                </a:lnTo>
                <a:lnTo>
                  <a:pt x="12263" y="3088"/>
                </a:lnTo>
                <a:close/>
                <a:moveTo>
                  <a:pt x="7368" y="1"/>
                </a:moveTo>
                <a:cubicBezTo>
                  <a:pt x="3311" y="1"/>
                  <a:pt x="0" y="3316"/>
                  <a:pt x="0" y="7373"/>
                </a:cubicBezTo>
                <a:cubicBezTo>
                  <a:pt x="0" y="11429"/>
                  <a:pt x="3311" y="14740"/>
                  <a:pt x="7368" y="14740"/>
                </a:cubicBezTo>
                <a:cubicBezTo>
                  <a:pt x="11429" y="14740"/>
                  <a:pt x="14740" y="11429"/>
                  <a:pt x="14740" y="7373"/>
                </a:cubicBezTo>
                <a:cubicBezTo>
                  <a:pt x="14740" y="3312"/>
                  <a:pt x="11429" y="1"/>
                  <a:pt x="7368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26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p50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</a:t>
            </a:r>
            <a:r>
              <a:rPr lang="en"/>
              <a:t>ur </a:t>
            </a:r>
            <a:r>
              <a:rPr lang="en">
                <a:solidFill>
                  <a:srgbClr val="FFBA3E"/>
                </a:solidFill>
              </a:rPr>
              <a:t>Services</a:t>
            </a:r>
            <a:endParaRPr>
              <a:solidFill>
                <a:srgbClr val="FFBA3E"/>
              </a:solidFill>
            </a:endParaRPr>
          </a:p>
        </p:txBody>
      </p:sp>
      <p:grpSp>
        <p:nvGrpSpPr>
          <p:cNvPr id="528" name="Google Shape;528;p50"/>
          <p:cNvGrpSpPr/>
          <p:nvPr/>
        </p:nvGrpSpPr>
        <p:grpSpPr>
          <a:xfrm>
            <a:off x="4945000" y="957200"/>
            <a:ext cx="2904674" cy="4149400"/>
            <a:chOff x="4435925" y="1146600"/>
            <a:chExt cx="2904674" cy="4149400"/>
          </a:xfrm>
        </p:grpSpPr>
        <p:sp>
          <p:nvSpPr>
            <p:cNvPr id="529" name="Google Shape;529;p50"/>
            <p:cNvSpPr/>
            <p:nvPr/>
          </p:nvSpPr>
          <p:spPr>
            <a:xfrm>
              <a:off x="4435925" y="1146600"/>
              <a:ext cx="2904674" cy="3409750"/>
            </a:xfrm>
            <a:custGeom>
              <a:rect b="b" l="l" r="r" t="t"/>
              <a:pathLst>
                <a:path extrusionOk="0" h="43984" w="37470">
                  <a:moveTo>
                    <a:pt x="18734" y="1"/>
                  </a:moveTo>
                  <a:lnTo>
                    <a:pt x="18085" y="7090"/>
                  </a:lnTo>
                  <a:lnTo>
                    <a:pt x="17433" y="7090"/>
                  </a:lnTo>
                  <a:lnTo>
                    <a:pt x="17433" y="7957"/>
                  </a:lnTo>
                  <a:lnTo>
                    <a:pt x="18085" y="7957"/>
                  </a:lnTo>
                  <a:lnTo>
                    <a:pt x="18085" y="9403"/>
                  </a:lnTo>
                  <a:lnTo>
                    <a:pt x="17433" y="9403"/>
                  </a:lnTo>
                  <a:lnTo>
                    <a:pt x="17433" y="11503"/>
                  </a:lnTo>
                  <a:lnTo>
                    <a:pt x="16494" y="11503"/>
                  </a:lnTo>
                  <a:lnTo>
                    <a:pt x="16494" y="13816"/>
                  </a:lnTo>
                  <a:cubicBezTo>
                    <a:pt x="16494" y="13816"/>
                    <a:pt x="10416" y="19389"/>
                    <a:pt x="5210" y="23943"/>
                  </a:cubicBezTo>
                  <a:cubicBezTo>
                    <a:pt x="1" y="28501"/>
                    <a:pt x="1302" y="34723"/>
                    <a:pt x="5210" y="36242"/>
                  </a:cubicBezTo>
                  <a:lnTo>
                    <a:pt x="4054" y="36242"/>
                  </a:lnTo>
                  <a:lnTo>
                    <a:pt x="4054" y="38628"/>
                  </a:lnTo>
                  <a:lnTo>
                    <a:pt x="5210" y="38628"/>
                  </a:lnTo>
                  <a:lnTo>
                    <a:pt x="5210" y="43984"/>
                  </a:lnTo>
                  <a:lnTo>
                    <a:pt x="32262" y="43984"/>
                  </a:lnTo>
                  <a:lnTo>
                    <a:pt x="32262" y="38628"/>
                  </a:lnTo>
                  <a:lnTo>
                    <a:pt x="33420" y="38628"/>
                  </a:lnTo>
                  <a:lnTo>
                    <a:pt x="33420" y="36242"/>
                  </a:lnTo>
                  <a:lnTo>
                    <a:pt x="32262" y="36242"/>
                  </a:lnTo>
                  <a:cubicBezTo>
                    <a:pt x="36168" y="34723"/>
                    <a:pt x="37470" y="28501"/>
                    <a:pt x="32262" y="23943"/>
                  </a:cubicBezTo>
                  <a:cubicBezTo>
                    <a:pt x="27056" y="19389"/>
                    <a:pt x="20979" y="13816"/>
                    <a:pt x="20979" y="13816"/>
                  </a:cubicBezTo>
                  <a:lnTo>
                    <a:pt x="20979" y="11503"/>
                  </a:lnTo>
                  <a:lnTo>
                    <a:pt x="20036" y="11503"/>
                  </a:lnTo>
                  <a:lnTo>
                    <a:pt x="20036" y="9403"/>
                  </a:lnTo>
                  <a:lnTo>
                    <a:pt x="19387" y="9403"/>
                  </a:lnTo>
                  <a:lnTo>
                    <a:pt x="19387" y="7957"/>
                  </a:lnTo>
                  <a:lnTo>
                    <a:pt x="20036" y="7957"/>
                  </a:lnTo>
                  <a:lnTo>
                    <a:pt x="20036" y="7090"/>
                  </a:lnTo>
                  <a:lnTo>
                    <a:pt x="19387" y="7090"/>
                  </a:lnTo>
                  <a:lnTo>
                    <a:pt x="18734" y="1"/>
                  </a:lnTo>
                  <a:close/>
                </a:path>
              </a:pathLst>
            </a:custGeom>
            <a:solidFill>
              <a:srgbClr val="1821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50"/>
            <p:cNvSpPr/>
            <p:nvPr/>
          </p:nvSpPr>
          <p:spPr>
            <a:xfrm>
              <a:off x="4839275" y="4517800"/>
              <a:ext cx="2101200" cy="778200"/>
            </a:xfrm>
            <a:prstGeom prst="rect">
              <a:avLst/>
            </a:prstGeom>
            <a:solidFill>
              <a:srgbClr val="1821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1" name="Google Shape;531;p50"/>
          <p:cNvSpPr txBox="1"/>
          <p:nvPr/>
        </p:nvSpPr>
        <p:spPr>
          <a:xfrm>
            <a:off x="5564088" y="2807502"/>
            <a:ext cx="1666500" cy="124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uli"/>
              <a:buChar char="●"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Characteristic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uli"/>
              <a:buChar char="●"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Characteristic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532" name="Google Shape;532;p50"/>
          <p:cNvSpPr txBox="1"/>
          <p:nvPr/>
        </p:nvSpPr>
        <p:spPr>
          <a:xfrm>
            <a:off x="5813838" y="2489798"/>
            <a:ext cx="1167000" cy="2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BA3E"/>
                </a:solidFill>
                <a:latin typeface="Montserrat"/>
                <a:ea typeface="Montserrat"/>
                <a:cs typeface="Montserrat"/>
                <a:sym typeface="Montserrat"/>
              </a:rPr>
              <a:t>$20.00</a:t>
            </a:r>
            <a:endParaRPr b="1" sz="1800">
              <a:solidFill>
                <a:srgbClr val="FFBA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33" name="Google Shape;533;p50"/>
          <p:cNvSpPr txBox="1"/>
          <p:nvPr/>
        </p:nvSpPr>
        <p:spPr>
          <a:xfrm>
            <a:off x="5813850" y="4186900"/>
            <a:ext cx="1167000" cy="4386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PREMIUM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534" name="Google Shape;534;p50"/>
          <p:cNvGrpSpPr/>
          <p:nvPr/>
        </p:nvGrpSpPr>
        <p:grpSpPr>
          <a:xfrm>
            <a:off x="1294325" y="957200"/>
            <a:ext cx="2904674" cy="4149400"/>
            <a:chOff x="4435925" y="1146600"/>
            <a:chExt cx="2904674" cy="4149400"/>
          </a:xfrm>
        </p:grpSpPr>
        <p:sp>
          <p:nvSpPr>
            <p:cNvPr id="535" name="Google Shape;535;p50"/>
            <p:cNvSpPr/>
            <p:nvPr/>
          </p:nvSpPr>
          <p:spPr>
            <a:xfrm>
              <a:off x="4435925" y="1146600"/>
              <a:ext cx="2904674" cy="3409750"/>
            </a:xfrm>
            <a:custGeom>
              <a:rect b="b" l="l" r="r" t="t"/>
              <a:pathLst>
                <a:path extrusionOk="0" h="43984" w="37470">
                  <a:moveTo>
                    <a:pt x="18734" y="1"/>
                  </a:moveTo>
                  <a:lnTo>
                    <a:pt x="18085" y="7090"/>
                  </a:lnTo>
                  <a:lnTo>
                    <a:pt x="17433" y="7090"/>
                  </a:lnTo>
                  <a:lnTo>
                    <a:pt x="17433" y="7957"/>
                  </a:lnTo>
                  <a:lnTo>
                    <a:pt x="18085" y="7957"/>
                  </a:lnTo>
                  <a:lnTo>
                    <a:pt x="18085" y="9403"/>
                  </a:lnTo>
                  <a:lnTo>
                    <a:pt x="17433" y="9403"/>
                  </a:lnTo>
                  <a:lnTo>
                    <a:pt x="17433" y="11503"/>
                  </a:lnTo>
                  <a:lnTo>
                    <a:pt x="16494" y="11503"/>
                  </a:lnTo>
                  <a:lnTo>
                    <a:pt x="16494" y="13816"/>
                  </a:lnTo>
                  <a:cubicBezTo>
                    <a:pt x="16494" y="13816"/>
                    <a:pt x="10416" y="19389"/>
                    <a:pt x="5210" y="23943"/>
                  </a:cubicBezTo>
                  <a:cubicBezTo>
                    <a:pt x="1" y="28501"/>
                    <a:pt x="1302" y="34723"/>
                    <a:pt x="5210" y="36242"/>
                  </a:cubicBezTo>
                  <a:lnTo>
                    <a:pt x="4054" y="36242"/>
                  </a:lnTo>
                  <a:lnTo>
                    <a:pt x="4054" y="38628"/>
                  </a:lnTo>
                  <a:lnTo>
                    <a:pt x="5210" y="38628"/>
                  </a:lnTo>
                  <a:lnTo>
                    <a:pt x="5210" y="43984"/>
                  </a:lnTo>
                  <a:lnTo>
                    <a:pt x="32262" y="43984"/>
                  </a:lnTo>
                  <a:lnTo>
                    <a:pt x="32262" y="38628"/>
                  </a:lnTo>
                  <a:lnTo>
                    <a:pt x="33420" y="38628"/>
                  </a:lnTo>
                  <a:lnTo>
                    <a:pt x="33420" y="36242"/>
                  </a:lnTo>
                  <a:lnTo>
                    <a:pt x="32262" y="36242"/>
                  </a:lnTo>
                  <a:cubicBezTo>
                    <a:pt x="36168" y="34723"/>
                    <a:pt x="37470" y="28501"/>
                    <a:pt x="32262" y="23943"/>
                  </a:cubicBezTo>
                  <a:cubicBezTo>
                    <a:pt x="27056" y="19389"/>
                    <a:pt x="20979" y="13816"/>
                    <a:pt x="20979" y="13816"/>
                  </a:cubicBezTo>
                  <a:lnTo>
                    <a:pt x="20979" y="11503"/>
                  </a:lnTo>
                  <a:lnTo>
                    <a:pt x="20036" y="11503"/>
                  </a:lnTo>
                  <a:lnTo>
                    <a:pt x="20036" y="9403"/>
                  </a:lnTo>
                  <a:lnTo>
                    <a:pt x="19387" y="9403"/>
                  </a:lnTo>
                  <a:lnTo>
                    <a:pt x="19387" y="7957"/>
                  </a:lnTo>
                  <a:lnTo>
                    <a:pt x="20036" y="7957"/>
                  </a:lnTo>
                  <a:lnTo>
                    <a:pt x="20036" y="7090"/>
                  </a:lnTo>
                  <a:lnTo>
                    <a:pt x="19387" y="7090"/>
                  </a:lnTo>
                  <a:lnTo>
                    <a:pt x="18734" y="1"/>
                  </a:lnTo>
                  <a:close/>
                </a:path>
              </a:pathLst>
            </a:custGeom>
            <a:solidFill>
              <a:srgbClr val="1821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50"/>
            <p:cNvSpPr/>
            <p:nvPr/>
          </p:nvSpPr>
          <p:spPr>
            <a:xfrm>
              <a:off x="4839275" y="4517800"/>
              <a:ext cx="2101200" cy="778200"/>
            </a:xfrm>
            <a:prstGeom prst="rect">
              <a:avLst/>
            </a:prstGeom>
            <a:solidFill>
              <a:srgbClr val="1821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" name="Google Shape;537;p50"/>
          <p:cNvSpPr txBox="1"/>
          <p:nvPr/>
        </p:nvSpPr>
        <p:spPr>
          <a:xfrm>
            <a:off x="1913413" y="2807502"/>
            <a:ext cx="1666500" cy="1243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0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You can explain your product or your service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uli"/>
              <a:buChar char="●"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Characteristic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  <a:p>
            <a:pPr indent="-304800" lvl="0" marL="45720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Muli"/>
              <a:buChar char="●"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Characteristic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538" name="Google Shape;538;p50"/>
          <p:cNvSpPr txBox="1"/>
          <p:nvPr/>
        </p:nvSpPr>
        <p:spPr>
          <a:xfrm>
            <a:off x="2163163" y="2489798"/>
            <a:ext cx="1167000" cy="2814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760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FFBA3E"/>
                </a:solidFill>
                <a:latin typeface="Montserrat"/>
                <a:ea typeface="Montserrat"/>
                <a:cs typeface="Montserrat"/>
                <a:sym typeface="Montserrat"/>
              </a:rPr>
              <a:t>$0.00</a:t>
            </a:r>
            <a:endParaRPr b="1" sz="1800">
              <a:solidFill>
                <a:srgbClr val="FFBA3E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539" name="Google Shape;539;p50"/>
          <p:cNvSpPr txBox="1"/>
          <p:nvPr/>
        </p:nvSpPr>
        <p:spPr>
          <a:xfrm>
            <a:off x="2163175" y="4186900"/>
            <a:ext cx="1167000" cy="438600"/>
          </a:xfrm>
          <a:prstGeom prst="rect">
            <a:avLst/>
          </a:prstGeom>
          <a:noFill/>
          <a:ln cap="flat" cmpd="sng" w="19050">
            <a:solidFill>
              <a:srgbClr val="F3F3F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FREE</a:t>
            </a:r>
            <a:endParaRPr b="1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43" name="Shape 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" name="Google Shape;544;p51"/>
          <p:cNvSpPr txBox="1"/>
          <p:nvPr>
            <p:ph type="title"/>
          </p:nvPr>
        </p:nvSpPr>
        <p:spPr>
          <a:xfrm>
            <a:off x="5219475" y="1712225"/>
            <a:ext cx="3131700" cy="1644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</a:t>
            </a:r>
            <a:r>
              <a:rPr lang="en">
                <a:solidFill>
                  <a:srgbClr val="FFBA3E"/>
                </a:solidFill>
              </a:rPr>
              <a:t>P</a:t>
            </a:r>
            <a:r>
              <a:rPr lang="en">
                <a:solidFill>
                  <a:srgbClr val="FFBA3E"/>
                </a:solidFill>
              </a:rPr>
              <a:t>icture </a:t>
            </a:r>
            <a:r>
              <a:rPr lang="en"/>
              <a:t>Is Worth a Thousand Words</a:t>
            </a:r>
            <a:endParaRPr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48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oogle Shape;549;p52"/>
          <p:cNvGrpSpPr/>
          <p:nvPr/>
        </p:nvGrpSpPr>
        <p:grpSpPr>
          <a:xfrm>
            <a:off x="4405810" y="1419647"/>
            <a:ext cx="4021500" cy="3062887"/>
            <a:chOff x="3578510" y="1419647"/>
            <a:chExt cx="4021500" cy="3062887"/>
          </a:xfrm>
        </p:grpSpPr>
        <p:sp>
          <p:nvSpPr>
            <p:cNvPr id="550" name="Google Shape;550;p52"/>
            <p:cNvSpPr/>
            <p:nvPr/>
          </p:nvSpPr>
          <p:spPr>
            <a:xfrm>
              <a:off x="3716658" y="1548119"/>
              <a:ext cx="3748500" cy="2285700"/>
            </a:xfrm>
            <a:prstGeom prst="rect">
              <a:avLst/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2"/>
            <p:cNvSpPr/>
            <p:nvPr/>
          </p:nvSpPr>
          <p:spPr>
            <a:xfrm>
              <a:off x="3578510" y="1419647"/>
              <a:ext cx="4021500" cy="2544300"/>
            </a:xfrm>
            <a:prstGeom prst="roundRect">
              <a:avLst>
                <a:gd fmla="val 3857" name="adj"/>
              </a:avLst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52" name="Google Shape;552;p52"/>
            <p:cNvGrpSpPr/>
            <p:nvPr/>
          </p:nvGrpSpPr>
          <p:grpSpPr>
            <a:xfrm>
              <a:off x="3605853" y="1447364"/>
              <a:ext cx="3966900" cy="3035170"/>
              <a:chOff x="3605853" y="1447364"/>
              <a:chExt cx="3966900" cy="3035170"/>
            </a:xfrm>
          </p:grpSpPr>
          <p:sp>
            <p:nvSpPr>
              <p:cNvPr id="553" name="Google Shape;553;p52"/>
              <p:cNvSpPr/>
              <p:nvPr/>
            </p:nvSpPr>
            <p:spPr>
              <a:xfrm>
                <a:off x="3605853" y="1447364"/>
                <a:ext cx="3966900" cy="2488800"/>
              </a:xfrm>
              <a:prstGeom prst="roundRect">
                <a:avLst>
                  <a:gd fmla="val 3282" name="adj"/>
                </a:avLst>
              </a:prstGeom>
              <a:noFill/>
              <a:ln cap="flat" cmpd="sng" w="19050">
                <a:solidFill>
                  <a:srgbClr val="FFBA3E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52"/>
              <p:cNvSpPr/>
              <p:nvPr/>
            </p:nvSpPr>
            <p:spPr>
              <a:xfrm>
                <a:off x="4900908" y="3963886"/>
                <a:ext cx="1373274" cy="518648"/>
              </a:xfrm>
              <a:custGeom>
                <a:rect b="b" l="l" r="r" t="t"/>
                <a:pathLst>
                  <a:path extrusionOk="0" h="24926" w="65999">
                    <a:moveTo>
                      <a:pt x="13372" y="0"/>
                    </a:moveTo>
                    <a:cubicBezTo>
                      <a:pt x="13051" y="1881"/>
                      <a:pt x="12653" y="8225"/>
                      <a:pt x="11445" y="11283"/>
                    </a:cubicBezTo>
                    <a:cubicBezTo>
                      <a:pt x="10237" y="14341"/>
                      <a:pt x="7883" y="16511"/>
                      <a:pt x="6125" y="18346"/>
                    </a:cubicBezTo>
                    <a:cubicBezTo>
                      <a:pt x="4367" y="20181"/>
                      <a:pt x="1875" y="21297"/>
                      <a:pt x="896" y="22291"/>
                    </a:cubicBezTo>
                    <a:cubicBezTo>
                      <a:pt x="-82" y="23285"/>
                      <a:pt x="-174" y="23896"/>
                      <a:pt x="254" y="24309"/>
                    </a:cubicBezTo>
                    <a:cubicBezTo>
                      <a:pt x="682" y="24722"/>
                      <a:pt x="805" y="24692"/>
                      <a:pt x="3465" y="24768"/>
                    </a:cubicBezTo>
                    <a:cubicBezTo>
                      <a:pt x="6125" y="24845"/>
                      <a:pt x="10925" y="24768"/>
                      <a:pt x="16215" y="24768"/>
                    </a:cubicBezTo>
                    <a:cubicBezTo>
                      <a:pt x="21505" y="24768"/>
                      <a:pt x="28630" y="24768"/>
                      <a:pt x="35204" y="24768"/>
                    </a:cubicBezTo>
                    <a:cubicBezTo>
                      <a:pt x="41778" y="24768"/>
                      <a:pt x="50783" y="24768"/>
                      <a:pt x="55660" y="24768"/>
                    </a:cubicBezTo>
                    <a:cubicBezTo>
                      <a:pt x="60537" y="24768"/>
                      <a:pt x="62754" y="25104"/>
                      <a:pt x="64466" y="24768"/>
                    </a:cubicBezTo>
                    <a:cubicBezTo>
                      <a:pt x="66178" y="24432"/>
                      <a:pt x="66056" y="23346"/>
                      <a:pt x="65934" y="22750"/>
                    </a:cubicBezTo>
                    <a:cubicBezTo>
                      <a:pt x="65812" y="22154"/>
                      <a:pt x="65353" y="22765"/>
                      <a:pt x="63732" y="21190"/>
                    </a:cubicBezTo>
                    <a:cubicBezTo>
                      <a:pt x="62111" y="19615"/>
                      <a:pt x="57999" y="16512"/>
                      <a:pt x="56210" y="13301"/>
                    </a:cubicBezTo>
                    <a:cubicBezTo>
                      <a:pt x="54421" y="10091"/>
                      <a:pt x="53505" y="4083"/>
                      <a:pt x="53000" y="1927"/>
                    </a:cubicBezTo>
                    <a:cubicBezTo>
                      <a:pt x="52496" y="-229"/>
                      <a:pt x="53153" y="627"/>
                      <a:pt x="53183" y="367"/>
                    </a:cubicBezTo>
                  </a:path>
                </a:pathLst>
              </a:custGeom>
              <a:noFill/>
              <a:ln cap="flat" cmpd="sng" w="19050">
                <a:solidFill>
                  <a:srgbClr val="FFBA3E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</p:grpSp>
        <p:cxnSp>
          <p:nvCxnSpPr>
            <p:cNvPr id="555" name="Google Shape;555;p52"/>
            <p:cNvCxnSpPr/>
            <p:nvPr/>
          </p:nvCxnSpPr>
          <p:spPr>
            <a:xfrm>
              <a:off x="4915750" y="4433452"/>
              <a:ext cx="1353300" cy="0"/>
            </a:xfrm>
            <a:prstGeom prst="straightConnector1">
              <a:avLst/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sp>
        <p:nvSpPr>
          <p:cNvPr id="556" name="Google Shape;556;p52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</a:t>
            </a:r>
            <a:r>
              <a:rPr lang="en"/>
              <a:t>esktop Software</a:t>
            </a:r>
            <a:endParaRPr/>
          </a:p>
        </p:txBody>
      </p:sp>
      <p:grpSp>
        <p:nvGrpSpPr>
          <p:cNvPr id="557" name="Google Shape;557;p52"/>
          <p:cNvGrpSpPr/>
          <p:nvPr/>
        </p:nvGrpSpPr>
        <p:grpSpPr>
          <a:xfrm>
            <a:off x="-7348" y="1618300"/>
            <a:ext cx="4222175" cy="2141888"/>
            <a:chOff x="0" y="1618300"/>
            <a:chExt cx="4222175" cy="2141888"/>
          </a:xfrm>
        </p:grpSpPr>
        <p:sp>
          <p:nvSpPr>
            <p:cNvPr id="558" name="Google Shape;558;p52"/>
            <p:cNvSpPr/>
            <p:nvPr/>
          </p:nvSpPr>
          <p:spPr>
            <a:xfrm rot="10800000">
              <a:off x="1131575" y="1620488"/>
              <a:ext cx="3090600" cy="2139700"/>
            </a:xfrm>
            <a:custGeom>
              <a:rect b="b" l="l" r="r" t="t"/>
              <a:pathLst>
                <a:path extrusionOk="0" h="85588" w="123624">
                  <a:moveTo>
                    <a:pt x="38786" y="1"/>
                  </a:moveTo>
                  <a:cubicBezTo>
                    <a:pt x="37412" y="811"/>
                    <a:pt x="36325" y="2418"/>
                    <a:pt x="36585" y="5548"/>
                  </a:cubicBezTo>
                  <a:cubicBezTo>
                    <a:pt x="36585" y="5548"/>
                    <a:pt x="36281" y="5520"/>
                    <a:pt x="35773" y="5520"/>
                  </a:cubicBezTo>
                  <a:cubicBezTo>
                    <a:pt x="33232" y="5520"/>
                    <a:pt x="25576" y="6225"/>
                    <a:pt x="25180" y="14691"/>
                  </a:cubicBezTo>
                  <a:cubicBezTo>
                    <a:pt x="25180" y="14691"/>
                    <a:pt x="12826" y="14691"/>
                    <a:pt x="10453" y="28658"/>
                  </a:cubicBezTo>
                  <a:cubicBezTo>
                    <a:pt x="9501" y="32595"/>
                    <a:pt x="8393" y="39577"/>
                    <a:pt x="0" y="42750"/>
                  </a:cubicBezTo>
                  <a:cubicBezTo>
                    <a:pt x="8393" y="45927"/>
                    <a:pt x="9501" y="52909"/>
                    <a:pt x="10453" y="56846"/>
                  </a:cubicBezTo>
                  <a:cubicBezTo>
                    <a:pt x="12826" y="70814"/>
                    <a:pt x="25180" y="70814"/>
                    <a:pt x="25180" y="70814"/>
                  </a:cubicBezTo>
                  <a:cubicBezTo>
                    <a:pt x="25576" y="79279"/>
                    <a:pt x="33232" y="79984"/>
                    <a:pt x="35773" y="79984"/>
                  </a:cubicBezTo>
                  <a:cubicBezTo>
                    <a:pt x="36281" y="79984"/>
                    <a:pt x="36585" y="79956"/>
                    <a:pt x="36585" y="79956"/>
                  </a:cubicBezTo>
                  <a:lnTo>
                    <a:pt x="36585" y="79956"/>
                  </a:lnTo>
                  <a:cubicBezTo>
                    <a:pt x="36315" y="83197"/>
                    <a:pt x="37493" y="84807"/>
                    <a:pt x="38935" y="85588"/>
                  </a:cubicBezTo>
                  <a:lnTo>
                    <a:pt x="123624" y="85588"/>
                  </a:lnTo>
                  <a:lnTo>
                    <a:pt x="123624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2"/>
            <p:cNvSpPr/>
            <p:nvPr/>
          </p:nvSpPr>
          <p:spPr>
            <a:xfrm>
              <a:off x="0" y="1618300"/>
              <a:ext cx="2094000" cy="2139600"/>
            </a:xfrm>
            <a:prstGeom prst="rect">
              <a:avLst/>
            </a:pr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60" name="Google Shape;560;p52"/>
          <p:cNvPicPr preferRelativeResize="0"/>
          <p:nvPr/>
        </p:nvPicPr>
        <p:blipFill rotWithShape="1">
          <a:blip r:embed="rId4">
            <a:alphaModFix/>
          </a:blip>
          <a:srcRect b="0" l="3781" r="3771" t="0"/>
          <a:stretch/>
        </p:blipFill>
        <p:spPr>
          <a:xfrm>
            <a:off x="4553100" y="1555200"/>
            <a:ext cx="3731124" cy="2270275"/>
          </a:xfrm>
          <a:prstGeom prst="rect">
            <a:avLst/>
          </a:prstGeom>
          <a:noFill/>
          <a:ln>
            <a:noFill/>
          </a:ln>
        </p:spPr>
      </p:pic>
      <p:sp>
        <p:nvSpPr>
          <p:cNvPr id="561" name="Google Shape;561;p52"/>
          <p:cNvSpPr txBox="1"/>
          <p:nvPr/>
        </p:nvSpPr>
        <p:spPr>
          <a:xfrm>
            <a:off x="720000" y="2016525"/>
            <a:ext cx="2391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182130"/>
                </a:solidFill>
                <a:latin typeface="Muli"/>
                <a:ea typeface="Muli"/>
                <a:cs typeface="Muli"/>
                <a:sym typeface="Muli"/>
              </a:rPr>
              <a:t>You can replace the image on the screen with your own. Just delete this one, add yours and send it to the back</a:t>
            </a:r>
            <a:endParaRPr>
              <a:solidFill>
                <a:srgbClr val="182130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65" name="Shape 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" name="Google Shape;566;p53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ablet App</a:t>
            </a:r>
            <a:endParaRPr/>
          </a:p>
        </p:txBody>
      </p:sp>
      <p:grpSp>
        <p:nvGrpSpPr>
          <p:cNvPr id="567" name="Google Shape;567;p53"/>
          <p:cNvGrpSpPr/>
          <p:nvPr/>
        </p:nvGrpSpPr>
        <p:grpSpPr>
          <a:xfrm flipH="1">
            <a:off x="1763667" y="1227043"/>
            <a:ext cx="2388300" cy="3284100"/>
            <a:chOff x="1835466" y="929768"/>
            <a:chExt cx="2388300" cy="3284100"/>
          </a:xfrm>
        </p:grpSpPr>
        <p:sp>
          <p:nvSpPr>
            <p:cNvPr id="568" name="Google Shape;568;p53"/>
            <p:cNvSpPr/>
            <p:nvPr/>
          </p:nvSpPr>
          <p:spPr>
            <a:xfrm>
              <a:off x="1835466" y="929768"/>
              <a:ext cx="2388300" cy="3284100"/>
            </a:xfrm>
            <a:prstGeom prst="roundRect">
              <a:avLst>
                <a:gd fmla="val 4846" name="adj"/>
              </a:avLst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/>
            </a:p>
          </p:txBody>
        </p:sp>
        <p:sp>
          <p:nvSpPr>
            <p:cNvPr id="569" name="Google Shape;569;p53"/>
            <p:cNvSpPr/>
            <p:nvPr/>
          </p:nvSpPr>
          <p:spPr>
            <a:xfrm>
              <a:off x="2010540" y="1124747"/>
              <a:ext cx="2038200" cy="2909100"/>
            </a:xfrm>
            <a:prstGeom prst="rect">
              <a:avLst/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3"/>
            <p:cNvSpPr/>
            <p:nvPr/>
          </p:nvSpPr>
          <p:spPr>
            <a:xfrm>
              <a:off x="2947422" y="4067543"/>
              <a:ext cx="164400" cy="97500"/>
            </a:xfrm>
            <a:prstGeom prst="roundRect">
              <a:avLst>
                <a:gd fmla="val 50000" name="adj"/>
              </a:avLst>
            </a:prstGeom>
            <a:noFill/>
            <a:ln cap="flat" cmpd="sng" w="19050">
              <a:solidFill>
                <a:srgbClr val="FFBA3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571" name="Google Shape;571;p53"/>
          <p:cNvPicPr preferRelativeResize="0"/>
          <p:nvPr/>
        </p:nvPicPr>
        <p:blipFill rotWithShape="1">
          <a:blip r:embed="rId4">
            <a:alphaModFix/>
          </a:blip>
          <a:srcRect b="5093" l="34869" r="34863" t="18313"/>
          <a:stretch/>
        </p:blipFill>
        <p:spPr>
          <a:xfrm>
            <a:off x="1944050" y="1425675"/>
            <a:ext cx="2033124" cy="2894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72" name="Google Shape;572;p53"/>
          <p:cNvGrpSpPr/>
          <p:nvPr/>
        </p:nvGrpSpPr>
        <p:grpSpPr>
          <a:xfrm flipH="1">
            <a:off x="4921827" y="1618300"/>
            <a:ext cx="4222175" cy="2141888"/>
            <a:chOff x="0" y="1618300"/>
            <a:chExt cx="4222175" cy="2141888"/>
          </a:xfrm>
        </p:grpSpPr>
        <p:sp>
          <p:nvSpPr>
            <p:cNvPr id="573" name="Google Shape;573;p53"/>
            <p:cNvSpPr/>
            <p:nvPr/>
          </p:nvSpPr>
          <p:spPr>
            <a:xfrm rot="10800000">
              <a:off x="1131575" y="1620488"/>
              <a:ext cx="3090600" cy="2139700"/>
            </a:xfrm>
            <a:custGeom>
              <a:rect b="b" l="l" r="r" t="t"/>
              <a:pathLst>
                <a:path extrusionOk="0" h="85588" w="123624">
                  <a:moveTo>
                    <a:pt x="38786" y="1"/>
                  </a:moveTo>
                  <a:cubicBezTo>
                    <a:pt x="37412" y="811"/>
                    <a:pt x="36325" y="2418"/>
                    <a:pt x="36585" y="5548"/>
                  </a:cubicBezTo>
                  <a:cubicBezTo>
                    <a:pt x="36585" y="5548"/>
                    <a:pt x="36281" y="5520"/>
                    <a:pt x="35773" y="5520"/>
                  </a:cubicBezTo>
                  <a:cubicBezTo>
                    <a:pt x="33232" y="5520"/>
                    <a:pt x="25576" y="6225"/>
                    <a:pt x="25180" y="14691"/>
                  </a:cubicBezTo>
                  <a:cubicBezTo>
                    <a:pt x="25180" y="14691"/>
                    <a:pt x="12826" y="14691"/>
                    <a:pt x="10453" y="28658"/>
                  </a:cubicBezTo>
                  <a:cubicBezTo>
                    <a:pt x="9501" y="32595"/>
                    <a:pt x="8393" y="39577"/>
                    <a:pt x="0" y="42750"/>
                  </a:cubicBezTo>
                  <a:cubicBezTo>
                    <a:pt x="8393" y="45927"/>
                    <a:pt x="9501" y="52909"/>
                    <a:pt x="10453" y="56846"/>
                  </a:cubicBezTo>
                  <a:cubicBezTo>
                    <a:pt x="12826" y="70814"/>
                    <a:pt x="25180" y="70814"/>
                    <a:pt x="25180" y="70814"/>
                  </a:cubicBezTo>
                  <a:cubicBezTo>
                    <a:pt x="25576" y="79279"/>
                    <a:pt x="33232" y="79984"/>
                    <a:pt x="35773" y="79984"/>
                  </a:cubicBezTo>
                  <a:cubicBezTo>
                    <a:pt x="36281" y="79984"/>
                    <a:pt x="36585" y="79956"/>
                    <a:pt x="36585" y="79956"/>
                  </a:cubicBezTo>
                  <a:lnTo>
                    <a:pt x="36585" y="79956"/>
                  </a:lnTo>
                  <a:cubicBezTo>
                    <a:pt x="36315" y="83197"/>
                    <a:pt x="37493" y="84807"/>
                    <a:pt x="38935" y="85588"/>
                  </a:cubicBezTo>
                  <a:lnTo>
                    <a:pt x="123624" y="85588"/>
                  </a:lnTo>
                  <a:lnTo>
                    <a:pt x="123624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3"/>
            <p:cNvSpPr/>
            <p:nvPr/>
          </p:nvSpPr>
          <p:spPr>
            <a:xfrm>
              <a:off x="0" y="1618300"/>
              <a:ext cx="2094000" cy="2139600"/>
            </a:xfrm>
            <a:prstGeom prst="rect">
              <a:avLst/>
            </a:pr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75" name="Google Shape;575;p53"/>
          <p:cNvSpPr txBox="1"/>
          <p:nvPr/>
        </p:nvSpPr>
        <p:spPr>
          <a:xfrm flipH="1">
            <a:off x="6025654" y="2016525"/>
            <a:ext cx="2391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182130"/>
                </a:solidFill>
                <a:latin typeface="Muli"/>
                <a:ea typeface="Muli"/>
                <a:cs typeface="Muli"/>
                <a:sym typeface="Muli"/>
              </a:rPr>
              <a:t>You can replace the image on the screen with your own. Just delete this one, add yours and send it to the back</a:t>
            </a:r>
            <a:endParaRPr>
              <a:solidFill>
                <a:srgbClr val="182130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79" name="Shape 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" name="Google Shape;580;p54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</a:t>
            </a:r>
            <a:r>
              <a:rPr lang="en"/>
              <a:t>obile Web</a:t>
            </a:r>
            <a:endParaRPr/>
          </a:p>
        </p:txBody>
      </p:sp>
      <p:sp>
        <p:nvSpPr>
          <p:cNvPr id="581" name="Google Shape;581;p54"/>
          <p:cNvSpPr/>
          <p:nvPr/>
        </p:nvSpPr>
        <p:spPr>
          <a:xfrm>
            <a:off x="6005625" y="1576625"/>
            <a:ext cx="1231412" cy="2455506"/>
          </a:xfrm>
          <a:custGeom>
            <a:rect b="b" l="l" r="r" t="t"/>
            <a:pathLst>
              <a:path extrusionOk="0" h="206345" w="103480">
                <a:moveTo>
                  <a:pt x="61741" y="8558"/>
                </a:moveTo>
                <a:cubicBezTo>
                  <a:pt x="62649" y="8558"/>
                  <a:pt x="62637" y="9975"/>
                  <a:pt x="61704" y="9975"/>
                </a:cubicBezTo>
                <a:cubicBezTo>
                  <a:pt x="61677" y="9975"/>
                  <a:pt x="61650" y="9973"/>
                  <a:pt x="61623" y="9971"/>
                </a:cubicBezTo>
                <a:lnTo>
                  <a:pt x="40979" y="9971"/>
                </a:lnTo>
                <a:cubicBezTo>
                  <a:pt x="40952" y="9973"/>
                  <a:pt x="40925" y="9975"/>
                  <a:pt x="40898" y="9975"/>
                </a:cubicBezTo>
                <a:cubicBezTo>
                  <a:pt x="39965" y="9975"/>
                  <a:pt x="39952" y="8558"/>
                  <a:pt x="40861" y="8558"/>
                </a:cubicBezTo>
                <a:cubicBezTo>
                  <a:pt x="40899" y="8558"/>
                  <a:pt x="40938" y="8561"/>
                  <a:pt x="40979" y="8566"/>
                </a:cubicBezTo>
                <a:lnTo>
                  <a:pt x="61623" y="8566"/>
                </a:lnTo>
                <a:cubicBezTo>
                  <a:pt x="61664" y="8561"/>
                  <a:pt x="61703" y="8558"/>
                  <a:pt x="61741" y="8558"/>
                </a:cubicBezTo>
                <a:close/>
                <a:moveTo>
                  <a:pt x="100713" y="16164"/>
                </a:moveTo>
                <a:lnTo>
                  <a:pt x="100713" y="189567"/>
                </a:lnTo>
                <a:lnTo>
                  <a:pt x="2987" y="189567"/>
                </a:lnTo>
                <a:lnTo>
                  <a:pt x="2987" y="16164"/>
                </a:lnTo>
                <a:close/>
                <a:moveTo>
                  <a:pt x="22357" y="196638"/>
                </a:moveTo>
                <a:lnTo>
                  <a:pt x="22313" y="197165"/>
                </a:lnTo>
                <a:lnTo>
                  <a:pt x="18448" y="197165"/>
                </a:lnTo>
                <a:lnTo>
                  <a:pt x="18448" y="196638"/>
                </a:lnTo>
                <a:close/>
                <a:moveTo>
                  <a:pt x="53277" y="196726"/>
                </a:moveTo>
                <a:cubicBezTo>
                  <a:pt x="53365" y="196726"/>
                  <a:pt x="53453" y="196814"/>
                  <a:pt x="53453" y="196945"/>
                </a:cubicBezTo>
                <a:lnTo>
                  <a:pt x="53453" y="199976"/>
                </a:lnTo>
                <a:cubicBezTo>
                  <a:pt x="53453" y="200064"/>
                  <a:pt x="53365" y="200152"/>
                  <a:pt x="53234" y="200152"/>
                </a:cubicBezTo>
                <a:lnTo>
                  <a:pt x="50203" y="200152"/>
                </a:lnTo>
                <a:cubicBezTo>
                  <a:pt x="50071" y="200152"/>
                  <a:pt x="49983" y="200064"/>
                  <a:pt x="49983" y="199976"/>
                </a:cubicBezTo>
                <a:lnTo>
                  <a:pt x="49983" y="196945"/>
                </a:lnTo>
                <a:cubicBezTo>
                  <a:pt x="49983" y="196814"/>
                  <a:pt x="50071" y="196726"/>
                  <a:pt x="50203" y="196726"/>
                </a:cubicBezTo>
                <a:close/>
                <a:moveTo>
                  <a:pt x="80706" y="196517"/>
                </a:moveTo>
                <a:cubicBezTo>
                  <a:pt x="80761" y="196517"/>
                  <a:pt x="80816" y="196528"/>
                  <a:pt x="80860" y="196550"/>
                </a:cubicBezTo>
                <a:cubicBezTo>
                  <a:pt x="80948" y="196638"/>
                  <a:pt x="80948" y="196770"/>
                  <a:pt x="80860" y="196858"/>
                </a:cubicBezTo>
                <a:lnTo>
                  <a:pt x="79455" y="198263"/>
                </a:lnTo>
                <a:cubicBezTo>
                  <a:pt x="79367" y="198351"/>
                  <a:pt x="79323" y="198439"/>
                  <a:pt x="79323" y="198527"/>
                </a:cubicBezTo>
                <a:cubicBezTo>
                  <a:pt x="79323" y="198614"/>
                  <a:pt x="79367" y="198702"/>
                  <a:pt x="79455" y="198790"/>
                </a:cubicBezTo>
                <a:lnTo>
                  <a:pt x="80860" y="200196"/>
                </a:lnTo>
                <a:cubicBezTo>
                  <a:pt x="80948" y="200284"/>
                  <a:pt x="80948" y="200415"/>
                  <a:pt x="80860" y="200503"/>
                </a:cubicBezTo>
                <a:cubicBezTo>
                  <a:pt x="80816" y="200547"/>
                  <a:pt x="80761" y="200569"/>
                  <a:pt x="80706" y="200569"/>
                </a:cubicBezTo>
                <a:cubicBezTo>
                  <a:pt x="80652" y="200569"/>
                  <a:pt x="80597" y="200547"/>
                  <a:pt x="80553" y="200503"/>
                </a:cubicBezTo>
                <a:lnTo>
                  <a:pt x="79147" y="199098"/>
                </a:lnTo>
                <a:cubicBezTo>
                  <a:pt x="79015" y="198922"/>
                  <a:pt x="78928" y="198746"/>
                  <a:pt x="78928" y="198527"/>
                </a:cubicBezTo>
                <a:cubicBezTo>
                  <a:pt x="78928" y="198307"/>
                  <a:pt x="79015" y="198131"/>
                  <a:pt x="79147" y="198000"/>
                </a:cubicBezTo>
                <a:lnTo>
                  <a:pt x="80553" y="196550"/>
                </a:lnTo>
                <a:cubicBezTo>
                  <a:pt x="80597" y="196528"/>
                  <a:pt x="80652" y="196517"/>
                  <a:pt x="80706" y="196517"/>
                </a:cubicBezTo>
                <a:close/>
                <a:moveTo>
                  <a:pt x="15461" y="1"/>
                </a:moveTo>
                <a:cubicBezTo>
                  <a:pt x="6940" y="1"/>
                  <a:pt x="1" y="6941"/>
                  <a:pt x="1" y="15461"/>
                </a:cubicBezTo>
                <a:lnTo>
                  <a:pt x="1" y="190884"/>
                </a:lnTo>
                <a:cubicBezTo>
                  <a:pt x="1" y="199405"/>
                  <a:pt x="6940" y="206345"/>
                  <a:pt x="15461" y="206345"/>
                </a:cubicBezTo>
                <a:lnTo>
                  <a:pt x="88019" y="206345"/>
                </a:lnTo>
                <a:cubicBezTo>
                  <a:pt x="96540" y="206345"/>
                  <a:pt x="103480" y="199405"/>
                  <a:pt x="103480" y="190884"/>
                </a:cubicBezTo>
                <a:lnTo>
                  <a:pt x="103480" y="15461"/>
                </a:lnTo>
                <a:cubicBezTo>
                  <a:pt x="103480" y="6941"/>
                  <a:pt x="96540" y="1"/>
                  <a:pt x="88019" y="1"/>
                </a:cubicBezTo>
                <a:close/>
              </a:path>
            </a:pathLst>
          </a:custGeom>
          <a:noFill/>
          <a:ln cap="flat" cmpd="sng" w="19050">
            <a:solidFill>
              <a:srgbClr val="FFBA3E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</p:txBody>
      </p:sp>
      <p:pic>
        <p:nvPicPr>
          <p:cNvPr id="582" name="Google Shape;582;p54"/>
          <p:cNvPicPr preferRelativeResize="0"/>
          <p:nvPr/>
        </p:nvPicPr>
        <p:blipFill rotWithShape="1">
          <a:blip r:embed="rId4">
            <a:alphaModFix/>
          </a:blip>
          <a:srcRect b="5858" l="50949" r="26980" t="23897"/>
          <a:stretch/>
        </p:blipFill>
        <p:spPr>
          <a:xfrm>
            <a:off x="6043914" y="1766200"/>
            <a:ext cx="1150375" cy="20594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3" name="Google Shape;583;p54"/>
          <p:cNvGrpSpPr/>
          <p:nvPr/>
        </p:nvGrpSpPr>
        <p:grpSpPr>
          <a:xfrm>
            <a:off x="-7348" y="1618300"/>
            <a:ext cx="4222175" cy="2141888"/>
            <a:chOff x="0" y="1618300"/>
            <a:chExt cx="4222175" cy="2141888"/>
          </a:xfrm>
        </p:grpSpPr>
        <p:sp>
          <p:nvSpPr>
            <p:cNvPr id="584" name="Google Shape;584;p54"/>
            <p:cNvSpPr/>
            <p:nvPr/>
          </p:nvSpPr>
          <p:spPr>
            <a:xfrm rot="10800000">
              <a:off x="1131575" y="1620488"/>
              <a:ext cx="3090600" cy="2139700"/>
            </a:xfrm>
            <a:custGeom>
              <a:rect b="b" l="l" r="r" t="t"/>
              <a:pathLst>
                <a:path extrusionOk="0" h="85588" w="123624">
                  <a:moveTo>
                    <a:pt x="38786" y="1"/>
                  </a:moveTo>
                  <a:cubicBezTo>
                    <a:pt x="37412" y="811"/>
                    <a:pt x="36325" y="2418"/>
                    <a:pt x="36585" y="5548"/>
                  </a:cubicBezTo>
                  <a:cubicBezTo>
                    <a:pt x="36585" y="5548"/>
                    <a:pt x="36281" y="5520"/>
                    <a:pt x="35773" y="5520"/>
                  </a:cubicBezTo>
                  <a:cubicBezTo>
                    <a:pt x="33232" y="5520"/>
                    <a:pt x="25576" y="6225"/>
                    <a:pt x="25180" y="14691"/>
                  </a:cubicBezTo>
                  <a:cubicBezTo>
                    <a:pt x="25180" y="14691"/>
                    <a:pt x="12826" y="14691"/>
                    <a:pt x="10453" y="28658"/>
                  </a:cubicBezTo>
                  <a:cubicBezTo>
                    <a:pt x="9501" y="32595"/>
                    <a:pt x="8393" y="39577"/>
                    <a:pt x="0" y="42750"/>
                  </a:cubicBezTo>
                  <a:cubicBezTo>
                    <a:pt x="8393" y="45927"/>
                    <a:pt x="9501" y="52909"/>
                    <a:pt x="10453" y="56846"/>
                  </a:cubicBezTo>
                  <a:cubicBezTo>
                    <a:pt x="12826" y="70814"/>
                    <a:pt x="25180" y="70814"/>
                    <a:pt x="25180" y="70814"/>
                  </a:cubicBezTo>
                  <a:cubicBezTo>
                    <a:pt x="25576" y="79279"/>
                    <a:pt x="33232" y="79984"/>
                    <a:pt x="35773" y="79984"/>
                  </a:cubicBezTo>
                  <a:cubicBezTo>
                    <a:pt x="36281" y="79984"/>
                    <a:pt x="36585" y="79956"/>
                    <a:pt x="36585" y="79956"/>
                  </a:cubicBezTo>
                  <a:lnTo>
                    <a:pt x="36585" y="79956"/>
                  </a:lnTo>
                  <a:cubicBezTo>
                    <a:pt x="36315" y="83197"/>
                    <a:pt x="37493" y="84807"/>
                    <a:pt x="38935" y="85588"/>
                  </a:cubicBezTo>
                  <a:lnTo>
                    <a:pt x="123624" y="85588"/>
                  </a:lnTo>
                  <a:lnTo>
                    <a:pt x="123624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54"/>
            <p:cNvSpPr/>
            <p:nvPr/>
          </p:nvSpPr>
          <p:spPr>
            <a:xfrm>
              <a:off x="0" y="1618300"/>
              <a:ext cx="2094000" cy="2139600"/>
            </a:xfrm>
            <a:prstGeom prst="rect">
              <a:avLst/>
            </a:pr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6" name="Google Shape;586;p54"/>
          <p:cNvSpPr txBox="1"/>
          <p:nvPr/>
        </p:nvSpPr>
        <p:spPr>
          <a:xfrm>
            <a:off x="720000" y="2016525"/>
            <a:ext cx="2391000" cy="1375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274300">
            <a:noAutofit/>
          </a:bodyPr>
          <a:lstStyle/>
          <a:p>
            <a:pPr indent="0" lvl="0" marL="0" rtl="0" algn="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182130"/>
                </a:solidFill>
                <a:latin typeface="Muli"/>
                <a:ea typeface="Muli"/>
                <a:cs typeface="Muli"/>
                <a:sym typeface="Muli"/>
              </a:rPr>
              <a:t>You can replace the image on the screen with your own. Just delete this one, add yours and send it to the back</a:t>
            </a:r>
            <a:endParaRPr>
              <a:solidFill>
                <a:srgbClr val="182130"/>
              </a:solidFill>
              <a:latin typeface="Muli"/>
              <a:ea typeface="Muli"/>
              <a:cs typeface="Muli"/>
              <a:sym typeface="Muli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39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28"/>
          <p:cNvSpPr txBox="1"/>
          <p:nvPr>
            <p:ph type="title"/>
          </p:nvPr>
        </p:nvSpPr>
        <p:spPr>
          <a:xfrm>
            <a:off x="1420575" y="1355767"/>
            <a:ext cx="27990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141" name="Google Shape;141;p28"/>
          <p:cNvSpPr txBox="1"/>
          <p:nvPr>
            <p:ph idx="1" type="subTitle"/>
          </p:nvPr>
        </p:nvSpPr>
        <p:spPr>
          <a:xfrm>
            <a:off x="1278375" y="1764475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42" name="Google Shape;142;p28"/>
          <p:cNvSpPr txBox="1"/>
          <p:nvPr>
            <p:ph idx="2" type="title"/>
          </p:nvPr>
        </p:nvSpPr>
        <p:spPr>
          <a:xfrm>
            <a:off x="4924725" y="1355742"/>
            <a:ext cx="27990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Presentation</a:t>
            </a:r>
            <a:endParaRPr/>
          </a:p>
        </p:txBody>
      </p:sp>
      <p:sp>
        <p:nvSpPr>
          <p:cNvPr id="143" name="Google Shape;143;p28"/>
          <p:cNvSpPr txBox="1"/>
          <p:nvPr>
            <p:ph idx="3" type="subTitle"/>
          </p:nvPr>
        </p:nvSpPr>
        <p:spPr>
          <a:xfrm>
            <a:off x="4924725" y="1764475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44" name="Google Shape;144;p28"/>
          <p:cNvSpPr txBox="1"/>
          <p:nvPr>
            <p:ph idx="4" type="title"/>
          </p:nvPr>
        </p:nvSpPr>
        <p:spPr>
          <a:xfrm>
            <a:off x="4924725" y="3098467"/>
            <a:ext cx="27990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145" name="Google Shape;145;p28"/>
          <p:cNvSpPr txBox="1"/>
          <p:nvPr>
            <p:ph idx="5" type="subTitle"/>
          </p:nvPr>
        </p:nvSpPr>
        <p:spPr>
          <a:xfrm>
            <a:off x="4924725" y="3507200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46" name="Google Shape;146;p28"/>
          <p:cNvSpPr txBox="1"/>
          <p:nvPr>
            <p:ph idx="6" type="title"/>
          </p:nvPr>
        </p:nvSpPr>
        <p:spPr>
          <a:xfrm>
            <a:off x="1420650" y="3098492"/>
            <a:ext cx="2799000" cy="421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Analysis</a:t>
            </a:r>
            <a:endParaRPr/>
          </a:p>
        </p:txBody>
      </p:sp>
      <p:sp>
        <p:nvSpPr>
          <p:cNvPr id="147" name="Google Shape;147;p28"/>
          <p:cNvSpPr txBox="1"/>
          <p:nvPr>
            <p:ph idx="7" type="subTitle"/>
          </p:nvPr>
        </p:nvSpPr>
        <p:spPr>
          <a:xfrm>
            <a:off x="1278375" y="3507200"/>
            <a:ext cx="2940900" cy="644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Here you could describe the topic of the section</a:t>
            </a:r>
            <a:endParaRPr/>
          </a:p>
        </p:txBody>
      </p:sp>
      <p:sp>
        <p:nvSpPr>
          <p:cNvPr id="148" name="Google Shape;148;p28"/>
          <p:cNvSpPr txBox="1"/>
          <p:nvPr>
            <p:ph idx="8" type="title"/>
          </p:nvPr>
        </p:nvSpPr>
        <p:spPr>
          <a:xfrm>
            <a:off x="3190579" y="846766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149" name="Google Shape;149;p28"/>
          <p:cNvSpPr txBox="1"/>
          <p:nvPr>
            <p:ph idx="9" type="title"/>
          </p:nvPr>
        </p:nvSpPr>
        <p:spPr>
          <a:xfrm>
            <a:off x="4924715" y="846766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150" name="Google Shape;150;p28"/>
          <p:cNvSpPr txBox="1"/>
          <p:nvPr>
            <p:ph idx="13" type="title"/>
          </p:nvPr>
        </p:nvSpPr>
        <p:spPr>
          <a:xfrm>
            <a:off x="3190579" y="2570285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151" name="Google Shape;151;p28"/>
          <p:cNvSpPr txBox="1"/>
          <p:nvPr>
            <p:ph idx="14" type="title"/>
          </p:nvPr>
        </p:nvSpPr>
        <p:spPr>
          <a:xfrm>
            <a:off x="4924715" y="2570285"/>
            <a:ext cx="1028700" cy="554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590" name="Shape 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" name="Google Shape;591;p55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Team</a:t>
            </a:r>
            <a:endParaRPr/>
          </a:p>
        </p:txBody>
      </p:sp>
      <p:sp>
        <p:nvSpPr>
          <p:cNvPr id="592" name="Google Shape;592;p55"/>
          <p:cNvSpPr txBox="1"/>
          <p:nvPr/>
        </p:nvSpPr>
        <p:spPr>
          <a:xfrm>
            <a:off x="5175675" y="4033125"/>
            <a:ext cx="2764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6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Here you could talk a bit about this person and provide a short bio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593" name="Google Shape;593;p55"/>
          <p:cNvSpPr txBox="1"/>
          <p:nvPr/>
        </p:nvSpPr>
        <p:spPr>
          <a:xfrm>
            <a:off x="1204126" y="4033125"/>
            <a:ext cx="27642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600"/>
              <a:buFont typeface="Arial"/>
              <a:buNone/>
            </a:pPr>
            <a:r>
              <a:rPr lang="en" sz="1200">
                <a:solidFill>
                  <a:srgbClr val="FFFFFF"/>
                </a:solidFill>
                <a:latin typeface="Muli"/>
                <a:ea typeface="Muli"/>
                <a:cs typeface="Muli"/>
                <a:sym typeface="Muli"/>
              </a:rPr>
              <a:t>Here you could talk a bit about this person and provide a short bio</a:t>
            </a:r>
            <a:endParaRPr sz="1200">
              <a:solidFill>
                <a:srgbClr val="FFFFFF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594" name="Google Shape;594;p55"/>
          <p:cNvSpPr txBox="1"/>
          <p:nvPr/>
        </p:nvSpPr>
        <p:spPr>
          <a:xfrm>
            <a:off x="5399116" y="3608000"/>
            <a:ext cx="23175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202020"/>
              </a:buClr>
              <a:buSzPts val="600"/>
              <a:buFont typeface="Arial"/>
              <a:buNone/>
            </a:pPr>
            <a:r>
              <a:rPr lang="en" sz="1800">
                <a:solidFill>
                  <a:srgbClr val="FFBA3E"/>
                </a:solidFill>
                <a:latin typeface="Berkshire Swash"/>
                <a:ea typeface="Berkshire Swash"/>
                <a:cs typeface="Berkshire Swash"/>
                <a:sym typeface="Berkshire Swash"/>
              </a:rPr>
              <a:t>James Aziz</a:t>
            </a:r>
            <a:endParaRPr sz="1800">
              <a:solidFill>
                <a:srgbClr val="FFBA3E"/>
              </a:solidFill>
              <a:latin typeface="Berkshire Swash"/>
              <a:ea typeface="Berkshire Swash"/>
              <a:cs typeface="Berkshire Swash"/>
              <a:sym typeface="Berkshire Swash"/>
            </a:endParaRPr>
          </a:p>
        </p:txBody>
      </p:sp>
      <p:sp>
        <p:nvSpPr>
          <p:cNvPr id="595" name="Google Shape;595;p55"/>
          <p:cNvSpPr txBox="1"/>
          <p:nvPr/>
        </p:nvSpPr>
        <p:spPr>
          <a:xfrm>
            <a:off x="1427476" y="3608000"/>
            <a:ext cx="2317500" cy="453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0" lIns="0" spcFirstLastPara="1" rIns="0" wrap="square" tIns="635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FFBA3E"/>
                </a:solidFill>
                <a:latin typeface="Berkshire Swash"/>
                <a:ea typeface="Berkshire Swash"/>
                <a:cs typeface="Berkshire Swash"/>
                <a:sym typeface="Berkshire Swash"/>
              </a:rPr>
              <a:t>Jenna Salah</a:t>
            </a:r>
            <a:endParaRPr sz="1800">
              <a:solidFill>
                <a:srgbClr val="FFBA3E"/>
              </a:solidFill>
              <a:latin typeface="Berkshire Swash"/>
              <a:ea typeface="Berkshire Swash"/>
              <a:cs typeface="Berkshire Swash"/>
              <a:sym typeface="Berkshire Swash"/>
            </a:endParaRPr>
          </a:p>
        </p:txBody>
      </p:sp>
      <p:pic>
        <p:nvPicPr>
          <p:cNvPr id="596" name="Google Shape;596;p55"/>
          <p:cNvPicPr preferRelativeResize="0"/>
          <p:nvPr/>
        </p:nvPicPr>
        <p:blipFill rotWithShape="1">
          <a:blip r:embed="rId4">
            <a:alphaModFix/>
          </a:blip>
          <a:srcRect b="32320" l="49667" r="11893" t="10109"/>
          <a:stretch/>
        </p:blipFill>
        <p:spPr>
          <a:xfrm>
            <a:off x="1442176" y="1078450"/>
            <a:ext cx="2288100" cy="22851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597" name="Google Shape;597;p55"/>
          <p:cNvPicPr preferRelativeResize="0"/>
          <p:nvPr/>
        </p:nvPicPr>
        <p:blipFill rotWithShape="1">
          <a:blip r:embed="rId5">
            <a:alphaModFix/>
          </a:blip>
          <a:srcRect b="19549" l="14208" r="14215" t="8970"/>
          <a:stretch/>
        </p:blipFill>
        <p:spPr>
          <a:xfrm>
            <a:off x="5413724" y="1078450"/>
            <a:ext cx="2288100" cy="22851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01" name="Shape 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" name="Google Shape;602;p56"/>
          <p:cNvSpPr txBox="1"/>
          <p:nvPr>
            <p:ph type="ctrTitle"/>
          </p:nvPr>
        </p:nvSpPr>
        <p:spPr>
          <a:xfrm>
            <a:off x="4568453" y="38250"/>
            <a:ext cx="3852000" cy="2052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603" name="Google Shape;603;p56"/>
          <p:cNvSpPr txBox="1"/>
          <p:nvPr>
            <p:ph idx="1" type="subTitle"/>
          </p:nvPr>
        </p:nvSpPr>
        <p:spPr>
          <a:xfrm>
            <a:off x="5459625" y="2458075"/>
            <a:ext cx="2961000" cy="137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youremail@freepik.com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+91  620 421 838 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yourcompany.com</a:t>
            </a:r>
            <a:endParaRPr/>
          </a:p>
        </p:txBody>
      </p:sp>
      <p:sp>
        <p:nvSpPr>
          <p:cNvPr id="604" name="Google Shape;604;p56"/>
          <p:cNvSpPr txBox="1"/>
          <p:nvPr/>
        </p:nvSpPr>
        <p:spPr>
          <a:xfrm>
            <a:off x="5946950" y="4248475"/>
            <a:ext cx="2473500" cy="338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lt1"/>
                </a:solidFill>
                <a:latin typeface="Muli"/>
                <a:ea typeface="Muli"/>
                <a:cs typeface="Muli"/>
                <a:sym typeface="Muli"/>
              </a:rPr>
              <a:t>Please keep this slide for attribution.</a:t>
            </a:r>
            <a:endParaRPr sz="1000">
              <a:solidFill>
                <a:schemeClr val="lt1"/>
              </a:solidFill>
              <a:latin typeface="Muli"/>
              <a:ea typeface="Muli"/>
              <a:cs typeface="Muli"/>
              <a:sym typeface="Muli"/>
            </a:endParaRPr>
          </a:p>
        </p:txBody>
      </p:sp>
      <p:sp>
        <p:nvSpPr>
          <p:cNvPr id="605" name="Google Shape;605;p56"/>
          <p:cNvSpPr/>
          <p:nvPr/>
        </p:nvSpPr>
        <p:spPr>
          <a:xfrm>
            <a:off x="7283726" y="2129816"/>
            <a:ext cx="289239" cy="289239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6" name="Google Shape;606;p56"/>
          <p:cNvGrpSpPr/>
          <p:nvPr/>
        </p:nvGrpSpPr>
        <p:grpSpPr>
          <a:xfrm>
            <a:off x="7653320" y="2129843"/>
            <a:ext cx="289277" cy="289248"/>
            <a:chOff x="812101" y="2571761"/>
            <a:chExt cx="417066" cy="417024"/>
          </a:xfrm>
        </p:grpSpPr>
        <p:sp>
          <p:nvSpPr>
            <p:cNvPr id="607" name="Google Shape;607;p56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" name="Google Shape;608;p56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" name="Google Shape;609;p56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" name="Google Shape;610;p56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1" name="Google Shape;611;p56"/>
          <p:cNvSpPr/>
          <p:nvPr/>
        </p:nvSpPr>
        <p:spPr>
          <a:xfrm>
            <a:off x="8045790" y="2155908"/>
            <a:ext cx="290672" cy="237057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615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" name="Google Shape;616;p57"/>
          <p:cNvSpPr/>
          <p:nvPr/>
        </p:nvSpPr>
        <p:spPr>
          <a:xfrm>
            <a:off x="1025000" y="1520700"/>
            <a:ext cx="323875" cy="368600"/>
          </a:xfrm>
          <a:custGeom>
            <a:rect b="b" l="l" r="r" t="t"/>
            <a:pathLst>
              <a:path extrusionOk="0" h="14744" w="12955">
                <a:moveTo>
                  <a:pt x="6480" y="2624"/>
                </a:moveTo>
                <a:cubicBezTo>
                  <a:pt x="6951" y="2624"/>
                  <a:pt x="7488" y="3205"/>
                  <a:pt x="7913" y="4184"/>
                </a:cubicBezTo>
                <a:cubicBezTo>
                  <a:pt x="7936" y="4239"/>
                  <a:pt x="7959" y="4294"/>
                  <a:pt x="7982" y="4349"/>
                </a:cubicBezTo>
                <a:lnTo>
                  <a:pt x="4973" y="4349"/>
                </a:lnTo>
                <a:cubicBezTo>
                  <a:pt x="4996" y="4294"/>
                  <a:pt x="5019" y="4239"/>
                  <a:pt x="5043" y="4184"/>
                </a:cubicBezTo>
                <a:cubicBezTo>
                  <a:pt x="5468" y="3205"/>
                  <a:pt x="6004" y="2624"/>
                  <a:pt x="6480" y="2624"/>
                </a:cubicBezTo>
                <a:close/>
                <a:moveTo>
                  <a:pt x="8275" y="5215"/>
                </a:moveTo>
                <a:cubicBezTo>
                  <a:pt x="8430" y="5765"/>
                  <a:pt x="8540" y="6350"/>
                  <a:pt x="8595" y="6937"/>
                </a:cubicBezTo>
                <a:cubicBezTo>
                  <a:pt x="8394" y="7944"/>
                  <a:pt x="7511" y="8668"/>
                  <a:pt x="6480" y="8668"/>
                </a:cubicBezTo>
                <a:cubicBezTo>
                  <a:pt x="5446" y="8668"/>
                  <a:pt x="4561" y="7944"/>
                  <a:pt x="4360" y="6937"/>
                </a:cubicBezTo>
                <a:cubicBezTo>
                  <a:pt x="4419" y="6350"/>
                  <a:pt x="4525" y="5765"/>
                  <a:pt x="4681" y="5215"/>
                </a:cubicBezTo>
                <a:close/>
                <a:moveTo>
                  <a:pt x="4374" y="8681"/>
                </a:moveTo>
                <a:lnTo>
                  <a:pt x="4374" y="8681"/>
                </a:lnTo>
                <a:cubicBezTo>
                  <a:pt x="4924" y="9212"/>
                  <a:pt x="5666" y="9533"/>
                  <a:pt x="6480" y="9533"/>
                </a:cubicBezTo>
                <a:cubicBezTo>
                  <a:pt x="7291" y="9533"/>
                  <a:pt x="8037" y="9212"/>
                  <a:pt x="8582" y="8681"/>
                </a:cubicBezTo>
                <a:lnTo>
                  <a:pt x="8582" y="8681"/>
                </a:lnTo>
                <a:cubicBezTo>
                  <a:pt x="8362" y="10251"/>
                  <a:pt x="7496" y="10393"/>
                  <a:pt x="6480" y="10393"/>
                </a:cubicBezTo>
                <a:cubicBezTo>
                  <a:pt x="6055" y="10393"/>
                  <a:pt x="5643" y="10325"/>
                  <a:pt x="5262" y="10201"/>
                </a:cubicBezTo>
                <a:cubicBezTo>
                  <a:pt x="4823" y="9991"/>
                  <a:pt x="4498" y="9556"/>
                  <a:pt x="4374" y="8681"/>
                </a:cubicBezTo>
                <a:close/>
                <a:moveTo>
                  <a:pt x="6476" y="865"/>
                </a:moveTo>
                <a:cubicBezTo>
                  <a:pt x="8648" y="865"/>
                  <a:pt x="10363" y="2659"/>
                  <a:pt x="10363" y="4780"/>
                </a:cubicBezTo>
                <a:lnTo>
                  <a:pt x="10363" y="9098"/>
                </a:lnTo>
                <a:cubicBezTo>
                  <a:pt x="10363" y="10765"/>
                  <a:pt x="9007" y="12124"/>
                  <a:pt x="7341" y="12124"/>
                </a:cubicBezTo>
                <a:lnTo>
                  <a:pt x="4749" y="12124"/>
                </a:lnTo>
                <a:cubicBezTo>
                  <a:pt x="3559" y="12124"/>
                  <a:pt x="2593" y="11154"/>
                  <a:pt x="2593" y="9963"/>
                </a:cubicBezTo>
                <a:cubicBezTo>
                  <a:pt x="2593" y="9789"/>
                  <a:pt x="2699" y="9638"/>
                  <a:pt x="2849" y="9569"/>
                </a:cubicBezTo>
                <a:cubicBezTo>
                  <a:pt x="3413" y="10238"/>
                  <a:pt x="4159" y="10746"/>
                  <a:pt x="5006" y="11025"/>
                </a:cubicBezTo>
                <a:cubicBezTo>
                  <a:pt x="5495" y="11227"/>
                  <a:pt x="6027" y="11259"/>
                  <a:pt x="6480" y="11259"/>
                </a:cubicBezTo>
                <a:cubicBezTo>
                  <a:pt x="8458" y="11259"/>
                  <a:pt x="9502" y="10361"/>
                  <a:pt x="9502" y="7806"/>
                </a:cubicBezTo>
                <a:cubicBezTo>
                  <a:pt x="9502" y="6465"/>
                  <a:pt x="9204" y="4981"/>
                  <a:pt x="8705" y="3842"/>
                </a:cubicBezTo>
                <a:cubicBezTo>
                  <a:pt x="8119" y="2500"/>
                  <a:pt x="7332" y="1758"/>
                  <a:pt x="6480" y="1758"/>
                </a:cubicBezTo>
                <a:cubicBezTo>
                  <a:pt x="5628" y="1758"/>
                  <a:pt x="4836" y="2500"/>
                  <a:pt x="4250" y="3842"/>
                </a:cubicBezTo>
                <a:cubicBezTo>
                  <a:pt x="3751" y="4981"/>
                  <a:pt x="3454" y="6465"/>
                  <a:pt x="3454" y="7806"/>
                </a:cubicBezTo>
                <a:cubicBezTo>
                  <a:pt x="3454" y="8283"/>
                  <a:pt x="3495" y="8709"/>
                  <a:pt x="3568" y="9084"/>
                </a:cubicBezTo>
                <a:cubicBezTo>
                  <a:pt x="2963" y="8398"/>
                  <a:pt x="2593" y="7495"/>
                  <a:pt x="2593" y="6511"/>
                </a:cubicBezTo>
                <a:lnTo>
                  <a:pt x="2593" y="4968"/>
                </a:lnTo>
                <a:cubicBezTo>
                  <a:pt x="2593" y="2866"/>
                  <a:pt x="4132" y="1071"/>
                  <a:pt x="6095" y="883"/>
                </a:cubicBezTo>
                <a:cubicBezTo>
                  <a:pt x="6223" y="871"/>
                  <a:pt x="6350" y="865"/>
                  <a:pt x="6476" y="865"/>
                </a:cubicBezTo>
                <a:close/>
                <a:moveTo>
                  <a:pt x="10578" y="11255"/>
                </a:moveTo>
                <a:cubicBezTo>
                  <a:pt x="11498" y="11703"/>
                  <a:pt x="12094" y="12660"/>
                  <a:pt x="12094" y="13704"/>
                </a:cubicBezTo>
                <a:lnTo>
                  <a:pt x="12094" y="13878"/>
                </a:lnTo>
                <a:lnTo>
                  <a:pt x="867" y="13878"/>
                </a:lnTo>
                <a:lnTo>
                  <a:pt x="867" y="13649"/>
                </a:lnTo>
                <a:cubicBezTo>
                  <a:pt x="867" y="12728"/>
                  <a:pt x="1334" y="11868"/>
                  <a:pt x="2080" y="11373"/>
                </a:cubicBezTo>
                <a:cubicBezTo>
                  <a:pt x="2583" y="12330"/>
                  <a:pt x="3591" y="12985"/>
                  <a:pt x="4749" y="12985"/>
                </a:cubicBezTo>
                <a:lnTo>
                  <a:pt x="7341" y="12985"/>
                </a:lnTo>
                <a:cubicBezTo>
                  <a:pt x="8692" y="12985"/>
                  <a:pt x="9878" y="12299"/>
                  <a:pt x="10578" y="11255"/>
                </a:cubicBezTo>
                <a:close/>
                <a:moveTo>
                  <a:pt x="6479" y="1"/>
                </a:moveTo>
                <a:cubicBezTo>
                  <a:pt x="6325" y="1"/>
                  <a:pt x="6170" y="8"/>
                  <a:pt x="6013" y="23"/>
                </a:cubicBezTo>
                <a:cubicBezTo>
                  <a:pt x="3610" y="252"/>
                  <a:pt x="1727" y="2426"/>
                  <a:pt x="1727" y="4968"/>
                </a:cubicBezTo>
                <a:lnTo>
                  <a:pt x="1727" y="6511"/>
                </a:lnTo>
                <a:cubicBezTo>
                  <a:pt x="1727" y="7362"/>
                  <a:pt x="1957" y="8163"/>
                  <a:pt x="2350" y="8855"/>
                </a:cubicBezTo>
                <a:cubicBezTo>
                  <a:pt x="1979" y="9084"/>
                  <a:pt x="1727" y="9496"/>
                  <a:pt x="1727" y="9963"/>
                </a:cubicBezTo>
                <a:cubicBezTo>
                  <a:pt x="1727" y="10160"/>
                  <a:pt x="1746" y="10352"/>
                  <a:pt x="1782" y="10540"/>
                </a:cubicBezTo>
                <a:cubicBezTo>
                  <a:pt x="693" y="11172"/>
                  <a:pt x="1" y="12367"/>
                  <a:pt x="1" y="13649"/>
                </a:cubicBezTo>
                <a:lnTo>
                  <a:pt x="1" y="14744"/>
                </a:lnTo>
                <a:lnTo>
                  <a:pt x="12954" y="14744"/>
                </a:lnTo>
                <a:lnTo>
                  <a:pt x="12954" y="13704"/>
                </a:lnTo>
                <a:cubicBezTo>
                  <a:pt x="12954" y="12335"/>
                  <a:pt x="12181" y="11080"/>
                  <a:pt x="10972" y="10485"/>
                </a:cubicBezTo>
                <a:cubicBezTo>
                  <a:pt x="11137" y="10055"/>
                  <a:pt x="11228" y="9588"/>
                  <a:pt x="11228" y="9098"/>
                </a:cubicBezTo>
                <a:lnTo>
                  <a:pt x="11228" y="4780"/>
                </a:lnTo>
                <a:cubicBezTo>
                  <a:pt x="11228" y="2204"/>
                  <a:pt x="9144" y="1"/>
                  <a:pt x="6479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7" name="Google Shape;617;p57"/>
          <p:cNvSpPr/>
          <p:nvPr/>
        </p:nvSpPr>
        <p:spPr>
          <a:xfrm>
            <a:off x="7777850" y="1521150"/>
            <a:ext cx="368500" cy="368150"/>
          </a:xfrm>
          <a:custGeom>
            <a:rect b="b" l="l" r="r" t="t"/>
            <a:pathLst>
              <a:path extrusionOk="0" h="14726" w="14740">
                <a:moveTo>
                  <a:pt x="7363" y="5385"/>
                </a:moveTo>
                <a:cubicBezTo>
                  <a:pt x="7776" y="5797"/>
                  <a:pt x="8288" y="6113"/>
                  <a:pt x="8847" y="6300"/>
                </a:cubicBezTo>
                <a:cubicBezTo>
                  <a:pt x="9185" y="6415"/>
                  <a:pt x="9460" y="6672"/>
                  <a:pt x="9602" y="7002"/>
                </a:cubicBezTo>
                <a:cubicBezTo>
                  <a:pt x="9707" y="7258"/>
                  <a:pt x="9722" y="7532"/>
                  <a:pt x="9652" y="7793"/>
                </a:cubicBezTo>
                <a:lnTo>
                  <a:pt x="5069" y="7793"/>
                </a:lnTo>
                <a:cubicBezTo>
                  <a:pt x="5001" y="7532"/>
                  <a:pt x="5018" y="7258"/>
                  <a:pt x="5120" y="7002"/>
                </a:cubicBezTo>
                <a:cubicBezTo>
                  <a:pt x="5261" y="6672"/>
                  <a:pt x="5536" y="6415"/>
                  <a:pt x="5876" y="6300"/>
                </a:cubicBezTo>
                <a:cubicBezTo>
                  <a:pt x="6434" y="6113"/>
                  <a:pt x="6947" y="5797"/>
                  <a:pt x="7363" y="5385"/>
                </a:cubicBezTo>
                <a:close/>
                <a:moveTo>
                  <a:pt x="9519" y="8659"/>
                </a:moveTo>
                <a:lnTo>
                  <a:pt x="9519" y="9519"/>
                </a:lnTo>
                <a:lnTo>
                  <a:pt x="5202" y="9519"/>
                </a:lnTo>
                <a:lnTo>
                  <a:pt x="5202" y="8659"/>
                </a:lnTo>
                <a:close/>
                <a:moveTo>
                  <a:pt x="7363" y="1178"/>
                </a:moveTo>
                <a:lnTo>
                  <a:pt x="8919" y="2615"/>
                </a:lnTo>
                <a:lnTo>
                  <a:pt x="12106" y="2615"/>
                </a:lnTo>
                <a:lnTo>
                  <a:pt x="12106" y="5806"/>
                </a:lnTo>
                <a:lnTo>
                  <a:pt x="13558" y="7363"/>
                </a:lnTo>
                <a:lnTo>
                  <a:pt x="12106" y="8919"/>
                </a:lnTo>
                <a:lnTo>
                  <a:pt x="12106" y="12111"/>
                </a:lnTo>
                <a:lnTo>
                  <a:pt x="10381" y="12111"/>
                </a:lnTo>
                <a:lnTo>
                  <a:pt x="10381" y="8320"/>
                </a:lnTo>
                <a:cubicBezTo>
                  <a:pt x="10610" y="7798"/>
                  <a:pt x="10618" y="7203"/>
                  <a:pt x="10399" y="6672"/>
                </a:cubicBezTo>
                <a:cubicBezTo>
                  <a:pt x="10166" y="6108"/>
                  <a:pt x="9699" y="5673"/>
                  <a:pt x="9117" y="5481"/>
                </a:cubicBezTo>
                <a:cubicBezTo>
                  <a:pt x="8765" y="5362"/>
                  <a:pt x="8435" y="5179"/>
                  <a:pt x="8150" y="4936"/>
                </a:cubicBezTo>
                <a:cubicBezTo>
                  <a:pt x="8458" y="4698"/>
                  <a:pt x="8655" y="4327"/>
                  <a:pt x="8655" y="3910"/>
                </a:cubicBezTo>
                <a:lnTo>
                  <a:pt x="7793" y="3910"/>
                </a:lnTo>
                <a:cubicBezTo>
                  <a:pt x="7793" y="4149"/>
                  <a:pt x="7596" y="4341"/>
                  <a:pt x="7363" y="4341"/>
                </a:cubicBezTo>
                <a:cubicBezTo>
                  <a:pt x="7125" y="4341"/>
                  <a:pt x="6928" y="4149"/>
                  <a:pt x="6928" y="3910"/>
                </a:cubicBezTo>
                <a:cubicBezTo>
                  <a:pt x="6928" y="3672"/>
                  <a:pt x="7125" y="3480"/>
                  <a:pt x="7363" y="3480"/>
                </a:cubicBezTo>
                <a:lnTo>
                  <a:pt x="7363" y="2615"/>
                </a:lnTo>
                <a:cubicBezTo>
                  <a:pt x="6649" y="2615"/>
                  <a:pt x="6068" y="3196"/>
                  <a:pt x="6068" y="3910"/>
                </a:cubicBezTo>
                <a:cubicBezTo>
                  <a:pt x="6068" y="4327"/>
                  <a:pt x="6265" y="4698"/>
                  <a:pt x="6571" y="4936"/>
                </a:cubicBezTo>
                <a:cubicBezTo>
                  <a:pt x="6288" y="5179"/>
                  <a:pt x="5958" y="5362"/>
                  <a:pt x="5605" y="5481"/>
                </a:cubicBezTo>
                <a:cubicBezTo>
                  <a:pt x="5024" y="5673"/>
                  <a:pt x="4557" y="6108"/>
                  <a:pt x="4323" y="6672"/>
                </a:cubicBezTo>
                <a:cubicBezTo>
                  <a:pt x="4103" y="7203"/>
                  <a:pt x="4112" y="7798"/>
                  <a:pt x="4342" y="8320"/>
                </a:cubicBezTo>
                <a:lnTo>
                  <a:pt x="4342" y="12111"/>
                </a:lnTo>
                <a:lnTo>
                  <a:pt x="2615" y="12111"/>
                </a:lnTo>
                <a:lnTo>
                  <a:pt x="2615" y="8919"/>
                </a:lnTo>
                <a:lnTo>
                  <a:pt x="1172" y="7363"/>
                </a:lnTo>
                <a:lnTo>
                  <a:pt x="2615" y="5806"/>
                </a:lnTo>
                <a:lnTo>
                  <a:pt x="2615" y="2615"/>
                </a:lnTo>
                <a:lnTo>
                  <a:pt x="5802" y="2615"/>
                </a:lnTo>
                <a:lnTo>
                  <a:pt x="7363" y="1178"/>
                </a:lnTo>
                <a:close/>
                <a:moveTo>
                  <a:pt x="9519" y="10385"/>
                </a:moveTo>
                <a:lnTo>
                  <a:pt x="9519" y="12111"/>
                </a:lnTo>
                <a:lnTo>
                  <a:pt x="8919" y="12111"/>
                </a:lnTo>
                <a:lnTo>
                  <a:pt x="8655" y="12353"/>
                </a:lnTo>
                <a:lnTo>
                  <a:pt x="8655" y="11245"/>
                </a:lnTo>
                <a:lnTo>
                  <a:pt x="6068" y="11245"/>
                </a:lnTo>
                <a:lnTo>
                  <a:pt x="6068" y="12353"/>
                </a:lnTo>
                <a:lnTo>
                  <a:pt x="5802" y="12111"/>
                </a:lnTo>
                <a:lnTo>
                  <a:pt x="5202" y="12111"/>
                </a:lnTo>
                <a:lnTo>
                  <a:pt x="5202" y="10385"/>
                </a:lnTo>
                <a:close/>
                <a:moveTo>
                  <a:pt x="7793" y="12111"/>
                </a:moveTo>
                <a:lnTo>
                  <a:pt x="7793" y="13150"/>
                </a:lnTo>
                <a:lnTo>
                  <a:pt x="7363" y="13549"/>
                </a:lnTo>
                <a:lnTo>
                  <a:pt x="6928" y="13150"/>
                </a:lnTo>
                <a:lnTo>
                  <a:pt x="6928" y="12111"/>
                </a:lnTo>
                <a:close/>
                <a:moveTo>
                  <a:pt x="7363" y="1"/>
                </a:moveTo>
                <a:lnTo>
                  <a:pt x="5468" y="1754"/>
                </a:lnTo>
                <a:lnTo>
                  <a:pt x="1755" y="1754"/>
                </a:lnTo>
                <a:lnTo>
                  <a:pt x="1755" y="5468"/>
                </a:lnTo>
                <a:lnTo>
                  <a:pt x="1" y="7363"/>
                </a:lnTo>
                <a:lnTo>
                  <a:pt x="1755" y="9259"/>
                </a:lnTo>
                <a:lnTo>
                  <a:pt x="1755" y="12972"/>
                </a:lnTo>
                <a:lnTo>
                  <a:pt x="5468" y="12972"/>
                </a:lnTo>
                <a:lnTo>
                  <a:pt x="7363" y="14726"/>
                </a:lnTo>
                <a:lnTo>
                  <a:pt x="9255" y="12972"/>
                </a:lnTo>
                <a:lnTo>
                  <a:pt x="12972" y="12972"/>
                </a:lnTo>
                <a:lnTo>
                  <a:pt x="12972" y="9259"/>
                </a:lnTo>
                <a:lnTo>
                  <a:pt x="14739" y="7363"/>
                </a:lnTo>
                <a:lnTo>
                  <a:pt x="12972" y="5468"/>
                </a:lnTo>
                <a:lnTo>
                  <a:pt x="12972" y="1754"/>
                </a:lnTo>
                <a:lnTo>
                  <a:pt x="9255" y="1754"/>
                </a:lnTo>
                <a:lnTo>
                  <a:pt x="7363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8" name="Google Shape;618;p57"/>
          <p:cNvSpPr/>
          <p:nvPr/>
        </p:nvSpPr>
        <p:spPr>
          <a:xfrm>
            <a:off x="6531650" y="2634875"/>
            <a:ext cx="368500" cy="368525"/>
          </a:xfrm>
          <a:custGeom>
            <a:rect b="b" l="l" r="r" t="t"/>
            <a:pathLst>
              <a:path extrusionOk="0" h="14741" w="14740">
                <a:moveTo>
                  <a:pt x="6072" y="4347"/>
                </a:moveTo>
                <a:lnTo>
                  <a:pt x="6072" y="6938"/>
                </a:lnTo>
                <a:lnTo>
                  <a:pt x="5211" y="6938"/>
                </a:lnTo>
                <a:lnTo>
                  <a:pt x="5211" y="4347"/>
                </a:lnTo>
                <a:close/>
                <a:moveTo>
                  <a:pt x="7803" y="6072"/>
                </a:moveTo>
                <a:lnTo>
                  <a:pt x="7803" y="6938"/>
                </a:lnTo>
                <a:lnTo>
                  <a:pt x="6938" y="6938"/>
                </a:lnTo>
                <a:lnTo>
                  <a:pt x="6938" y="6072"/>
                </a:lnTo>
                <a:close/>
                <a:moveTo>
                  <a:pt x="9529" y="6072"/>
                </a:moveTo>
                <a:lnTo>
                  <a:pt x="9529" y="6938"/>
                </a:lnTo>
                <a:lnTo>
                  <a:pt x="8664" y="6938"/>
                </a:lnTo>
                <a:lnTo>
                  <a:pt x="8664" y="6072"/>
                </a:lnTo>
                <a:close/>
                <a:moveTo>
                  <a:pt x="7367" y="1178"/>
                </a:moveTo>
                <a:lnTo>
                  <a:pt x="8929" y="2621"/>
                </a:lnTo>
                <a:lnTo>
                  <a:pt x="12120" y="2621"/>
                </a:lnTo>
                <a:lnTo>
                  <a:pt x="12120" y="5812"/>
                </a:lnTo>
                <a:lnTo>
                  <a:pt x="13563" y="7369"/>
                </a:lnTo>
                <a:lnTo>
                  <a:pt x="12120" y="8929"/>
                </a:lnTo>
                <a:lnTo>
                  <a:pt x="12120" y="12121"/>
                </a:lnTo>
                <a:lnTo>
                  <a:pt x="9529" y="12121"/>
                </a:lnTo>
                <a:lnTo>
                  <a:pt x="9529" y="11792"/>
                </a:lnTo>
                <a:lnTo>
                  <a:pt x="10395" y="10065"/>
                </a:lnTo>
                <a:lnTo>
                  <a:pt x="10395" y="5212"/>
                </a:lnTo>
                <a:lnTo>
                  <a:pt x="6938" y="5212"/>
                </a:lnTo>
                <a:lnTo>
                  <a:pt x="6938" y="3481"/>
                </a:lnTo>
                <a:lnTo>
                  <a:pt x="4346" y="3481"/>
                </a:lnTo>
                <a:lnTo>
                  <a:pt x="4346" y="10065"/>
                </a:lnTo>
                <a:lnTo>
                  <a:pt x="5211" y="11792"/>
                </a:lnTo>
                <a:lnTo>
                  <a:pt x="5211" y="12121"/>
                </a:lnTo>
                <a:lnTo>
                  <a:pt x="2620" y="12121"/>
                </a:lnTo>
                <a:lnTo>
                  <a:pt x="2620" y="8929"/>
                </a:lnTo>
                <a:lnTo>
                  <a:pt x="1177" y="7369"/>
                </a:lnTo>
                <a:lnTo>
                  <a:pt x="2620" y="5812"/>
                </a:lnTo>
                <a:lnTo>
                  <a:pt x="2620" y="2621"/>
                </a:lnTo>
                <a:lnTo>
                  <a:pt x="5811" y="2621"/>
                </a:lnTo>
                <a:lnTo>
                  <a:pt x="7367" y="1178"/>
                </a:lnTo>
                <a:close/>
                <a:moveTo>
                  <a:pt x="9529" y="7803"/>
                </a:moveTo>
                <a:lnTo>
                  <a:pt x="9529" y="9859"/>
                </a:lnTo>
                <a:lnTo>
                  <a:pt x="8664" y="11590"/>
                </a:lnTo>
                <a:lnTo>
                  <a:pt x="8664" y="12363"/>
                </a:lnTo>
                <a:lnTo>
                  <a:pt x="7367" y="13563"/>
                </a:lnTo>
                <a:lnTo>
                  <a:pt x="6072" y="12363"/>
                </a:lnTo>
                <a:lnTo>
                  <a:pt x="6072" y="11590"/>
                </a:lnTo>
                <a:lnTo>
                  <a:pt x="5211" y="9859"/>
                </a:lnTo>
                <a:lnTo>
                  <a:pt x="5211" y="7803"/>
                </a:lnTo>
                <a:lnTo>
                  <a:pt x="7730" y="7803"/>
                </a:lnTo>
                <a:cubicBezTo>
                  <a:pt x="7551" y="8307"/>
                  <a:pt x="7071" y="8664"/>
                  <a:pt x="6507" y="8664"/>
                </a:cubicBezTo>
                <a:lnTo>
                  <a:pt x="6507" y="9529"/>
                </a:lnTo>
                <a:cubicBezTo>
                  <a:pt x="7221" y="9529"/>
                  <a:pt x="7803" y="10111"/>
                  <a:pt x="7803" y="10825"/>
                </a:cubicBezTo>
                <a:lnTo>
                  <a:pt x="8664" y="10825"/>
                </a:lnTo>
                <a:cubicBezTo>
                  <a:pt x="8664" y="10120"/>
                  <a:pt x="8325" y="9493"/>
                  <a:pt x="7798" y="9100"/>
                </a:cubicBezTo>
                <a:cubicBezTo>
                  <a:pt x="8215" y="8787"/>
                  <a:pt x="8512" y="8330"/>
                  <a:pt x="8622" y="7803"/>
                </a:cubicBezTo>
                <a:close/>
                <a:moveTo>
                  <a:pt x="7367" y="1"/>
                </a:moveTo>
                <a:lnTo>
                  <a:pt x="5472" y="1755"/>
                </a:lnTo>
                <a:lnTo>
                  <a:pt x="1754" y="1755"/>
                </a:lnTo>
                <a:lnTo>
                  <a:pt x="1754" y="5473"/>
                </a:lnTo>
                <a:lnTo>
                  <a:pt x="1" y="7369"/>
                </a:lnTo>
                <a:lnTo>
                  <a:pt x="1754" y="9269"/>
                </a:lnTo>
                <a:lnTo>
                  <a:pt x="1754" y="12986"/>
                </a:lnTo>
                <a:lnTo>
                  <a:pt x="5472" y="12986"/>
                </a:lnTo>
                <a:lnTo>
                  <a:pt x="7367" y="14740"/>
                </a:lnTo>
                <a:lnTo>
                  <a:pt x="9269" y="12986"/>
                </a:lnTo>
                <a:lnTo>
                  <a:pt x="12986" y="12986"/>
                </a:lnTo>
                <a:lnTo>
                  <a:pt x="12986" y="9269"/>
                </a:lnTo>
                <a:lnTo>
                  <a:pt x="14740" y="7369"/>
                </a:lnTo>
                <a:lnTo>
                  <a:pt x="12986" y="5473"/>
                </a:lnTo>
                <a:lnTo>
                  <a:pt x="12986" y="1755"/>
                </a:lnTo>
                <a:lnTo>
                  <a:pt x="9269" y="1755"/>
                </a:lnTo>
                <a:lnTo>
                  <a:pt x="736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9" name="Google Shape;619;p57"/>
          <p:cNvSpPr/>
          <p:nvPr/>
        </p:nvSpPr>
        <p:spPr>
          <a:xfrm>
            <a:off x="6531650" y="2134900"/>
            <a:ext cx="368500" cy="323850"/>
          </a:xfrm>
          <a:custGeom>
            <a:rect b="b" l="l" r="r" t="t"/>
            <a:pathLst>
              <a:path extrusionOk="0" h="12954" w="14740">
                <a:moveTo>
                  <a:pt x="1296" y="2836"/>
                </a:moveTo>
                <a:cubicBezTo>
                  <a:pt x="1576" y="3248"/>
                  <a:pt x="1727" y="3732"/>
                  <a:pt x="1727" y="4245"/>
                </a:cubicBezTo>
                <a:lnTo>
                  <a:pt x="1727" y="4319"/>
                </a:lnTo>
                <a:lnTo>
                  <a:pt x="862" y="4319"/>
                </a:lnTo>
                <a:lnTo>
                  <a:pt x="862" y="4245"/>
                </a:lnTo>
                <a:cubicBezTo>
                  <a:pt x="862" y="3732"/>
                  <a:pt x="1013" y="3248"/>
                  <a:pt x="1296" y="2836"/>
                </a:cubicBezTo>
                <a:close/>
                <a:moveTo>
                  <a:pt x="13444" y="2836"/>
                </a:moveTo>
                <a:cubicBezTo>
                  <a:pt x="13723" y="3248"/>
                  <a:pt x="13874" y="3732"/>
                  <a:pt x="13874" y="4245"/>
                </a:cubicBezTo>
                <a:lnTo>
                  <a:pt x="13874" y="4319"/>
                </a:lnTo>
                <a:lnTo>
                  <a:pt x="13013" y="4319"/>
                </a:lnTo>
                <a:lnTo>
                  <a:pt x="13013" y="4245"/>
                </a:lnTo>
                <a:cubicBezTo>
                  <a:pt x="13013" y="3732"/>
                  <a:pt x="13164" y="3248"/>
                  <a:pt x="13444" y="2836"/>
                </a:cubicBezTo>
                <a:close/>
                <a:moveTo>
                  <a:pt x="7367" y="2771"/>
                </a:moveTo>
                <a:cubicBezTo>
                  <a:pt x="7785" y="3183"/>
                  <a:pt x="8297" y="3499"/>
                  <a:pt x="8856" y="3687"/>
                </a:cubicBezTo>
                <a:cubicBezTo>
                  <a:pt x="9199" y="3801"/>
                  <a:pt x="9474" y="4058"/>
                  <a:pt x="9611" y="4392"/>
                </a:cubicBezTo>
                <a:cubicBezTo>
                  <a:pt x="9717" y="4643"/>
                  <a:pt x="9736" y="4923"/>
                  <a:pt x="9666" y="5184"/>
                </a:cubicBezTo>
                <a:lnTo>
                  <a:pt x="5074" y="5184"/>
                </a:lnTo>
                <a:cubicBezTo>
                  <a:pt x="5005" y="4923"/>
                  <a:pt x="5024" y="4643"/>
                  <a:pt x="5129" y="4392"/>
                </a:cubicBezTo>
                <a:cubicBezTo>
                  <a:pt x="5266" y="4058"/>
                  <a:pt x="5541" y="3801"/>
                  <a:pt x="5884" y="3687"/>
                </a:cubicBezTo>
                <a:cubicBezTo>
                  <a:pt x="6439" y="3499"/>
                  <a:pt x="6955" y="3183"/>
                  <a:pt x="7367" y="2771"/>
                </a:cubicBezTo>
                <a:close/>
                <a:moveTo>
                  <a:pt x="5211" y="6044"/>
                </a:moveTo>
                <a:lnTo>
                  <a:pt x="5211" y="6910"/>
                </a:lnTo>
                <a:lnTo>
                  <a:pt x="4346" y="6910"/>
                </a:lnTo>
                <a:lnTo>
                  <a:pt x="4346" y="6044"/>
                </a:lnTo>
                <a:close/>
                <a:moveTo>
                  <a:pt x="6938" y="6044"/>
                </a:moveTo>
                <a:lnTo>
                  <a:pt x="6938" y="6910"/>
                </a:lnTo>
                <a:lnTo>
                  <a:pt x="6072" y="6910"/>
                </a:lnTo>
                <a:lnTo>
                  <a:pt x="6072" y="6044"/>
                </a:lnTo>
                <a:close/>
                <a:moveTo>
                  <a:pt x="8664" y="6044"/>
                </a:moveTo>
                <a:lnTo>
                  <a:pt x="8664" y="6910"/>
                </a:lnTo>
                <a:lnTo>
                  <a:pt x="7803" y="6910"/>
                </a:lnTo>
                <a:lnTo>
                  <a:pt x="7803" y="6044"/>
                </a:lnTo>
                <a:close/>
                <a:moveTo>
                  <a:pt x="10395" y="6044"/>
                </a:moveTo>
                <a:lnTo>
                  <a:pt x="10395" y="6910"/>
                </a:lnTo>
                <a:lnTo>
                  <a:pt x="9529" y="6910"/>
                </a:lnTo>
                <a:lnTo>
                  <a:pt x="9529" y="6044"/>
                </a:lnTo>
                <a:close/>
                <a:moveTo>
                  <a:pt x="1727" y="5184"/>
                </a:moveTo>
                <a:lnTo>
                  <a:pt x="1727" y="12094"/>
                </a:lnTo>
                <a:lnTo>
                  <a:pt x="862" y="12094"/>
                </a:lnTo>
                <a:lnTo>
                  <a:pt x="862" y="5184"/>
                </a:lnTo>
                <a:close/>
                <a:moveTo>
                  <a:pt x="3485" y="7775"/>
                </a:moveTo>
                <a:lnTo>
                  <a:pt x="3485" y="12094"/>
                </a:lnTo>
                <a:lnTo>
                  <a:pt x="2593" y="12094"/>
                </a:lnTo>
                <a:lnTo>
                  <a:pt x="2593" y="7775"/>
                </a:lnTo>
                <a:close/>
                <a:moveTo>
                  <a:pt x="7367" y="9561"/>
                </a:moveTo>
                <a:cubicBezTo>
                  <a:pt x="8174" y="10046"/>
                  <a:pt x="8664" y="10912"/>
                  <a:pt x="8664" y="11864"/>
                </a:cubicBezTo>
                <a:lnTo>
                  <a:pt x="8664" y="12094"/>
                </a:lnTo>
                <a:lnTo>
                  <a:pt x="6072" y="12094"/>
                </a:lnTo>
                <a:lnTo>
                  <a:pt x="6072" y="11864"/>
                </a:lnTo>
                <a:cubicBezTo>
                  <a:pt x="6072" y="10912"/>
                  <a:pt x="6566" y="10046"/>
                  <a:pt x="7367" y="9561"/>
                </a:cubicBezTo>
                <a:close/>
                <a:moveTo>
                  <a:pt x="10395" y="7775"/>
                </a:moveTo>
                <a:lnTo>
                  <a:pt x="10395" y="12094"/>
                </a:lnTo>
                <a:lnTo>
                  <a:pt x="9529" y="12094"/>
                </a:lnTo>
                <a:lnTo>
                  <a:pt x="9529" y="11864"/>
                </a:lnTo>
                <a:cubicBezTo>
                  <a:pt x="9529" y="10518"/>
                  <a:pt x="8769" y="9286"/>
                  <a:pt x="7565" y="8682"/>
                </a:cubicBezTo>
                <a:lnTo>
                  <a:pt x="7367" y="8586"/>
                </a:lnTo>
                <a:lnTo>
                  <a:pt x="7175" y="8682"/>
                </a:lnTo>
                <a:cubicBezTo>
                  <a:pt x="5972" y="9286"/>
                  <a:pt x="5211" y="10518"/>
                  <a:pt x="5211" y="11864"/>
                </a:cubicBezTo>
                <a:lnTo>
                  <a:pt x="5211" y="12094"/>
                </a:lnTo>
                <a:lnTo>
                  <a:pt x="4346" y="12094"/>
                </a:lnTo>
                <a:lnTo>
                  <a:pt x="4346" y="7775"/>
                </a:lnTo>
                <a:close/>
                <a:moveTo>
                  <a:pt x="12148" y="7775"/>
                </a:moveTo>
                <a:lnTo>
                  <a:pt x="12148" y="12094"/>
                </a:lnTo>
                <a:lnTo>
                  <a:pt x="11255" y="12094"/>
                </a:lnTo>
                <a:lnTo>
                  <a:pt x="11255" y="7775"/>
                </a:lnTo>
                <a:close/>
                <a:moveTo>
                  <a:pt x="13874" y="5184"/>
                </a:moveTo>
                <a:lnTo>
                  <a:pt x="13874" y="12094"/>
                </a:lnTo>
                <a:lnTo>
                  <a:pt x="13013" y="12094"/>
                </a:lnTo>
                <a:lnTo>
                  <a:pt x="13013" y="5184"/>
                </a:lnTo>
                <a:close/>
                <a:moveTo>
                  <a:pt x="7367" y="1"/>
                </a:moveTo>
                <a:cubicBezTo>
                  <a:pt x="6653" y="1"/>
                  <a:pt x="6072" y="583"/>
                  <a:pt x="6072" y="1297"/>
                </a:cubicBezTo>
                <a:cubicBezTo>
                  <a:pt x="6072" y="1714"/>
                  <a:pt x="6274" y="2084"/>
                  <a:pt x="6581" y="2322"/>
                </a:cubicBezTo>
                <a:cubicBezTo>
                  <a:pt x="6296" y="2565"/>
                  <a:pt x="5962" y="2748"/>
                  <a:pt x="5609" y="2867"/>
                </a:cubicBezTo>
                <a:cubicBezTo>
                  <a:pt x="5032" y="3060"/>
                  <a:pt x="4565" y="3495"/>
                  <a:pt x="4332" y="4058"/>
                </a:cubicBezTo>
                <a:cubicBezTo>
                  <a:pt x="4181" y="4419"/>
                  <a:pt x="4136" y="4808"/>
                  <a:pt x="4195" y="5184"/>
                </a:cubicBezTo>
                <a:lnTo>
                  <a:pt x="3485" y="5184"/>
                </a:lnTo>
                <a:lnTo>
                  <a:pt x="3485" y="6910"/>
                </a:lnTo>
                <a:lnTo>
                  <a:pt x="2593" y="6910"/>
                </a:lnTo>
                <a:lnTo>
                  <a:pt x="2593" y="4245"/>
                </a:lnTo>
                <a:cubicBezTo>
                  <a:pt x="2593" y="3403"/>
                  <a:pt x="2285" y="2610"/>
                  <a:pt x="1727" y="1988"/>
                </a:cubicBezTo>
                <a:lnTo>
                  <a:pt x="1727" y="866"/>
                </a:lnTo>
                <a:lnTo>
                  <a:pt x="862" y="866"/>
                </a:lnTo>
                <a:lnTo>
                  <a:pt x="862" y="1988"/>
                </a:lnTo>
                <a:cubicBezTo>
                  <a:pt x="303" y="2610"/>
                  <a:pt x="1" y="3403"/>
                  <a:pt x="1" y="4245"/>
                </a:cubicBezTo>
                <a:lnTo>
                  <a:pt x="1" y="12954"/>
                </a:lnTo>
                <a:lnTo>
                  <a:pt x="14740" y="12954"/>
                </a:lnTo>
                <a:lnTo>
                  <a:pt x="14740" y="4245"/>
                </a:lnTo>
                <a:cubicBezTo>
                  <a:pt x="14740" y="3403"/>
                  <a:pt x="14433" y="2610"/>
                  <a:pt x="13874" y="1988"/>
                </a:cubicBezTo>
                <a:lnTo>
                  <a:pt x="13874" y="866"/>
                </a:lnTo>
                <a:lnTo>
                  <a:pt x="13013" y="866"/>
                </a:lnTo>
                <a:lnTo>
                  <a:pt x="13013" y="1988"/>
                </a:lnTo>
                <a:cubicBezTo>
                  <a:pt x="12455" y="2610"/>
                  <a:pt x="12148" y="3403"/>
                  <a:pt x="12148" y="4245"/>
                </a:cubicBezTo>
                <a:lnTo>
                  <a:pt x="12148" y="6910"/>
                </a:lnTo>
                <a:lnTo>
                  <a:pt x="11255" y="6910"/>
                </a:lnTo>
                <a:lnTo>
                  <a:pt x="11255" y="5184"/>
                </a:lnTo>
                <a:lnTo>
                  <a:pt x="10545" y="5184"/>
                </a:lnTo>
                <a:cubicBezTo>
                  <a:pt x="10600" y="4808"/>
                  <a:pt x="10560" y="4419"/>
                  <a:pt x="10408" y="4058"/>
                </a:cubicBezTo>
                <a:cubicBezTo>
                  <a:pt x="10175" y="3495"/>
                  <a:pt x="9708" y="3060"/>
                  <a:pt x="9131" y="2867"/>
                </a:cubicBezTo>
                <a:cubicBezTo>
                  <a:pt x="8774" y="2748"/>
                  <a:pt x="8444" y="2565"/>
                  <a:pt x="8160" y="2322"/>
                </a:cubicBezTo>
                <a:cubicBezTo>
                  <a:pt x="8466" y="2084"/>
                  <a:pt x="8664" y="1714"/>
                  <a:pt x="8664" y="1297"/>
                </a:cubicBezTo>
                <a:lnTo>
                  <a:pt x="7803" y="1297"/>
                </a:lnTo>
                <a:lnTo>
                  <a:pt x="7803" y="1319"/>
                </a:lnTo>
                <a:cubicBezTo>
                  <a:pt x="7771" y="1585"/>
                  <a:pt x="7587" y="1727"/>
                  <a:pt x="7367" y="1727"/>
                </a:cubicBezTo>
                <a:cubicBezTo>
                  <a:pt x="7139" y="1727"/>
                  <a:pt x="6938" y="1544"/>
                  <a:pt x="6938" y="1297"/>
                </a:cubicBezTo>
                <a:cubicBezTo>
                  <a:pt x="6938" y="1059"/>
                  <a:pt x="7130" y="866"/>
                  <a:pt x="7367" y="866"/>
                </a:cubicBezTo>
                <a:lnTo>
                  <a:pt x="736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0" name="Google Shape;620;p57"/>
          <p:cNvSpPr/>
          <p:nvPr/>
        </p:nvSpPr>
        <p:spPr>
          <a:xfrm>
            <a:off x="7777850" y="2689600"/>
            <a:ext cx="368500" cy="313800"/>
          </a:xfrm>
          <a:custGeom>
            <a:rect b="b" l="l" r="r" t="t"/>
            <a:pathLst>
              <a:path extrusionOk="0" h="12552" w="14740">
                <a:moveTo>
                  <a:pt x="5339" y="926"/>
                </a:moveTo>
                <a:cubicBezTo>
                  <a:pt x="5426" y="949"/>
                  <a:pt x="6113" y="926"/>
                  <a:pt x="6933" y="1622"/>
                </a:cubicBezTo>
                <a:lnTo>
                  <a:pt x="6933" y="5152"/>
                </a:lnTo>
                <a:lnTo>
                  <a:pt x="5829" y="4667"/>
                </a:lnTo>
                <a:cubicBezTo>
                  <a:pt x="5451" y="4513"/>
                  <a:pt x="5058" y="4438"/>
                  <a:pt x="4669" y="4438"/>
                </a:cubicBezTo>
                <a:cubicBezTo>
                  <a:pt x="4353" y="4438"/>
                  <a:pt x="4039" y="4488"/>
                  <a:pt x="3737" y="4584"/>
                </a:cubicBezTo>
                <a:lnTo>
                  <a:pt x="5339" y="926"/>
                </a:lnTo>
                <a:close/>
                <a:moveTo>
                  <a:pt x="9401" y="926"/>
                </a:moveTo>
                <a:lnTo>
                  <a:pt x="10994" y="4570"/>
                </a:lnTo>
                <a:cubicBezTo>
                  <a:pt x="10720" y="4483"/>
                  <a:pt x="10436" y="4438"/>
                  <a:pt x="10149" y="4438"/>
                </a:cubicBezTo>
                <a:cubicBezTo>
                  <a:pt x="9773" y="4438"/>
                  <a:pt x="9392" y="4514"/>
                  <a:pt x="9016" y="4667"/>
                </a:cubicBezTo>
                <a:lnTo>
                  <a:pt x="7793" y="5166"/>
                </a:lnTo>
                <a:lnTo>
                  <a:pt x="7793" y="1622"/>
                </a:lnTo>
                <a:cubicBezTo>
                  <a:pt x="8595" y="944"/>
                  <a:pt x="9355" y="939"/>
                  <a:pt x="9401" y="926"/>
                </a:cubicBezTo>
                <a:close/>
                <a:moveTo>
                  <a:pt x="4671" y="5302"/>
                </a:moveTo>
                <a:cubicBezTo>
                  <a:pt x="4948" y="5302"/>
                  <a:pt x="5228" y="5355"/>
                  <a:pt x="5495" y="5463"/>
                </a:cubicBezTo>
                <a:lnTo>
                  <a:pt x="6933" y="6091"/>
                </a:lnTo>
                <a:lnTo>
                  <a:pt x="6933" y="6791"/>
                </a:lnTo>
                <a:lnTo>
                  <a:pt x="3678" y="5541"/>
                </a:lnTo>
                <a:cubicBezTo>
                  <a:pt x="3987" y="5384"/>
                  <a:pt x="4327" y="5302"/>
                  <a:pt x="4671" y="5302"/>
                </a:cubicBezTo>
                <a:close/>
                <a:moveTo>
                  <a:pt x="10140" y="5304"/>
                </a:moveTo>
                <a:cubicBezTo>
                  <a:pt x="10462" y="5304"/>
                  <a:pt x="10776" y="5383"/>
                  <a:pt x="11068" y="5537"/>
                </a:cubicBezTo>
                <a:lnTo>
                  <a:pt x="7793" y="6791"/>
                </a:lnTo>
                <a:lnTo>
                  <a:pt x="7793" y="6100"/>
                </a:lnTo>
                <a:lnTo>
                  <a:pt x="9341" y="5468"/>
                </a:lnTo>
                <a:cubicBezTo>
                  <a:pt x="9606" y="5358"/>
                  <a:pt x="9875" y="5304"/>
                  <a:pt x="10140" y="5304"/>
                </a:cubicBezTo>
                <a:close/>
                <a:moveTo>
                  <a:pt x="3393" y="1187"/>
                </a:moveTo>
                <a:lnTo>
                  <a:pt x="4149" y="1489"/>
                </a:lnTo>
                <a:lnTo>
                  <a:pt x="2222" y="5903"/>
                </a:lnTo>
                <a:lnTo>
                  <a:pt x="6933" y="7716"/>
                </a:lnTo>
                <a:lnTo>
                  <a:pt x="6933" y="8636"/>
                </a:lnTo>
                <a:lnTo>
                  <a:pt x="1145" y="6429"/>
                </a:lnTo>
                <a:lnTo>
                  <a:pt x="3393" y="1187"/>
                </a:lnTo>
                <a:close/>
                <a:moveTo>
                  <a:pt x="11347" y="1187"/>
                </a:moveTo>
                <a:lnTo>
                  <a:pt x="13590" y="6429"/>
                </a:lnTo>
                <a:lnTo>
                  <a:pt x="7793" y="8636"/>
                </a:lnTo>
                <a:lnTo>
                  <a:pt x="7793" y="7716"/>
                </a:lnTo>
                <a:lnTo>
                  <a:pt x="12518" y="5903"/>
                </a:lnTo>
                <a:lnTo>
                  <a:pt x="10591" y="1489"/>
                </a:lnTo>
                <a:lnTo>
                  <a:pt x="11347" y="1187"/>
                </a:lnTo>
                <a:close/>
                <a:moveTo>
                  <a:pt x="2615" y="7913"/>
                </a:moveTo>
                <a:lnTo>
                  <a:pt x="6292" y="9318"/>
                </a:lnTo>
                <a:lnTo>
                  <a:pt x="2615" y="11154"/>
                </a:lnTo>
                <a:lnTo>
                  <a:pt x="2615" y="7913"/>
                </a:lnTo>
                <a:close/>
                <a:moveTo>
                  <a:pt x="12112" y="7917"/>
                </a:moveTo>
                <a:lnTo>
                  <a:pt x="12112" y="11154"/>
                </a:lnTo>
                <a:lnTo>
                  <a:pt x="8435" y="9318"/>
                </a:lnTo>
                <a:lnTo>
                  <a:pt x="12112" y="7917"/>
                </a:lnTo>
                <a:close/>
                <a:moveTo>
                  <a:pt x="4799" y="1"/>
                </a:moveTo>
                <a:lnTo>
                  <a:pt x="4496" y="696"/>
                </a:lnTo>
                <a:lnTo>
                  <a:pt x="2931" y="74"/>
                </a:lnTo>
                <a:lnTo>
                  <a:pt x="1" y="6915"/>
                </a:lnTo>
                <a:lnTo>
                  <a:pt x="1749" y="7583"/>
                </a:lnTo>
                <a:lnTo>
                  <a:pt x="1749" y="12551"/>
                </a:lnTo>
                <a:lnTo>
                  <a:pt x="7363" y="9745"/>
                </a:lnTo>
                <a:lnTo>
                  <a:pt x="12972" y="12551"/>
                </a:lnTo>
                <a:lnTo>
                  <a:pt x="12972" y="7587"/>
                </a:lnTo>
                <a:lnTo>
                  <a:pt x="14739" y="6915"/>
                </a:lnTo>
                <a:lnTo>
                  <a:pt x="11804" y="74"/>
                </a:lnTo>
                <a:lnTo>
                  <a:pt x="10244" y="696"/>
                </a:lnTo>
                <a:lnTo>
                  <a:pt x="9936" y="1"/>
                </a:lnTo>
                <a:lnTo>
                  <a:pt x="9245" y="74"/>
                </a:lnTo>
                <a:cubicBezTo>
                  <a:pt x="8549" y="153"/>
                  <a:pt x="7940" y="400"/>
                  <a:pt x="7363" y="857"/>
                </a:cubicBezTo>
                <a:cubicBezTo>
                  <a:pt x="6782" y="400"/>
                  <a:pt x="6182" y="147"/>
                  <a:pt x="5495" y="74"/>
                </a:cubicBezTo>
                <a:lnTo>
                  <a:pt x="4799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1" name="Google Shape;621;p57"/>
          <p:cNvGrpSpPr/>
          <p:nvPr/>
        </p:nvGrpSpPr>
        <p:grpSpPr>
          <a:xfrm>
            <a:off x="6532000" y="3272625"/>
            <a:ext cx="370225" cy="323475"/>
            <a:chOff x="6532000" y="3272625"/>
            <a:chExt cx="370225" cy="323475"/>
          </a:xfrm>
        </p:grpSpPr>
        <p:sp>
          <p:nvSpPr>
            <p:cNvPr id="622" name="Google Shape;622;p57"/>
            <p:cNvSpPr/>
            <p:nvPr/>
          </p:nvSpPr>
          <p:spPr>
            <a:xfrm>
              <a:off x="6532000" y="3380625"/>
              <a:ext cx="367800" cy="215475"/>
            </a:xfrm>
            <a:custGeom>
              <a:rect b="b" l="l" r="r" t="t"/>
              <a:pathLst>
                <a:path extrusionOk="0" h="8619" w="14712">
                  <a:moveTo>
                    <a:pt x="3448" y="862"/>
                  </a:moveTo>
                  <a:lnTo>
                    <a:pt x="3448" y="4309"/>
                  </a:lnTo>
                  <a:lnTo>
                    <a:pt x="861" y="4309"/>
                  </a:lnTo>
                  <a:lnTo>
                    <a:pt x="861" y="862"/>
                  </a:lnTo>
                  <a:close/>
                  <a:moveTo>
                    <a:pt x="7564" y="1723"/>
                  </a:moveTo>
                  <a:lnTo>
                    <a:pt x="9487" y="3650"/>
                  </a:lnTo>
                  <a:cubicBezTo>
                    <a:pt x="9730" y="3893"/>
                    <a:pt x="9863" y="4218"/>
                    <a:pt x="9863" y="4561"/>
                  </a:cubicBezTo>
                  <a:cubicBezTo>
                    <a:pt x="9863" y="4758"/>
                    <a:pt x="9822" y="4946"/>
                    <a:pt x="9739" y="5120"/>
                  </a:cubicBezTo>
                  <a:lnTo>
                    <a:pt x="8192" y="3572"/>
                  </a:lnTo>
                  <a:lnTo>
                    <a:pt x="7583" y="4181"/>
                  </a:lnTo>
                  <a:lnTo>
                    <a:pt x="10298" y="6896"/>
                  </a:lnTo>
                  <a:lnTo>
                    <a:pt x="12556" y="6896"/>
                  </a:lnTo>
                  <a:cubicBezTo>
                    <a:pt x="13118" y="6896"/>
                    <a:pt x="13595" y="7253"/>
                    <a:pt x="13773" y="7758"/>
                  </a:cubicBezTo>
                  <a:lnTo>
                    <a:pt x="9145" y="7758"/>
                  </a:lnTo>
                  <a:lnTo>
                    <a:pt x="5046" y="4309"/>
                  </a:lnTo>
                  <a:lnTo>
                    <a:pt x="4310" y="4309"/>
                  </a:lnTo>
                  <a:lnTo>
                    <a:pt x="4310" y="1723"/>
                  </a:lnTo>
                  <a:close/>
                  <a:moveTo>
                    <a:pt x="1" y="1"/>
                  </a:moveTo>
                  <a:lnTo>
                    <a:pt x="1" y="5170"/>
                  </a:lnTo>
                  <a:lnTo>
                    <a:pt x="4730" y="5170"/>
                  </a:lnTo>
                  <a:lnTo>
                    <a:pt x="8833" y="8618"/>
                  </a:lnTo>
                  <a:lnTo>
                    <a:pt x="14712" y="8618"/>
                  </a:lnTo>
                  <a:lnTo>
                    <a:pt x="14712" y="8187"/>
                  </a:lnTo>
                  <a:cubicBezTo>
                    <a:pt x="14712" y="7002"/>
                    <a:pt x="13746" y="6036"/>
                    <a:pt x="12556" y="6036"/>
                  </a:cubicBezTo>
                  <a:lnTo>
                    <a:pt x="10656" y="6036"/>
                  </a:lnTo>
                  <a:lnTo>
                    <a:pt x="10371" y="5752"/>
                  </a:lnTo>
                  <a:cubicBezTo>
                    <a:pt x="10605" y="5400"/>
                    <a:pt x="10728" y="4992"/>
                    <a:pt x="10728" y="4561"/>
                  </a:cubicBezTo>
                  <a:cubicBezTo>
                    <a:pt x="10728" y="3989"/>
                    <a:pt x="10504" y="3445"/>
                    <a:pt x="10096" y="3037"/>
                  </a:cubicBezTo>
                  <a:lnTo>
                    <a:pt x="7922" y="862"/>
                  </a:lnTo>
                  <a:lnTo>
                    <a:pt x="4310" y="862"/>
                  </a:lnTo>
                  <a:lnTo>
                    <a:pt x="4310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7"/>
            <p:cNvSpPr/>
            <p:nvPr/>
          </p:nvSpPr>
          <p:spPr>
            <a:xfrm>
              <a:off x="6575025" y="3445300"/>
              <a:ext cx="21675" cy="21575"/>
            </a:xfrm>
            <a:custGeom>
              <a:rect b="b" l="l" r="r" t="t"/>
              <a:pathLst>
                <a:path extrusionOk="0" h="863" w="867">
                  <a:moveTo>
                    <a:pt x="1" y="1"/>
                  </a:moveTo>
                  <a:lnTo>
                    <a:pt x="1" y="862"/>
                  </a:lnTo>
                  <a:lnTo>
                    <a:pt x="867" y="862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7"/>
            <p:cNvSpPr/>
            <p:nvPr/>
          </p:nvSpPr>
          <p:spPr>
            <a:xfrm>
              <a:off x="6732550" y="3272625"/>
              <a:ext cx="169675" cy="154525"/>
            </a:xfrm>
            <a:custGeom>
              <a:rect b="b" l="l" r="r" t="t"/>
              <a:pathLst>
                <a:path extrusionOk="0" h="6181" w="6787">
                  <a:moveTo>
                    <a:pt x="5385" y="1831"/>
                  </a:moveTo>
                  <a:lnTo>
                    <a:pt x="5738" y="2182"/>
                  </a:lnTo>
                  <a:cubicBezTo>
                    <a:pt x="5852" y="2298"/>
                    <a:pt x="5857" y="2581"/>
                    <a:pt x="5742" y="2920"/>
                  </a:cubicBezTo>
                  <a:cubicBezTo>
                    <a:pt x="5705" y="3034"/>
                    <a:pt x="5660" y="3149"/>
                    <a:pt x="5601" y="3264"/>
                  </a:cubicBezTo>
                  <a:lnTo>
                    <a:pt x="5014" y="2677"/>
                  </a:lnTo>
                  <a:cubicBezTo>
                    <a:pt x="5170" y="2416"/>
                    <a:pt x="5303" y="2127"/>
                    <a:pt x="5385" y="1831"/>
                  </a:cubicBezTo>
                  <a:close/>
                  <a:moveTo>
                    <a:pt x="4224" y="869"/>
                  </a:moveTo>
                  <a:cubicBezTo>
                    <a:pt x="4356" y="869"/>
                    <a:pt x="4458" y="900"/>
                    <a:pt x="4519" y="960"/>
                  </a:cubicBezTo>
                  <a:cubicBezTo>
                    <a:pt x="4840" y="1286"/>
                    <a:pt x="4331" y="2366"/>
                    <a:pt x="3604" y="3094"/>
                  </a:cubicBezTo>
                  <a:cubicBezTo>
                    <a:pt x="2988" y="3709"/>
                    <a:pt x="2216" y="4107"/>
                    <a:pt x="1764" y="4107"/>
                  </a:cubicBezTo>
                  <a:cubicBezTo>
                    <a:pt x="1637" y="4107"/>
                    <a:pt x="1536" y="4076"/>
                    <a:pt x="1470" y="4010"/>
                  </a:cubicBezTo>
                  <a:cubicBezTo>
                    <a:pt x="1127" y="3666"/>
                    <a:pt x="1713" y="2549"/>
                    <a:pt x="2386" y="1876"/>
                  </a:cubicBezTo>
                  <a:cubicBezTo>
                    <a:pt x="3079" y="1183"/>
                    <a:pt x="3804" y="869"/>
                    <a:pt x="4224" y="869"/>
                  </a:cubicBezTo>
                  <a:close/>
                  <a:moveTo>
                    <a:pt x="4506" y="3387"/>
                  </a:moveTo>
                  <a:lnTo>
                    <a:pt x="5115" y="3996"/>
                  </a:lnTo>
                  <a:cubicBezTo>
                    <a:pt x="5024" y="4105"/>
                    <a:pt x="4927" y="4211"/>
                    <a:pt x="4821" y="4316"/>
                  </a:cubicBezTo>
                  <a:cubicBezTo>
                    <a:pt x="4716" y="4422"/>
                    <a:pt x="4612" y="4518"/>
                    <a:pt x="4506" y="4605"/>
                  </a:cubicBezTo>
                  <a:lnTo>
                    <a:pt x="3897" y="3996"/>
                  </a:lnTo>
                  <a:cubicBezTo>
                    <a:pt x="4002" y="3904"/>
                    <a:pt x="4112" y="3809"/>
                    <a:pt x="4213" y="3703"/>
                  </a:cubicBezTo>
                  <a:cubicBezTo>
                    <a:pt x="4314" y="3602"/>
                    <a:pt x="4414" y="3497"/>
                    <a:pt x="4506" y="3387"/>
                  </a:cubicBezTo>
                  <a:close/>
                  <a:moveTo>
                    <a:pt x="3187" y="4509"/>
                  </a:moveTo>
                  <a:lnTo>
                    <a:pt x="3773" y="5094"/>
                  </a:lnTo>
                  <a:cubicBezTo>
                    <a:pt x="3465" y="5249"/>
                    <a:pt x="3190" y="5322"/>
                    <a:pt x="2987" y="5322"/>
                  </a:cubicBezTo>
                  <a:cubicBezTo>
                    <a:pt x="2852" y="5322"/>
                    <a:pt x="2749" y="5290"/>
                    <a:pt x="2689" y="5227"/>
                  </a:cubicBezTo>
                  <a:lnTo>
                    <a:pt x="2340" y="4880"/>
                  </a:lnTo>
                  <a:cubicBezTo>
                    <a:pt x="2638" y="4798"/>
                    <a:pt x="2917" y="4669"/>
                    <a:pt x="3187" y="4509"/>
                  </a:cubicBezTo>
                  <a:close/>
                  <a:moveTo>
                    <a:pt x="4235" y="0"/>
                  </a:moveTo>
                  <a:cubicBezTo>
                    <a:pt x="3404" y="0"/>
                    <a:pt x="2409" y="632"/>
                    <a:pt x="1776" y="1267"/>
                  </a:cubicBezTo>
                  <a:cubicBezTo>
                    <a:pt x="880" y="2160"/>
                    <a:pt x="1" y="3758"/>
                    <a:pt x="861" y="4619"/>
                  </a:cubicBezTo>
                  <a:lnTo>
                    <a:pt x="2079" y="5836"/>
                  </a:lnTo>
                  <a:cubicBezTo>
                    <a:pt x="2321" y="6079"/>
                    <a:pt x="2642" y="6180"/>
                    <a:pt x="2985" y="6180"/>
                  </a:cubicBezTo>
                  <a:cubicBezTo>
                    <a:pt x="3709" y="6180"/>
                    <a:pt x="4620" y="5736"/>
                    <a:pt x="5430" y="4925"/>
                  </a:cubicBezTo>
                  <a:cubicBezTo>
                    <a:pt x="5966" y="4390"/>
                    <a:pt x="6370" y="3776"/>
                    <a:pt x="6562" y="3194"/>
                  </a:cubicBezTo>
                  <a:cubicBezTo>
                    <a:pt x="6786" y="2512"/>
                    <a:pt x="6713" y="1935"/>
                    <a:pt x="6347" y="1574"/>
                  </a:cubicBezTo>
                  <a:lnTo>
                    <a:pt x="5128" y="352"/>
                  </a:lnTo>
                  <a:cubicBezTo>
                    <a:pt x="4880" y="104"/>
                    <a:pt x="4571" y="0"/>
                    <a:pt x="4235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5" name="Google Shape;625;p57"/>
          <p:cNvGrpSpPr/>
          <p:nvPr/>
        </p:nvGrpSpPr>
        <p:grpSpPr>
          <a:xfrm>
            <a:off x="6531650" y="1533050"/>
            <a:ext cx="368500" cy="356250"/>
            <a:chOff x="6531650" y="1533050"/>
            <a:chExt cx="368500" cy="356250"/>
          </a:xfrm>
        </p:grpSpPr>
        <p:sp>
          <p:nvSpPr>
            <p:cNvPr id="626" name="Google Shape;626;p57"/>
            <p:cNvSpPr/>
            <p:nvPr/>
          </p:nvSpPr>
          <p:spPr>
            <a:xfrm>
              <a:off x="6531650" y="1673375"/>
              <a:ext cx="368500" cy="215925"/>
            </a:xfrm>
            <a:custGeom>
              <a:rect b="b" l="l" r="r" t="t"/>
              <a:pathLst>
                <a:path extrusionOk="0" h="8637" w="14740">
                  <a:moveTo>
                    <a:pt x="3453" y="862"/>
                  </a:moveTo>
                  <a:lnTo>
                    <a:pt x="3453" y="4319"/>
                  </a:lnTo>
                  <a:lnTo>
                    <a:pt x="862" y="4319"/>
                  </a:lnTo>
                  <a:lnTo>
                    <a:pt x="862" y="862"/>
                  </a:lnTo>
                  <a:close/>
                  <a:moveTo>
                    <a:pt x="7547" y="1727"/>
                  </a:moveTo>
                  <a:lnTo>
                    <a:pt x="9478" y="3654"/>
                  </a:lnTo>
                  <a:cubicBezTo>
                    <a:pt x="9721" y="3897"/>
                    <a:pt x="9854" y="4222"/>
                    <a:pt x="9854" y="4571"/>
                  </a:cubicBezTo>
                  <a:cubicBezTo>
                    <a:pt x="9854" y="4767"/>
                    <a:pt x="9812" y="4955"/>
                    <a:pt x="9730" y="5129"/>
                  </a:cubicBezTo>
                  <a:lnTo>
                    <a:pt x="8183" y="3582"/>
                  </a:lnTo>
                  <a:lnTo>
                    <a:pt x="7570" y="4191"/>
                  </a:lnTo>
                  <a:lnTo>
                    <a:pt x="10289" y="6910"/>
                  </a:lnTo>
                  <a:lnTo>
                    <a:pt x="12583" y="6910"/>
                  </a:lnTo>
                  <a:cubicBezTo>
                    <a:pt x="13142" y="6910"/>
                    <a:pt x="13622" y="7267"/>
                    <a:pt x="13801" y="7771"/>
                  </a:cubicBezTo>
                  <a:lnTo>
                    <a:pt x="9136" y="7771"/>
                  </a:lnTo>
                  <a:lnTo>
                    <a:pt x="5055" y="4319"/>
                  </a:lnTo>
                  <a:lnTo>
                    <a:pt x="4318" y="4319"/>
                  </a:lnTo>
                  <a:lnTo>
                    <a:pt x="4318" y="1727"/>
                  </a:lnTo>
                  <a:close/>
                  <a:moveTo>
                    <a:pt x="1" y="1"/>
                  </a:moveTo>
                  <a:lnTo>
                    <a:pt x="1" y="5179"/>
                  </a:lnTo>
                  <a:lnTo>
                    <a:pt x="4740" y="5179"/>
                  </a:lnTo>
                  <a:lnTo>
                    <a:pt x="8819" y="8637"/>
                  </a:lnTo>
                  <a:lnTo>
                    <a:pt x="14740" y="8637"/>
                  </a:lnTo>
                  <a:lnTo>
                    <a:pt x="14740" y="8201"/>
                  </a:lnTo>
                  <a:cubicBezTo>
                    <a:pt x="14740" y="7011"/>
                    <a:pt x="13768" y="6044"/>
                    <a:pt x="12583" y="6044"/>
                  </a:cubicBezTo>
                  <a:lnTo>
                    <a:pt x="10647" y="6044"/>
                  </a:lnTo>
                  <a:lnTo>
                    <a:pt x="10362" y="5761"/>
                  </a:lnTo>
                  <a:cubicBezTo>
                    <a:pt x="10596" y="5412"/>
                    <a:pt x="10719" y="5000"/>
                    <a:pt x="10719" y="4571"/>
                  </a:cubicBezTo>
                  <a:cubicBezTo>
                    <a:pt x="10719" y="3994"/>
                    <a:pt x="10495" y="3453"/>
                    <a:pt x="10087" y="3045"/>
                  </a:cubicBezTo>
                  <a:lnTo>
                    <a:pt x="7908" y="862"/>
                  </a:lnTo>
                  <a:lnTo>
                    <a:pt x="4318" y="862"/>
                  </a:lnTo>
                  <a:lnTo>
                    <a:pt x="4318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" name="Google Shape;627;p57"/>
            <p:cNvSpPr/>
            <p:nvPr/>
          </p:nvSpPr>
          <p:spPr>
            <a:xfrm>
              <a:off x="6574800" y="1738075"/>
              <a:ext cx="21675" cy="21650"/>
            </a:xfrm>
            <a:custGeom>
              <a:rect b="b" l="l" r="r" t="t"/>
              <a:pathLst>
                <a:path extrusionOk="0" h="866" w="867">
                  <a:moveTo>
                    <a:pt x="1" y="0"/>
                  </a:moveTo>
                  <a:lnTo>
                    <a:pt x="1" y="865"/>
                  </a:lnTo>
                  <a:lnTo>
                    <a:pt x="867" y="865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57"/>
            <p:cNvSpPr/>
            <p:nvPr/>
          </p:nvSpPr>
          <p:spPr>
            <a:xfrm>
              <a:off x="6792200" y="1576200"/>
              <a:ext cx="107950" cy="161900"/>
            </a:xfrm>
            <a:custGeom>
              <a:rect b="b" l="l" r="r" t="t"/>
              <a:pathLst>
                <a:path extrusionOk="0" h="6476" w="4318">
                  <a:moveTo>
                    <a:pt x="2156" y="1727"/>
                  </a:moveTo>
                  <a:lnTo>
                    <a:pt x="3278" y="3668"/>
                  </a:lnTo>
                  <a:cubicBezTo>
                    <a:pt x="3393" y="3866"/>
                    <a:pt x="3452" y="4090"/>
                    <a:pt x="3452" y="4318"/>
                  </a:cubicBezTo>
                  <a:cubicBezTo>
                    <a:pt x="3452" y="5033"/>
                    <a:pt x="2871" y="5614"/>
                    <a:pt x="2156" y="5614"/>
                  </a:cubicBezTo>
                  <a:cubicBezTo>
                    <a:pt x="1442" y="5614"/>
                    <a:pt x="861" y="5033"/>
                    <a:pt x="861" y="4318"/>
                  </a:cubicBezTo>
                  <a:cubicBezTo>
                    <a:pt x="861" y="4090"/>
                    <a:pt x="924" y="3870"/>
                    <a:pt x="1034" y="3673"/>
                  </a:cubicBezTo>
                  <a:lnTo>
                    <a:pt x="2156" y="1727"/>
                  </a:lnTo>
                  <a:close/>
                  <a:moveTo>
                    <a:pt x="2156" y="1"/>
                  </a:moveTo>
                  <a:lnTo>
                    <a:pt x="288" y="3242"/>
                  </a:lnTo>
                  <a:cubicBezTo>
                    <a:pt x="100" y="3568"/>
                    <a:pt x="0" y="3942"/>
                    <a:pt x="0" y="4318"/>
                  </a:cubicBezTo>
                  <a:cubicBezTo>
                    <a:pt x="0" y="5508"/>
                    <a:pt x="966" y="6475"/>
                    <a:pt x="2156" y="6475"/>
                  </a:cubicBezTo>
                  <a:cubicBezTo>
                    <a:pt x="3346" y="6475"/>
                    <a:pt x="4318" y="5508"/>
                    <a:pt x="4318" y="4318"/>
                  </a:cubicBezTo>
                  <a:cubicBezTo>
                    <a:pt x="4318" y="3938"/>
                    <a:pt x="4217" y="3568"/>
                    <a:pt x="4029" y="3238"/>
                  </a:cubicBezTo>
                  <a:lnTo>
                    <a:pt x="215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57"/>
            <p:cNvSpPr/>
            <p:nvPr/>
          </p:nvSpPr>
          <p:spPr>
            <a:xfrm>
              <a:off x="6726700" y="1533050"/>
              <a:ext cx="64825" cy="97075"/>
            </a:xfrm>
            <a:custGeom>
              <a:rect b="b" l="l" r="r" t="t"/>
              <a:pathLst>
                <a:path extrusionOk="0" h="3883" w="2593">
                  <a:moveTo>
                    <a:pt x="1296" y="1727"/>
                  </a:moveTo>
                  <a:lnTo>
                    <a:pt x="1668" y="2372"/>
                  </a:lnTo>
                  <a:cubicBezTo>
                    <a:pt x="1708" y="2441"/>
                    <a:pt x="1727" y="2515"/>
                    <a:pt x="1727" y="2587"/>
                  </a:cubicBezTo>
                  <a:cubicBezTo>
                    <a:pt x="1727" y="2826"/>
                    <a:pt x="1535" y="3022"/>
                    <a:pt x="1296" y="3022"/>
                  </a:cubicBezTo>
                  <a:cubicBezTo>
                    <a:pt x="1059" y="3022"/>
                    <a:pt x="862" y="2826"/>
                    <a:pt x="862" y="2587"/>
                  </a:cubicBezTo>
                  <a:cubicBezTo>
                    <a:pt x="862" y="2515"/>
                    <a:pt x="884" y="2441"/>
                    <a:pt x="921" y="2372"/>
                  </a:cubicBezTo>
                  <a:lnTo>
                    <a:pt x="1296" y="1727"/>
                  </a:lnTo>
                  <a:close/>
                  <a:moveTo>
                    <a:pt x="1296" y="0"/>
                  </a:moveTo>
                  <a:lnTo>
                    <a:pt x="170" y="1942"/>
                  </a:lnTo>
                  <a:cubicBezTo>
                    <a:pt x="60" y="2139"/>
                    <a:pt x="1" y="2363"/>
                    <a:pt x="1" y="2587"/>
                  </a:cubicBezTo>
                  <a:cubicBezTo>
                    <a:pt x="1" y="3301"/>
                    <a:pt x="582" y="3883"/>
                    <a:pt x="1296" y="3883"/>
                  </a:cubicBezTo>
                  <a:cubicBezTo>
                    <a:pt x="2010" y="3883"/>
                    <a:pt x="2593" y="3301"/>
                    <a:pt x="2593" y="2587"/>
                  </a:cubicBezTo>
                  <a:cubicBezTo>
                    <a:pt x="2593" y="2363"/>
                    <a:pt x="2532" y="2139"/>
                    <a:pt x="2418" y="1942"/>
                  </a:cubicBezTo>
                  <a:lnTo>
                    <a:pt x="129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0" name="Google Shape;630;p57"/>
          <p:cNvSpPr/>
          <p:nvPr/>
        </p:nvSpPr>
        <p:spPr>
          <a:xfrm>
            <a:off x="5970200" y="3227600"/>
            <a:ext cx="323850" cy="368500"/>
          </a:xfrm>
          <a:custGeom>
            <a:rect b="b" l="l" r="r" t="t"/>
            <a:pathLst>
              <a:path extrusionOk="0" h="14740" w="12954">
                <a:moveTo>
                  <a:pt x="6480" y="866"/>
                </a:moveTo>
                <a:cubicBezTo>
                  <a:pt x="7830" y="866"/>
                  <a:pt x="9020" y="1562"/>
                  <a:pt x="9716" y="2620"/>
                </a:cubicBezTo>
                <a:lnTo>
                  <a:pt x="3238" y="2620"/>
                </a:lnTo>
                <a:cubicBezTo>
                  <a:pt x="3934" y="1562"/>
                  <a:pt x="5128" y="866"/>
                  <a:pt x="6480" y="866"/>
                </a:cubicBezTo>
                <a:close/>
                <a:moveTo>
                  <a:pt x="8636" y="5211"/>
                </a:moveTo>
                <a:lnTo>
                  <a:pt x="8636" y="6164"/>
                </a:lnTo>
                <a:cubicBezTo>
                  <a:pt x="8636" y="6626"/>
                  <a:pt x="8613" y="7083"/>
                  <a:pt x="8558" y="7542"/>
                </a:cubicBezTo>
                <a:cubicBezTo>
                  <a:pt x="7945" y="7148"/>
                  <a:pt x="7226" y="6937"/>
                  <a:pt x="6480" y="6937"/>
                </a:cubicBezTo>
                <a:cubicBezTo>
                  <a:pt x="5733" y="6937"/>
                  <a:pt x="5014" y="7148"/>
                  <a:pt x="4396" y="7542"/>
                </a:cubicBezTo>
                <a:cubicBezTo>
                  <a:pt x="4346" y="7083"/>
                  <a:pt x="4318" y="6626"/>
                  <a:pt x="4318" y="6164"/>
                </a:cubicBezTo>
                <a:lnTo>
                  <a:pt x="4318" y="5211"/>
                </a:lnTo>
                <a:close/>
                <a:moveTo>
                  <a:pt x="6480" y="7802"/>
                </a:moveTo>
                <a:cubicBezTo>
                  <a:pt x="7194" y="7802"/>
                  <a:pt x="7871" y="8049"/>
                  <a:pt x="8412" y="8503"/>
                </a:cubicBezTo>
                <a:cubicBezTo>
                  <a:pt x="8407" y="8535"/>
                  <a:pt x="8403" y="8562"/>
                  <a:pt x="8393" y="8594"/>
                </a:cubicBezTo>
                <a:cubicBezTo>
                  <a:pt x="8023" y="9167"/>
                  <a:pt x="7281" y="9528"/>
                  <a:pt x="6480" y="9528"/>
                </a:cubicBezTo>
                <a:cubicBezTo>
                  <a:pt x="5678" y="9528"/>
                  <a:pt x="4931" y="9167"/>
                  <a:pt x="4561" y="8594"/>
                </a:cubicBezTo>
                <a:cubicBezTo>
                  <a:pt x="4557" y="8562"/>
                  <a:pt x="4551" y="8535"/>
                  <a:pt x="4542" y="8503"/>
                </a:cubicBezTo>
                <a:cubicBezTo>
                  <a:pt x="5088" y="8049"/>
                  <a:pt x="5766" y="7802"/>
                  <a:pt x="6480" y="7802"/>
                </a:cubicBezTo>
                <a:close/>
                <a:moveTo>
                  <a:pt x="10147" y="3485"/>
                </a:moveTo>
                <a:cubicBezTo>
                  <a:pt x="10288" y="3888"/>
                  <a:pt x="10367" y="4327"/>
                  <a:pt x="10367" y="4780"/>
                </a:cubicBezTo>
                <a:lnTo>
                  <a:pt x="10367" y="8182"/>
                </a:lnTo>
                <a:cubicBezTo>
                  <a:pt x="10367" y="9254"/>
                  <a:pt x="10605" y="10321"/>
                  <a:pt x="11062" y="11291"/>
                </a:cubicBezTo>
                <a:lnTo>
                  <a:pt x="10147" y="11658"/>
                </a:lnTo>
                <a:cubicBezTo>
                  <a:pt x="10024" y="11707"/>
                  <a:pt x="9897" y="11731"/>
                  <a:pt x="9771" y="11731"/>
                </a:cubicBezTo>
                <a:cubicBezTo>
                  <a:pt x="9395" y="11731"/>
                  <a:pt x="9035" y="11521"/>
                  <a:pt x="8860" y="11168"/>
                </a:cubicBezTo>
                <a:cubicBezTo>
                  <a:pt x="8645" y="10741"/>
                  <a:pt x="8819" y="10357"/>
                  <a:pt x="8824" y="10335"/>
                </a:cubicBezTo>
                <a:cubicBezTo>
                  <a:pt x="9272" y="8989"/>
                  <a:pt x="9502" y="7582"/>
                  <a:pt x="9502" y="6164"/>
                </a:cubicBezTo>
                <a:lnTo>
                  <a:pt x="9502" y="4346"/>
                </a:lnTo>
                <a:lnTo>
                  <a:pt x="3458" y="4346"/>
                </a:lnTo>
                <a:lnTo>
                  <a:pt x="3458" y="6164"/>
                </a:lnTo>
                <a:cubicBezTo>
                  <a:pt x="3458" y="7582"/>
                  <a:pt x="3682" y="8989"/>
                  <a:pt x="4135" y="10335"/>
                </a:cubicBezTo>
                <a:cubicBezTo>
                  <a:pt x="4135" y="10362"/>
                  <a:pt x="4314" y="10733"/>
                  <a:pt x="4099" y="11168"/>
                </a:cubicBezTo>
                <a:cubicBezTo>
                  <a:pt x="3920" y="11521"/>
                  <a:pt x="3559" y="11731"/>
                  <a:pt x="3185" y="11731"/>
                </a:cubicBezTo>
                <a:cubicBezTo>
                  <a:pt x="3060" y="11731"/>
                  <a:pt x="2933" y="11707"/>
                  <a:pt x="2812" y="11658"/>
                </a:cubicBezTo>
                <a:lnTo>
                  <a:pt x="1896" y="11291"/>
                </a:lnTo>
                <a:cubicBezTo>
                  <a:pt x="2354" y="10321"/>
                  <a:pt x="2592" y="9254"/>
                  <a:pt x="2592" y="8182"/>
                </a:cubicBezTo>
                <a:lnTo>
                  <a:pt x="2592" y="4780"/>
                </a:lnTo>
                <a:cubicBezTo>
                  <a:pt x="2592" y="4327"/>
                  <a:pt x="2670" y="3888"/>
                  <a:pt x="2812" y="3485"/>
                </a:cubicBezTo>
                <a:close/>
                <a:moveTo>
                  <a:pt x="4946" y="10037"/>
                </a:moveTo>
                <a:cubicBezTo>
                  <a:pt x="5280" y="10206"/>
                  <a:pt x="5650" y="10321"/>
                  <a:pt x="6045" y="10367"/>
                </a:cubicBezTo>
                <a:lnTo>
                  <a:pt x="6045" y="13879"/>
                </a:lnTo>
                <a:lnTo>
                  <a:pt x="866" y="13879"/>
                </a:lnTo>
                <a:lnTo>
                  <a:pt x="866" y="13649"/>
                </a:lnTo>
                <a:cubicBezTo>
                  <a:pt x="866" y="13059"/>
                  <a:pt x="1054" y="12486"/>
                  <a:pt x="1392" y="12024"/>
                </a:cubicBezTo>
                <a:lnTo>
                  <a:pt x="2491" y="12459"/>
                </a:lnTo>
                <a:cubicBezTo>
                  <a:pt x="2720" y="12550"/>
                  <a:pt x="2956" y="12593"/>
                  <a:pt x="3189" y="12593"/>
                </a:cubicBezTo>
                <a:cubicBezTo>
                  <a:pt x="3882" y="12593"/>
                  <a:pt x="4542" y="12209"/>
                  <a:pt x="4868" y="11557"/>
                </a:cubicBezTo>
                <a:cubicBezTo>
                  <a:pt x="5106" y="11085"/>
                  <a:pt x="5134" y="10582"/>
                  <a:pt x="4946" y="10037"/>
                </a:cubicBezTo>
                <a:close/>
                <a:moveTo>
                  <a:pt x="8013" y="10037"/>
                </a:moveTo>
                <a:lnTo>
                  <a:pt x="8013" y="10037"/>
                </a:lnTo>
                <a:cubicBezTo>
                  <a:pt x="7835" y="10563"/>
                  <a:pt x="7839" y="11054"/>
                  <a:pt x="8086" y="11557"/>
                </a:cubicBezTo>
                <a:cubicBezTo>
                  <a:pt x="8412" y="12208"/>
                  <a:pt x="9074" y="12595"/>
                  <a:pt x="9768" y="12595"/>
                </a:cubicBezTo>
                <a:cubicBezTo>
                  <a:pt x="10001" y="12595"/>
                  <a:pt x="10238" y="12551"/>
                  <a:pt x="10468" y="12459"/>
                </a:cubicBezTo>
                <a:lnTo>
                  <a:pt x="11535" y="12033"/>
                </a:lnTo>
                <a:cubicBezTo>
                  <a:pt x="11892" y="12505"/>
                  <a:pt x="12093" y="13095"/>
                  <a:pt x="12093" y="13700"/>
                </a:cubicBezTo>
                <a:lnTo>
                  <a:pt x="12093" y="13879"/>
                </a:lnTo>
                <a:lnTo>
                  <a:pt x="6909" y="13879"/>
                </a:lnTo>
                <a:lnTo>
                  <a:pt x="6909" y="10367"/>
                </a:lnTo>
                <a:cubicBezTo>
                  <a:pt x="7304" y="10321"/>
                  <a:pt x="7679" y="10206"/>
                  <a:pt x="8013" y="10037"/>
                </a:cubicBezTo>
                <a:close/>
                <a:moveTo>
                  <a:pt x="6480" y="0"/>
                </a:moveTo>
                <a:cubicBezTo>
                  <a:pt x="4629" y="0"/>
                  <a:pt x="3027" y="1067"/>
                  <a:pt x="2239" y="2620"/>
                </a:cubicBezTo>
                <a:lnTo>
                  <a:pt x="1727" y="2620"/>
                </a:lnTo>
                <a:lnTo>
                  <a:pt x="1727" y="3485"/>
                </a:lnTo>
                <a:lnTo>
                  <a:pt x="1905" y="3485"/>
                </a:lnTo>
                <a:cubicBezTo>
                  <a:pt x="1791" y="3897"/>
                  <a:pt x="1727" y="4332"/>
                  <a:pt x="1727" y="4780"/>
                </a:cubicBezTo>
                <a:lnTo>
                  <a:pt x="1727" y="8182"/>
                </a:lnTo>
                <a:cubicBezTo>
                  <a:pt x="1727" y="9209"/>
                  <a:pt x="1480" y="10225"/>
                  <a:pt x="1013" y="11136"/>
                </a:cubicBezTo>
                <a:cubicBezTo>
                  <a:pt x="367" y="11800"/>
                  <a:pt x="1" y="12711"/>
                  <a:pt x="1" y="13649"/>
                </a:cubicBezTo>
                <a:lnTo>
                  <a:pt x="1" y="14739"/>
                </a:lnTo>
                <a:lnTo>
                  <a:pt x="12953" y="14739"/>
                </a:lnTo>
                <a:lnTo>
                  <a:pt x="12953" y="13700"/>
                </a:lnTo>
                <a:cubicBezTo>
                  <a:pt x="12953" y="12793"/>
                  <a:pt x="12610" y="11910"/>
                  <a:pt x="12010" y="11255"/>
                </a:cubicBezTo>
                <a:cubicBezTo>
                  <a:pt x="11497" y="10312"/>
                  <a:pt x="11227" y="9254"/>
                  <a:pt x="11227" y="8182"/>
                </a:cubicBezTo>
                <a:lnTo>
                  <a:pt x="11227" y="4780"/>
                </a:lnTo>
                <a:cubicBezTo>
                  <a:pt x="11227" y="4332"/>
                  <a:pt x="11168" y="3897"/>
                  <a:pt x="11049" y="3485"/>
                </a:cubicBezTo>
                <a:lnTo>
                  <a:pt x="11227" y="3485"/>
                </a:lnTo>
                <a:lnTo>
                  <a:pt x="11227" y="2620"/>
                </a:lnTo>
                <a:lnTo>
                  <a:pt x="10715" y="2620"/>
                </a:lnTo>
                <a:cubicBezTo>
                  <a:pt x="9931" y="1067"/>
                  <a:pt x="8325" y="0"/>
                  <a:pt x="6480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" name="Google Shape;631;p57"/>
          <p:cNvGrpSpPr/>
          <p:nvPr/>
        </p:nvGrpSpPr>
        <p:grpSpPr>
          <a:xfrm>
            <a:off x="5947875" y="1520800"/>
            <a:ext cx="368500" cy="368500"/>
            <a:chOff x="5947875" y="1520800"/>
            <a:chExt cx="368500" cy="368500"/>
          </a:xfrm>
        </p:grpSpPr>
        <p:sp>
          <p:nvSpPr>
            <p:cNvPr id="632" name="Google Shape;632;p57"/>
            <p:cNvSpPr/>
            <p:nvPr/>
          </p:nvSpPr>
          <p:spPr>
            <a:xfrm>
              <a:off x="6078825" y="1694925"/>
              <a:ext cx="111975" cy="107950"/>
            </a:xfrm>
            <a:custGeom>
              <a:rect b="b" l="l" r="r" t="t"/>
              <a:pathLst>
                <a:path extrusionOk="0" h="4318" w="4479">
                  <a:moveTo>
                    <a:pt x="1956" y="879"/>
                  </a:moveTo>
                  <a:lnTo>
                    <a:pt x="1956" y="879"/>
                  </a:lnTo>
                  <a:cubicBezTo>
                    <a:pt x="1810" y="1135"/>
                    <a:pt x="1732" y="1424"/>
                    <a:pt x="1732" y="1726"/>
                  </a:cubicBezTo>
                  <a:cubicBezTo>
                    <a:pt x="1732" y="2431"/>
                    <a:pt x="2152" y="3035"/>
                    <a:pt x="2757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6" y="2875"/>
                    <a:pt x="866" y="2160"/>
                  </a:cubicBezTo>
                  <a:cubicBezTo>
                    <a:pt x="866" y="1515"/>
                    <a:pt x="1338" y="979"/>
                    <a:pt x="1956" y="879"/>
                  </a:cubicBezTo>
                  <a:close/>
                  <a:moveTo>
                    <a:pt x="2162" y="0"/>
                  </a:moveTo>
                  <a:cubicBezTo>
                    <a:pt x="971" y="0"/>
                    <a:pt x="1" y="970"/>
                    <a:pt x="1" y="2160"/>
                  </a:cubicBezTo>
                  <a:cubicBezTo>
                    <a:pt x="1" y="3352"/>
                    <a:pt x="971" y="4317"/>
                    <a:pt x="2162" y="4317"/>
                  </a:cubicBezTo>
                  <a:cubicBezTo>
                    <a:pt x="2936" y="4317"/>
                    <a:pt x="3655" y="3897"/>
                    <a:pt x="4039" y="3214"/>
                  </a:cubicBezTo>
                  <a:lnTo>
                    <a:pt x="4479" y="2435"/>
                  </a:lnTo>
                  <a:lnTo>
                    <a:pt x="4479" y="2435"/>
                  </a:lnTo>
                  <a:cubicBezTo>
                    <a:pt x="3526" y="2587"/>
                    <a:pt x="3517" y="2591"/>
                    <a:pt x="3458" y="2591"/>
                  </a:cubicBezTo>
                  <a:cubicBezTo>
                    <a:pt x="2981" y="2591"/>
                    <a:pt x="2592" y="2202"/>
                    <a:pt x="2592" y="1726"/>
                  </a:cubicBezTo>
                  <a:cubicBezTo>
                    <a:pt x="2592" y="1410"/>
                    <a:pt x="2775" y="1116"/>
                    <a:pt x="3063" y="966"/>
                  </a:cubicBezTo>
                  <a:lnTo>
                    <a:pt x="3856" y="554"/>
                  </a:lnTo>
                  <a:lnTo>
                    <a:pt x="3036" y="188"/>
                  </a:lnTo>
                  <a:cubicBezTo>
                    <a:pt x="2757" y="64"/>
                    <a:pt x="2464" y="0"/>
                    <a:pt x="216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" name="Google Shape;633;p57"/>
            <p:cNvSpPr/>
            <p:nvPr/>
          </p:nvSpPr>
          <p:spPr>
            <a:xfrm>
              <a:off x="6186875" y="1716525"/>
              <a:ext cx="21575" cy="21575"/>
            </a:xfrm>
            <a:custGeom>
              <a:rect b="b" l="l" r="r" t="t"/>
              <a:pathLst>
                <a:path extrusionOk="0" h="863" w="863">
                  <a:moveTo>
                    <a:pt x="1" y="1"/>
                  </a:moveTo>
                  <a:lnTo>
                    <a:pt x="1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" name="Google Shape;634;p57"/>
            <p:cNvSpPr/>
            <p:nvPr/>
          </p:nvSpPr>
          <p:spPr>
            <a:xfrm>
              <a:off x="594787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808" y="862"/>
                  </a:moveTo>
                  <a:cubicBezTo>
                    <a:pt x="5046" y="862"/>
                    <a:pt x="5239" y="1054"/>
                    <a:pt x="5239" y="1292"/>
                  </a:cubicBezTo>
                  <a:lnTo>
                    <a:pt x="5239" y="1727"/>
                  </a:lnTo>
                  <a:lnTo>
                    <a:pt x="4378" y="1727"/>
                  </a:lnTo>
                  <a:lnTo>
                    <a:pt x="4378" y="1292"/>
                  </a:lnTo>
                  <a:cubicBezTo>
                    <a:pt x="4378" y="1054"/>
                    <a:pt x="4571" y="862"/>
                    <a:pt x="4808" y="862"/>
                  </a:cubicBezTo>
                  <a:close/>
                  <a:moveTo>
                    <a:pt x="8265" y="862"/>
                  </a:moveTo>
                  <a:cubicBezTo>
                    <a:pt x="8504" y="862"/>
                    <a:pt x="8696" y="1054"/>
                    <a:pt x="8696" y="1292"/>
                  </a:cubicBezTo>
                  <a:lnTo>
                    <a:pt x="8696" y="1727"/>
                  </a:lnTo>
                  <a:lnTo>
                    <a:pt x="7830" y="1727"/>
                  </a:lnTo>
                  <a:lnTo>
                    <a:pt x="7830" y="1292"/>
                  </a:lnTo>
                  <a:cubicBezTo>
                    <a:pt x="7830" y="1054"/>
                    <a:pt x="8027" y="862"/>
                    <a:pt x="8265" y="862"/>
                  </a:cubicBezTo>
                  <a:close/>
                  <a:moveTo>
                    <a:pt x="11718" y="862"/>
                  </a:moveTo>
                  <a:cubicBezTo>
                    <a:pt x="11955" y="862"/>
                    <a:pt x="12153" y="1054"/>
                    <a:pt x="12153" y="1292"/>
                  </a:cubicBezTo>
                  <a:lnTo>
                    <a:pt x="12153" y="1727"/>
                  </a:lnTo>
                  <a:lnTo>
                    <a:pt x="11287" y="1727"/>
                  </a:lnTo>
                  <a:lnTo>
                    <a:pt x="11287" y="1292"/>
                  </a:lnTo>
                  <a:cubicBezTo>
                    <a:pt x="11287" y="1054"/>
                    <a:pt x="11479" y="862"/>
                    <a:pt x="11718" y="862"/>
                  </a:cubicBezTo>
                  <a:close/>
                  <a:moveTo>
                    <a:pt x="13878" y="2587"/>
                  </a:moveTo>
                  <a:lnTo>
                    <a:pt x="13878" y="5211"/>
                  </a:lnTo>
                  <a:lnTo>
                    <a:pt x="2620" y="5211"/>
                  </a:lnTo>
                  <a:lnTo>
                    <a:pt x="2620" y="2587"/>
                  </a:lnTo>
                  <a:lnTo>
                    <a:pt x="3512" y="2587"/>
                  </a:lnTo>
                  <a:lnTo>
                    <a:pt x="3512" y="3022"/>
                  </a:lnTo>
                  <a:cubicBezTo>
                    <a:pt x="3512" y="3737"/>
                    <a:pt x="4094" y="4318"/>
                    <a:pt x="4808" y="4318"/>
                  </a:cubicBezTo>
                  <a:lnTo>
                    <a:pt x="4808" y="3453"/>
                  </a:lnTo>
                  <a:cubicBezTo>
                    <a:pt x="4571" y="3453"/>
                    <a:pt x="4378" y="3261"/>
                    <a:pt x="4378" y="3022"/>
                  </a:cubicBezTo>
                  <a:lnTo>
                    <a:pt x="4378" y="2587"/>
                  </a:lnTo>
                  <a:lnTo>
                    <a:pt x="6970" y="2587"/>
                  </a:lnTo>
                  <a:lnTo>
                    <a:pt x="6970" y="3022"/>
                  </a:lnTo>
                  <a:cubicBezTo>
                    <a:pt x="6970" y="3737"/>
                    <a:pt x="7551" y="4318"/>
                    <a:pt x="8265" y="4318"/>
                  </a:cubicBezTo>
                  <a:lnTo>
                    <a:pt x="8265" y="3453"/>
                  </a:lnTo>
                  <a:cubicBezTo>
                    <a:pt x="8027" y="3453"/>
                    <a:pt x="7830" y="3261"/>
                    <a:pt x="7830" y="3022"/>
                  </a:cubicBezTo>
                  <a:lnTo>
                    <a:pt x="7830" y="2587"/>
                  </a:lnTo>
                  <a:lnTo>
                    <a:pt x="10422" y="2587"/>
                  </a:lnTo>
                  <a:lnTo>
                    <a:pt x="10422" y="3022"/>
                  </a:lnTo>
                  <a:cubicBezTo>
                    <a:pt x="10422" y="3737"/>
                    <a:pt x="11003" y="4318"/>
                    <a:pt x="11718" y="4318"/>
                  </a:cubicBezTo>
                  <a:lnTo>
                    <a:pt x="11718" y="3453"/>
                  </a:lnTo>
                  <a:cubicBezTo>
                    <a:pt x="11479" y="3453"/>
                    <a:pt x="11287" y="3261"/>
                    <a:pt x="11287" y="3022"/>
                  </a:cubicBezTo>
                  <a:lnTo>
                    <a:pt x="11287" y="2587"/>
                  </a:lnTo>
                  <a:close/>
                  <a:moveTo>
                    <a:pt x="13265" y="10422"/>
                  </a:moveTo>
                  <a:lnTo>
                    <a:pt x="12153" y="11539"/>
                  </a:lnTo>
                  <a:lnTo>
                    <a:pt x="12153" y="10422"/>
                  </a:lnTo>
                  <a:close/>
                  <a:moveTo>
                    <a:pt x="13878" y="6072"/>
                  </a:moveTo>
                  <a:lnTo>
                    <a:pt x="13878" y="9556"/>
                  </a:lnTo>
                  <a:lnTo>
                    <a:pt x="11287" y="9556"/>
                  </a:lnTo>
                  <a:lnTo>
                    <a:pt x="11287" y="12147"/>
                  </a:lnTo>
                  <a:lnTo>
                    <a:pt x="2620" y="12147"/>
                  </a:lnTo>
                  <a:lnTo>
                    <a:pt x="2620" y="6072"/>
                  </a:lnTo>
                  <a:close/>
                  <a:moveTo>
                    <a:pt x="13878" y="11031"/>
                  </a:moveTo>
                  <a:lnTo>
                    <a:pt x="13878" y="12147"/>
                  </a:lnTo>
                  <a:lnTo>
                    <a:pt x="12762" y="12147"/>
                  </a:lnTo>
                  <a:lnTo>
                    <a:pt x="13878" y="11031"/>
                  </a:lnTo>
                  <a:close/>
                  <a:moveTo>
                    <a:pt x="1759" y="4318"/>
                  </a:moveTo>
                  <a:lnTo>
                    <a:pt x="1759" y="13013"/>
                  </a:lnTo>
                  <a:lnTo>
                    <a:pt x="13013" y="13013"/>
                  </a:lnTo>
                  <a:lnTo>
                    <a:pt x="13013" y="13874"/>
                  </a:lnTo>
                  <a:lnTo>
                    <a:pt x="866" y="13874"/>
                  </a:lnTo>
                  <a:lnTo>
                    <a:pt x="866" y="4318"/>
                  </a:lnTo>
                  <a:close/>
                  <a:moveTo>
                    <a:pt x="4808" y="0"/>
                  </a:moveTo>
                  <a:cubicBezTo>
                    <a:pt x="4094" y="0"/>
                    <a:pt x="3512" y="577"/>
                    <a:pt x="3512" y="1292"/>
                  </a:cubicBezTo>
                  <a:lnTo>
                    <a:pt x="3512" y="1727"/>
                  </a:lnTo>
                  <a:lnTo>
                    <a:pt x="1759" y="1727"/>
                  </a:lnTo>
                  <a:lnTo>
                    <a:pt x="1759" y="3453"/>
                  </a:lnTo>
                  <a:lnTo>
                    <a:pt x="0" y="3453"/>
                  </a:lnTo>
                  <a:lnTo>
                    <a:pt x="0" y="14740"/>
                  </a:lnTo>
                  <a:lnTo>
                    <a:pt x="13878" y="14740"/>
                  </a:lnTo>
                  <a:lnTo>
                    <a:pt x="13878" y="13013"/>
                  </a:lnTo>
                  <a:lnTo>
                    <a:pt x="14740" y="13013"/>
                  </a:lnTo>
                  <a:lnTo>
                    <a:pt x="14740" y="1727"/>
                  </a:lnTo>
                  <a:lnTo>
                    <a:pt x="13013" y="1727"/>
                  </a:lnTo>
                  <a:lnTo>
                    <a:pt x="13013" y="1292"/>
                  </a:lnTo>
                  <a:cubicBezTo>
                    <a:pt x="13013" y="577"/>
                    <a:pt x="12432" y="0"/>
                    <a:pt x="11718" y="0"/>
                  </a:cubicBezTo>
                  <a:cubicBezTo>
                    <a:pt x="11003" y="0"/>
                    <a:pt x="10422" y="577"/>
                    <a:pt x="10422" y="1292"/>
                  </a:cubicBezTo>
                  <a:lnTo>
                    <a:pt x="10422" y="1727"/>
                  </a:lnTo>
                  <a:lnTo>
                    <a:pt x="9561" y="1727"/>
                  </a:lnTo>
                  <a:lnTo>
                    <a:pt x="9561" y="1292"/>
                  </a:lnTo>
                  <a:cubicBezTo>
                    <a:pt x="9561" y="577"/>
                    <a:pt x="8979" y="0"/>
                    <a:pt x="8265" y="0"/>
                  </a:cubicBezTo>
                  <a:cubicBezTo>
                    <a:pt x="7551" y="0"/>
                    <a:pt x="6970" y="577"/>
                    <a:pt x="6970" y="1292"/>
                  </a:cubicBezTo>
                  <a:lnTo>
                    <a:pt x="6970" y="1727"/>
                  </a:lnTo>
                  <a:lnTo>
                    <a:pt x="6104" y="1727"/>
                  </a:lnTo>
                  <a:lnTo>
                    <a:pt x="6104" y="1292"/>
                  </a:lnTo>
                  <a:cubicBezTo>
                    <a:pt x="6104" y="577"/>
                    <a:pt x="5522" y="0"/>
                    <a:pt x="480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" name="Google Shape;635;p57"/>
          <p:cNvGrpSpPr/>
          <p:nvPr/>
        </p:nvGrpSpPr>
        <p:grpSpPr>
          <a:xfrm>
            <a:off x="6013375" y="2090250"/>
            <a:ext cx="237500" cy="368500"/>
            <a:chOff x="6013375" y="2090250"/>
            <a:chExt cx="237500" cy="368500"/>
          </a:xfrm>
        </p:grpSpPr>
        <p:sp>
          <p:nvSpPr>
            <p:cNvPr id="636" name="Google Shape;636;p57"/>
            <p:cNvSpPr/>
            <p:nvPr/>
          </p:nvSpPr>
          <p:spPr>
            <a:xfrm>
              <a:off x="6078150" y="2263700"/>
              <a:ext cx="111850" cy="108050"/>
            </a:xfrm>
            <a:custGeom>
              <a:rect b="b" l="l" r="r" t="t"/>
              <a:pathLst>
                <a:path extrusionOk="0" h="4322" w="4474">
                  <a:moveTo>
                    <a:pt x="1951" y="883"/>
                  </a:moveTo>
                  <a:cubicBezTo>
                    <a:pt x="1809" y="1135"/>
                    <a:pt x="1727" y="1429"/>
                    <a:pt x="1727" y="1731"/>
                  </a:cubicBezTo>
                  <a:cubicBezTo>
                    <a:pt x="1727" y="2431"/>
                    <a:pt x="2152" y="3041"/>
                    <a:pt x="2756" y="3305"/>
                  </a:cubicBezTo>
                  <a:cubicBezTo>
                    <a:pt x="2574" y="3402"/>
                    <a:pt x="2372" y="3457"/>
                    <a:pt x="2162" y="3457"/>
                  </a:cubicBezTo>
                  <a:cubicBezTo>
                    <a:pt x="1448" y="3457"/>
                    <a:pt x="865" y="2876"/>
                    <a:pt x="865" y="2161"/>
                  </a:cubicBezTo>
                  <a:cubicBezTo>
                    <a:pt x="865" y="1515"/>
                    <a:pt x="1338" y="980"/>
                    <a:pt x="1951" y="883"/>
                  </a:cubicBezTo>
                  <a:close/>
                  <a:moveTo>
                    <a:pt x="2162" y="0"/>
                  </a:moveTo>
                  <a:cubicBezTo>
                    <a:pt x="971" y="0"/>
                    <a:pt x="0" y="970"/>
                    <a:pt x="0" y="2161"/>
                  </a:cubicBezTo>
                  <a:cubicBezTo>
                    <a:pt x="0" y="3352"/>
                    <a:pt x="971" y="4322"/>
                    <a:pt x="2162" y="4322"/>
                  </a:cubicBezTo>
                  <a:cubicBezTo>
                    <a:pt x="2931" y="4322"/>
                    <a:pt x="3650" y="3897"/>
                    <a:pt x="4034" y="3219"/>
                  </a:cubicBezTo>
                  <a:lnTo>
                    <a:pt x="4474" y="2436"/>
                  </a:lnTo>
                  <a:lnTo>
                    <a:pt x="4474" y="2436"/>
                  </a:lnTo>
                  <a:lnTo>
                    <a:pt x="3590" y="2578"/>
                  </a:lnTo>
                  <a:cubicBezTo>
                    <a:pt x="3540" y="2587"/>
                    <a:pt x="3494" y="2591"/>
                    <a:pt x="3457" y="2591"/>
                  </a:cubicBezTo>
                  <a:cubicBezTo>
                    <a:pt x="2980" y="2591"/>
                    <a:pt x="2591" y="2207"/>
                    <a:pt x="2591" y="1731"/>
                  </a:cubicBezTo>
                  <a:cubicBezTo>
                    <a:pt x="2591" y="1410"/>
                    <a:pt x="2771" y="1118"/>
                    <a:pt x="3058" y="966"/>
                  </a:cubicBezTo>
                  <a:lnTo>
                    <a:pt x="3855" y="554"/>
                  </a:lnTo>
                  <a:lnTo>
                    <a:pt x="3035" y="192"/>
                  </a:lnTo>
                  <a:cubicBezTo>
                    <a:pt x="2756" y="64"/>
                    <a:pt x="2458" y="0"/>
                    <a:pt x="2162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7"/>
            <p:cNvSpPr/>
            <p:nvPr/>
          </p:nvSpPr>
          <p:spPr>
            <a:xfrm>
              <a:off x="6186075" y="2285300"/>
              <a:ext cx="21675" cy="21675"/>
            </a:xfrm>
            <a:custGeom>
              <a:rect b="b" l="l" r="r" t="t"/>
              <a:pathLst>
                <a:path extrusionOk="0" h="867" w="867">
                  <a:moveTo>
                    <a:pt x="1" y="1"/>
                  </a:moveTo>
                  <a:lnTo>
                    <a:pt x="1" y="867"/>
                  </a:lnTo>
                  <a:lnTo>
                    <a:pt x="867" y="867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" name="Google Shape;638;p57"/>
            <p:cNvSpPr/>
            <p:nvPr/>
          </p:nvSpPr>
          <p:spPr>
            <a:xfrm>
              <a:off x="6013375" y="2090250"/>
              <a:ext cx="237500" cy="368500"/>
            </a:xfrm>
            <a:custGeom>
              <a:rect b="b" l="l" r="r" t="t"/>
              <a:pathLst>
                <a:path extrusionOk="0" h="14740" w="9500">
                  <a:moveTo>
                    <a:pt x="3456" y="2593"/>
                  </a:moveTo>
                  <a:lnTo>
                    <a:pt x="3456" y="3458"/>
                  </a:lnTo>
                  <a:lnTo>
                    <a:pt x="2161" y="3458"/>
                  </a:lnTo>
                  <a:cubicBezTo>
                    <a:pt x="1598" y="3458"/>
                    <a:pt x="1117" y="3096"/>
                    <a:pt x="939" y="2593"/>
                  </a:cubicBezTo>
                  <a:close/>
                  <a:moveTo>
                    <a:pt x="7775" y="2593"/>
                  </a:moveTo>
                  <a:lnTo>
                    <a:pt x="7775" y="3458"/>
                  </a:lnTo>
                  <a:lnTo>
                    <a:pt x="4318" y="3458"/>
                  </a:lnTo>
                  <a:lnTo>
                    <a:pt x="4318" y="2593"/>
                  </a:lnTo>
                  <a:close/>
                  <a:moveTo>
                    <a:pt x="865" y="3889"/>
                  </a:moveTo>
                  <a:cubicBezTo>
                    <a:pt x="1226" y="4159"/>
                    <a:pt x="1676" y="4319"/>
                    <a:pt x="2161" y="4319"/>
                  </a:cubicBezTo>
                  <a:lnTo>
                    <a:pt x="2518" y="4319"/>
                  </a:lnTo>
                  <a:cubicBezTo>
                    <a:pt x="2399" y="4644"/>
                    <a:pt x="2156" y="4918"/>
                    <a:pt x="1826" y="5066"/>
                  </a:cubicBezTo>
                  <a:lnTo>
                    <a:pt x="1680" y="5134"/>
                  </a:lnTo>
                  <a:lnTo>
                    <a:pt x="1611" y="5281"/>
                  </a:lnTo>
                  <a:cubicBezTo>
                    <a:pt x="1465" y="5611"/>
                    <a:pt x="1190" y="5858"/>
                    <a:pt x="865" y="5972"/>
                  </a:cubicBezTo>
                  <a:lnTo>
                    <a:pt x="865" y="3889"/>
                  </a:lnTo>
                  <a:close/>
                  <a:moveTo>
                    <a:pt x="8640" y="4319"/>
                  </a:moveTo>
                  <a:lnTo>
                    <a:pt x="8640" y="5972"/>
                  </a:lnTo>
                  <a:cubicBezTo>
                    <a:pt x="8008" y="5748"/>
                    <a:pt x="7862" y="5193"/>
                    <a:pt x="7824" y="5134"/>
                  </a:cubicBezTo>
                  <a:cubicBezTo>
                    <a:pt x="7769" y="5097"/>
                    <a:pt x="7211" y="4946"/>
                    <a:pt x="6987" y="4319"/>
                  </a:cubicBezTo>
                  <a:close/>
                  <a:moveTo>
                    <a:pt x="865" y="12226"/>
                  </a:moveTo>
                  <a:cubicBezTo>
                    <a:pt x="1492" y="12451"/>
                    <a:pt x="1639" y="13009"/>
                    <a:pt x="1680" y="13064"/>
                  </a:cubicBezTo>
                  <a:cubicBezTo>
                    <a:pt x="1735" y="13100"/>
                    <a:pt x="2294" y="13252"/>
                    <a:pt x="2518" y="13880"/>
                  </a:cubicBezTo>
                  <a:lnTo>
                    <a:pt x="865" y="13880"/>
                  </a:lnTo>
                  <a:lnTo>
                    <a:pt x="865" y="12226"/>
                  </a:lnTo>
                  <a:close/>
                  <a:moveTo>
                    <a:pt x="6089" y="4319"/>
                  </a:moveTo>
                  <a:cubicBezTo>
                    <a:pt x="6218" y="4937"/>
                    <a:pt x="6611" y="5478"/>
                    <a:pt x="7175" y="5784"/>
                  </a:cubicBezTo>
                  <a:cubicBezTo>
                    <a:pt x="7481" y="6342"/>
                    <a:pt x="8022" y="6741"/>
                    <a:pt x="8640" y="6869"/>
                  </a:cubicBezTo>
                  <a:lnTo>
                    <a:pt x="8640" y="11333"/>
                  </a:lnTo>
                  <a:cubicBezTo>
                    <a:pt x="8022" y="11457"/>
                    <a:pt x="7481" y="11855"/>
                    <a:pt x="7175" y="12414"/>
                  </a:cubicBezTo>
                  <a:cubicBezTo>
                    <a:pt x="6611" y="12720"/>
                    <a:pt x="6218" y="13261"/>
                    <a:pt x="6089" y="13880"/>
                  </a:cubicBezTo>
                  <a:lnTo>
                    <a:pt x="3411" y="13880"/>
                  </a:lnTo>
                  <a:cubicBezTo>
                    <a:pt x="3282" y="13261"/>
                    <a:pt x="2889" y="12720"/>
                    <a:pt x="2325" y="12414"/>
                  </a:cubicBezTo>
                  <a:cubicBezTo>
                    <a:pt x="2019" y="11855"/>
                    <a:pt x="1484" y="11457"/>
                    <a:pt x="865" y="11333"/>
                  </a:cubicBezTo>
                  <a:lnTo>
                    <a:pt x="865" y="6869"/>
                  </a:lnTo>
                  <a:cubicBezTo>
                    <a:pt x="1484" y="6741"/>
                    <a:pt x="2019" y="6342"/>
                    <a:pt x="2325" y="5784"/>
                  </a:cubicBezTo>
                  <a:cubicBezTo>
                    <a:pt x="2889" y="5478"/>
                    <a:pt x="3282" y="4937"/>
                    <a:pt x="3411" y="4319"/>
                  </a:cubicBezTo>
                  <a:close/>
                  <a:moveTo>
                    <a:pt x="8640" y="12226"/>
                  </a:moveTo>
                  <a:lnTo>
                    <a:pt x="8640" y="13880"/>
                  </a:lnTo>
                  <a:lnTo>
                    <a:pt x="6987" y="13880"/>
                  </a:lnTo>
                  <a:cubicBezTo>
                    <a:pt x="7211" y="13252"/>
                    <a:pt x="7765" y="13100"/>
                    <a:pt x="7824" y="13064"/>
                  </a:cubicBezTo>
                  <a:cubicBezTo>
                    <a:pt x="7862" y="13009"/>
                    <a:pt x="8012" y="12451"/>
                    <a:pt x="8640" y="12226"/>
                  </a:cubicBezTo>
                  <a:close/>
                  <a:moveTo>
                    <a:pt x="1731" y="1"/>
                  </a:moveTo>
                  <a:lnTo>
                    <a:pt x="1731" y="867"/>
                  </a:lnTo>
                  <a:cubicBezTo>
                    <a:pt x="2367" y="867"/>
                    <a:pt x="2925" y="1215"/>
                    <a:pt x="3223" y="1727"/>
                  </a:cubicBezTo>
                  <a:lnTo>
                    <a:pt x="0" y="1727"/>
                  </a:lnTo>
                  <a:lnTo>
                    <a:pt x="0" y="14740"/>
                  </a:lnTo>
                  <a:lnTo>
                    <a:pt x="9500" y="14740"/>
                  </a:lnTo>
                  <a:lnTo>
                    <a:pt x="9500" y="3458"/>
                  </a:lnTo>
                  <a:lnTo>
                    <a:pt x="8640" y="3458"/>
                  </a:lnTo>
                  <a:lnTo>
                    <a:pt x="8640" y="2593"/>
                  </a:lnTo>
                  <a:lnTo>
                    <a:pt x="9500" y="2593"/>
                  </a:lnTo>
                  <a:lnTo>
                    <a:pt x="9500" y="1727"/>
                  </a:lnTo>
                  <a:lnTo>
                    <a:pt x="4170" y="1727"/>
                  </a:lnTo>
                  <a:cubicBezTo>
                    <a:pt x="3813" y="725"/>
                    <a:pt x="2852" y="1"/>
                    <a:pt x="1731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9" name="Google Shape;639;p57"/>
          <p:cNvSpPr/>
          <p:nvPr/>
        </p:nvSpPr>
        <p:spPr>
          <a:xfrm>
            <a:off x="6002600" y="2634875"/>
            <a:ext cx="259175" cy="368525"/>
          </a:xfrm>
          <a:custGeom>
            <a:rect b="b" l="l" r="r" t="t"/>
            <a:pathLst>
              <a:path extrusionOk="0" h="14741" w="10367">
                <a:moveTo>
                  <a:pt x="6887" y="1902"/>
                </a:moveTo>
                <a:lnTo>
                  <a:pt x="6887" y="1902"/>
                </a:lnTo>
                <a:cubicBezTo>
                  <a:pt x="6919" y="2076"/>
                  <a:pt x="6919" y="2259"/>
                  <a:pt x="6882" y="2442"/>
                </a:cubicBezTo>
                <a:cubicBezTo>
                  <a:pt x="6786" y="2909"/>
                  <a:pt x="6397" y="3312"/>
                  <a:pt x="5934" y="3417"/>
                </a:cubicBezTo>
                <a:cubicBezTo>
                  <a:pt x="5818" y="3444"/>
                  <a:pt x="5708" y="3455"/>
                  <a:pt x="5606" y="3455"/>
                </a:cubicBezTo>
                <a:cubicBezTo>
                  <a:pt x="5465" y="3455"/>
                  <a:pt x="5338" y="3433"/>
                  <a:pt x="5229" y="3399"/>
                </a:cubicBezTo>
                <a:cubicBezTo>
                  <a:pt x="5252" y="3298"/>
                  <a:pt x="5279" y="3202"/>
                  <a:pt x="5316" y="3111"/>
                </a:cubicBezTo>
                <a:cubicBezTo>
                  <a:pt x="5513" y="2611"/>
                  <a:pt x="5966" y="2209"/>
                  <a:pt x="6557" y="2012"/>
                </a:cubicBezTo>
                <a:lnTo>
                  <a:pt x="6887" y="1902"/>
                </a:lnTo>
                <a:close/>
                <a:moveTo>
                  <a:pt x="6410" y="10423"/>
                </a:moveTo>
                <a:lnTo>
                  <a:pt x="7033" y="10628"/>
                </a:lnTo>
                <a:lnTo>
                  <a:pt x="6882" y="11374"/>
                </a:lnTo>
                <a:lnTo>
                  <a:pt x="5248" y="10962"/>
                </a:lnTo>
                <a:cubicBezTo>
                  <a:pt x="5541" y="10642"/>
                  <a:pt x="5957" y="10440"/>
                  <a:pt x="6410" y="10423"/>
                </a:cubicBezTo>
                <a:close/>
                <a:moveTo>
                  <a:pt x="7857" y="10913"/>
                </a:moveTo>
                <a:cubicBezTo>
                  <a:pt x="8238" y="11078"/>
                  <a:pt x="8512" y="11407"/>
                  <a:pt x="8603" y="11805"/>
                </a:cubicBezTo>
                <a:lnTo>
                  <a:pt x="7724" y="11585"/>
                </a:lnTo>
                <a:lnTo>
                  <a:pt x="7857" y="10913"/>
                </a:lnTo>
                <a:close/>
                <a:moveTo>
                  <a:pt x="5613" y="862"/>
                </a:moveTo>
                <a:cubicBezTo>
                  <a:pt x="5911" y="862"/>
                  <a:pt x="6195" y="962"/>
                  <a:pt x="6424" y="1146"/>
                </a:cubicBezTo>
                <a:lnTo>
                  <a:pt x="6283" y="1192"/>
                </a:lnTo>
                <a:cubicBezTo>
                  <a:pt x="5449" y="1471"/>
                  <a:pt x="4804" y="2057"/>
                  <a:pt x="4510" y="2794"/>
                </a:cubicBezTo>
                <a:cubicBezTo>
                  <a:pt x="4144" y="3733"/>
                  <a:pt x="4309" y="5097"/>
                  <a:pt x="4918" y="6114"/>
                </a:cubicBezTo>
                <a:cubicBezTo>
                  <a:pt x="5609" y="7263"/>
                  <a:pt x="5998" y="8462"/>
                  <a:pt x="6040" y="9598"/>
                </a:cubicBezTo>
                <a:cubicBezTo>
                  <a:pt x="5028" y="9772"/>
                  <a:pt x="4195" y="10564"/>
                  <a:pt x="3988" y="11599"/>
                </a:cubicBezTo>
                <a:cubicBezTo>
                  <a:pt x="3924" y="11764"/>
                  <a:pt x="3920" y="12863"/>
                  <a:pt x="2775" y="13449"/>
                </a:cubicBezTo>
                <a:cubicBezTo>
                  <a:pt x="2294" y="13696"/>
                  <a:pt x="1662" y="13833"/>
                  <a:pt x="865" y="13865"/>
                </a:cubicBezTo>
                <a:lnTo>
                  <a:pt x="865" y="13055"/>
                </a:lnTo>
                <a:cubicBezTo>
                  <a:pt x="865" y="8902"/>
                  <a:pt x="2175" y="4768"/>
                  <a:pt x="4556" y="1412"/>
                </a:cubicBezTo>
                <a:cubicBezTo>
                  <a:pt x="4799" y="1068"/>
                  <a:pt x="5197" y="862"/>
                  <a:pt x="5613" y="862"/>
                </a:cubicBezTo>
                <a:close/>
                <a:moveTo>
                  <a:pt x="4840" y="11754"/>
                </a:moveTo>
                <a:lnTo>
                  <a:pt x="9094" y="12817"/>
                </a:lnTo>
                <a:cubicBezTo>
                  <a:pt x="9332" y="12876"/>
                  <a:pt x="9501" y="13092"/>
                  <a:pt x="9501" y="13339"/>
                </a:cubicBezTo>
                <a:cubicBezTo>
                  <a:pt x="9501" y="13637"/>
                  <a:pt x="9258" y="13874"/>
                  <a:pt x="8961" y="13874"/>
                </a:cubicBezTo>
                <a:lnTo>
                  <a:pt x="3700" y="13874"/>
                </a:lnTo>
                <a:cubicBezTo>
                  <a:pt x="4721" y="13069"/>
                  <a:pt x="4781" y="11924"/>
                  <a:pt x="4835" y="11769"/>
                </a:cubicBezTo>
                <a:cubicBezTo>
                  <a:pt x="4835" y="11764"/>
                  <a:pt x="4840" y="11759"/>
                  <a:pt x="4840" y="11754"/>
                </a:cubicBezTo>
                <a:close/>
                <a:moveTo>
                  <a:pt x="5613" y="1"/>
                </a:moveTo>
                <a:cubicBezTo>
                  <a:pt x="4913" y="1"/>
                  <a:pt x="4259" y="340"/>
                  <a:pt x="3851" y="913"/>
                </a:cubicBezTo>
                <a:cubicBezTo>
                  <a:pt x="2606" y="2666"/>
                  <a:pt x="1644" y="4607"/>
                  <a:pt x="985" y="6686"/>
                </a:cubicBezTo>
                <a:cubicBezTo>
                  <a:pt x="330" y="8751"/>
                  <a:pt x="0" y="10894"/>
                  <a:pt x="0" y="13055"/>
                </a:cubicBezTo>
                <a:lnTo>
                  <a:pt x="0" y="14740"/>
                </a:lnTo>
                <a:lnTo>
                  <a:pt x="8961" y="14740"/>
                </a:lnTo>
                <a:cubicBezTo>
                  <a:pt x="9734" y="14740"/>
                  <a:pt x="10366" y="14113"/>
                  <a:pt x="10366" y="13339"/>
                </a:cubicBezTo>
                <a:cubicBezTo>
                  <a:pt x="10366" y="12766"/>
                  <a:pt x="10019" y="12259"/>
                  <a:pt x="9501" y="12043"/>
                </a:cubicBezTo>
                <a:cubicBezTo>
                  <a:pt x="9478" y="11137"/>
                  <a:pt x="8887" y="10340"/>
                  <a:pt x="8022" y="10051"/>
                </a:cubicBezTo>
                <a:lnTo>
                  <a:pt x="6909" y="9681"/>
                </a:lnTo>
                <a:cubicBezTo>
                  <a:pt x="6877" y="8367"/>
                  <a:pt x="6452" y="6984"/>
                  <a:pt x="5660" y="5670"/>
                </a:cubicBezTo>
                <a:cubicBezTo>
                  <a:pt x="5412" y="5258"/>
                  <a:pt x="5256" y="4759"/>
                  <a:pt x="5201" y="4278"/>
                </a:cubicBezTo>
                <a:lnTo>
                  <a:pt x="5201" y="4278"/>
                </a:lnTo>
                <a:cubicBezTo>
                  <a:pt x="5339" y="4305"/>
                  <a:pt x="5480" y="4319"/>
                  <a:pt x="5622" y="4319"/>
                </a:cubicBezTo>
                <a:cubicBezTo>
                  <a:pt x="5791" y="4319"/>
                  <a:pt x="5962" y="4299"/>
                  <a:pt x="6131" y="4259"/>
                </a:cubicBezTo>
                <a:cubicBezTo>
                  <a:pt x="6919" y="4072"/>
                  <a:pt x="7560" y="3413"/>
                  <a:pt x="7724" y="2616"/>
                </a:cubicBezTo>
                <a:cubicBezTo>
                  <a:pt x="8008" y="1243"/>
                  <a:pt x="6969" y="1"/>
                  <a:pt x="5613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0" name="Google Shape;640;p57"/>
          <p:cNvSpPr/>
          <p:nvPr/>
        </p:nvSpPr>
        <p:spPr>
          <a:xfrm>
            <a:off x="5385500" y="3227550"/>
            <a:ext cx="237550" cy="368550"/>
          </a:xfrm>
          <a:custGeom>
            <a:rect b="b" l="l" r="r" t="t"/>
            <a:pathLst>
              <a:path extrusionOk="0" h="14742" w="9502">
                <a:moveTo>
                  <a:pt x="4759" y="868"/>
                </a:moveTo>
                <a:cubicBezTo>
                  <a:pt x="5484" y="868"/>
                  <a:pt x="6050" y="1457"/>
                  <a:pt x="6050" y="2163"/>
                </a:cubicBezTo>
                <a:cubicBezTo>
                  <a:pt x="6050" y="2722"/>
                  <a:pt x="5692" y="3216"/>
                  <a:pt x="5161" y="3391"/>
                </a:cubicBezTo>
                <a:cubicBezTo>
                  <a:pt x="4822" y="3505"/>
                  <a:pt x="4556" y="3771"/>
                  <a:pt x="4419" y="4105"/>
                </a:cubicBezTo>
                <a:lnTo>
                  <a:pt x="3457" y="3624"/>
                </a:lnTo>
                <a:lnTo>
                  <a:pt x="3457" y="2255"/>
                </a:lnTo>
                <a:cubicBezTo>
                  <a:pt x="3457" y="1573"/>
                  <a:pt x="3920" y="982"/>
                  <a:pt x="4533" y="887"/>
                </a:cubicBezTo>
                <a:cubicBezTo>
                  <a:pt x="4610" y="874"/>
                  <a:pt x="4685" y="868"/>
                  <a:pt x="4759" y="868"/>
                </a:cubicBezTo>
                <a:close/>
                <a:moveTo>
                  <a:pt x="7143" y="10378"/>
                </a:moveTo>
                <a:cubicBezTo>
                  <a:pt x="7537" y="10612"/>
                  <a:pt x="7775" y="11028"/>
                  <a:pt x="7775" y="11491"/>
                </a:cubicBezTo>
                <a:lnTo>
                  <a:pt x="7775" y="11696"/>
                </a:lnTo>
                <a:lnTo>
                  <a:pt x="6796" y="11371"/>
                </a:lnTo>
                <a:lnTo>
                  <a:pt x="7143" y="10378"/>
                </a:lnTo>
                <a:close/>
                <a:moveTo>
                  <a:pt x="3119" y="4421"/>
                </a:moveTo>
                <a:lnTo>
                  <a:pt x="4469" y="5094"/>
                </a:lnTo>
                <a:cubicBezTo>
                  <a:pt x="4909" y="5314"/>
                  <a:pt x="5184" y="5758"/>
                  <a:pt x="5184" y="6252"/>
                </a:cubicBezTo>
                <a:lnTo>
                  <a:pt x="5184" y="9393"/>
                </a:lnTo>
                <a:lnTo>
                  <a:pt x="6365" y="9984"/>
                </a:lnTo>
                <a:lnTo>
                  <a:pt x="5976" y="11096"/>
                </a:lnTo>
                <a:lnTo>
                  <a:pt x="4319" y="10542"/>
                </a:lnTo>
                <a:lnTo>
                  <a:pt x="4319" y="6481"/>
                </a:lnTo>
                <a:lnTo>
                  <a:pt x="3457" y="6481"/>
                </a:lnTo>
                <a:lnTo>
                  <a:pt x="3457" y="11165"/>
                </a:lnTo>
                <a:lnTo>
                  <a:pt x="4767" y="11605"/>
                </a:lnTo>
                <a:cubicBezTo>
                  <a:pt x="4347" y="12068"/>
                  <a:pt x="3750" y="12332"/>
                  <a:pt x="3128" y="12332"/>
                </a:cubicBezTo>
                <a:cubicBezTo>
                  <a:pt x="2895" y="12332"/>
                  <a:pt x="2659" y="12295"/>
                  <a:pt x="2428" y="12218"/>
                </a:cubicBezTo>
                <a:lnTo>
                  <a:pt x="2400" y="12209"/>
                </a:lnTo>
                <a:cubicBezTo>
                  <a:pt x="1965" y="11742"/>
                  <a:pt x="1731" y="11138"/>
                  <a:pt x="1731" y="10496"/>
                </a:cubicBezTo>
                <a:lnTo>
                  <a:pt x="1731" y="8061"/>
                </a:lnTo>
                <a:cubicBezTo>
                  <a:pt x="1731" y="6701"/>
                  <a:pt x="2221" y="5419"/>
                  <a:pt x="3119" y="4421"/>
                </a:cubicBezTo>
                <a:close/>
                <a:moveTo>
                  <a:pt x="5638" y="11893"/>
                </a:moveTo>
                <a:lnTo>
                  <a:pt x="8114" y="12721"/>
                </a:lnTo>
                <a:cubicBezTo>
                  <a:pt x="8430" y="12823"/>
                  <a:pt x="8641" y="13116"/>
                  <a:pt x="8641" y="13446"/>
                </a:cubicBezTo>
                <a:cubicBezTo>
                  <a:pt x="8641" y="13683"/>
                  <a:pt x="8444" y="13881"/>
                  <a:pt x="8206" y="13881"/>
                </a:cubicBezTo>
                <a:lnTo>
                  <a:pt x="940" y="13881"/>
                </a:lnTo>
                <a:cubicBezTo>
                  <a:pt x="1109" y="13395"/>
                  <a:pt x="1562" y="13042"/>
                  <a:pt x="2098" y="13015"/>
                </a:cubicBezTo>
                <a:cubicBezTo>
                  <a:pt x="2134" y="13029"/>
                  <a:pt x="2542" y="13194"/>
                  <a:pt x="3132" y="13194"/>
                </a:cubicBezTo>
                <a:cubicBezTo>
                  <a:pt x="4117" y="13194"/>
                  <a:pt x="5055" y="12717"/>
                  <a:pt x="5638" y="11893"/>
                </a:cubicBezTo>
                <a:close/>
                <a:moveTo>
                  <a:pt x="4748" y="1"/>
                </a:moveTo>
                <a:cubicBezTo>
                  <a:pt x="4631" y="1"/>
                  <a:pt x="4512" y="10"/>
                  <a:pt x="4391" y="29"/>
                </a:cubicBezTo>
                <a:cubicBezTo>
                  <a:pt x="3366" y="200"/>
                  <a:pt x="2593" y="1151"/>
                  <a:pt x="2593" y="2255"/>
                </a:cubicBezTo>
                <a:lnTo>
                  <a:pt x="2593" y="3716"/>
                </a:lnTo>
                <a:cubicBezTo>
                  <a:pt x="1517" y="4851"/>
                  <a:pt x="866" y="6394"/>
                  <a:pt x="866" y="8061"/>
                </a:cubicBezTo>
                <a:lnTo>
                  <a:pt x="866" y="10496"/>
                </a:lnTo>
                <a:cubicBezTo>
                  <a:pt x="866" y="11142"/>
                  <a:pt x="1044" y="11765"/>
                  <a:pt x="1384" y="12296"/>
                </a:cubicBezTo>
                <a:cubicBezTo>
                  <a:pt x="577" y="12607"/>
                  <a:pt x="0" y="13395"/>
                  <a:pt x="0" y="14310"/>
                </a:cubicBezTo>
                <a:lnTo>
                  <a:pt x="0" y="14741"/>
                </a:lnTo>
                <a:lnTo>
                  <a:pt x="8206" y="14741"/>
                </a:lnTo>
                <a:cubicBezTo>
                  <a:pt x="8920" y="14741"/>
                  <a:pt x="9501" y="14160"/>
                  <a:pt x="9501" y="13446"/>
                </a:cubicBezTo>
                <a:cubicBezTo>
                  <a:pt x="9501" y="12837"/>
                  <a:pt x="9163" y="12287"/>
                  <a:pt x="8641" y="12007"/>
                </a:cubicBezTo>
                <a:lnTo>
                  <a:pt x="8641" y="11491"/>
                </a:lnTo>
                <a:cubicBezTo>
                  <a:pt x="8641" y="10671"/>
                  <a:pt x="8183" y="9929"/>
                  <a:pt x="7445" y="9558"/>
                </a:cubicBezTo>
                <a:lnTo>
                  <a:pt x="6050" y="8862"/>
                </a:lnTo>
                <a:lnTo>
                  <a:pt x="6050" y="6252"/>
                </a:lnTo>
                <a:cubicBezTo>
                  <a:pt x="6050" y="5566"/>
                  <a:pt x="5729" y="4934"/>
                  <a:pt x="5192" y="4530"/>
                </a:cubicBezTo>
                <a:cubicBezTo>
                  <a:pt x="5220" y="4380"/>
                  <a:pt x="5312" y="4251"/>
                  <a:pt x="5435" y="4211"/>
                </a:cubicBezTo>
                <a:cubicBezTo>
                  <a:pt x="6319" y="3917"/>
                  <a:pt x="6910" y="3093"/>
                  <a:pt x="6910" y="2163"/>
                </a:cubicBezTo>
                <a:cubicBezTo>
                  <a:pt x="6910" y="947"/>
                  <a:pt x="5925" y="1"/>
                  <a:pt x="4748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1" name="Google Shape;641;p57"/>
          <p:cNvGrpSpPr/>
          <p:nvPr/>
        </p:nvGrpSpPr>
        <p:grpSpPr>
          <a:xfrm>
            <a:off x="7163175" y="2634875"/>
            <a:ext cx="323725" cy="368525"/>
            <a:chOff x="7163175" y="2634875"/>
            <a:chExt cx="323725" cy="368525"/>
          </a:xfrm>
        </p:grpSpPr>
        <p:sp>
          <p:nvSpPr>
            <p:cNvPr id="642" name="Google Shape;642;p57"/>
            <p:cNvSpPr/>
            <p:nvPr/>
          </p:nvSpPr>
          <p:spPr>
            <a:xfrm>
              <a:off x="7271000" y="2742850"/>
              <a:ext cx="111875" cy="107950"/>
            </a:xfrm>
            <a:custGeom>
              <a:rect b="b" l="l" r="r" t="t"/>
              <a:pathLst>
                <a:path extrusionOk="0" h="4318" w="4475">
                  <a:moveTo>
                    <a:pt x="1951" y="880"/>
                  </a:moveTo>
                  <a:lnTo>
                    <a:pt x="1951" y="880"/>
                  </a:lnTo>
                  <a:cubicBezTo>
                    <a:pt x="1809" y="1131"/>
                    <a:pt x="1731" y="1424"/>
                    <a:pt x="1731" y="1726"/>
                  </a:cubicBezTo>
                  <a:cubicBezTo>
                    <a:pt x="1731" y="2427"/>
                    <a:pt x="2152" y="3036"/>
                    <a:pt x="2757" y="3301"/>
                  </a:cubicBezTo>
                  <a:cubicBezTo>
                    <a:pt x="2573" y="3397"/>
                    <a:pt x="2372" y="3452"/>
                    <a:pt x="2161" y="3452"/>
                  </a:cubicBezTo>
                  <a:cubicBezTo>
                    <a:pt x="1447" y="3452"/>
                    <a:pt x="865" y="2871"/>
                    <a:pt x="865" y="2156"/>
                  </a:cubicBezTo>
                  <a:cubicBezTo>
                    <a:pt x="865" y="1516"/>
                    <a:pt x="1337" y="980"/>
                    <a:pt x="1951" y="880"/>
                  </a:cubicBezTo>
                  <a:close/>
                  <a:moveTo>
                    <a:pt x="2161" y="0"/>
                  </a:moveTo>
                  <a:cubicBezTo>
                    <a:pt x="971" y="0"/>
                    <a:pt x="1" y="966"/>
                    <a:pt x="1" y="2156"/>
                  </a:cubicBezTo>
                  <a:cubicBezTo>
                    <a:pt x="1" y="3347"/>
                    <a:pt x="971" y="4318"/>
                    <a:pt x="2161" y="4318"/>
                  </a:cubicBezTo>
                  <a:cubicBezTo>
                    <a:pt x="2930" y="4318"/>
                    <a:pt x="3650" y="3892"/>
                    <a:pt x="4035" y="3215"/>
                  </a:cubicBezTo>
                  <a:lnTo>
                    <a:pt x="4474" y="2431"/>
                  </a:lnTo>
                  <a:lnTo>
                    <a:pt x="4474" y="2431"/>
                  </a:lnTo>
                  <a:cubicBezTo>
                    <a:pt x="3521" y="2583"/>
                    <a:pt x="3513" y="2587"/>
                    <a:pt x="3458" y="2587"/>
                  </a:cubicBezTo>
                  <a:cubicBezTo>
                    <a:pt x="2981" y="2587"/>
                    <a:pt x="2592" y="2203"/>
                    <a:pt x="2592" y="1726"/>
                  </a:cubicBezTo>
                  <a:cubicBezTo>
                    <a:pt x="2592" y="1406"/>
                    <a:pt x="2771" y="1113"/>
                    <a:pt x="3059" y="966"/>
                  </a:cubicBezTo>
                  <a:lnTo>
                    <a:pt x="3856" y="550"/>
                  </a:lnTo>
                  <a:lnTo>
                    <a:pt x="3036" y="187"/>
                  </a:lnTo>
                  <a:cubicBezTo>
                    <a:pt x="2757" y="64"/>
                    <a:pt x="2459" y="0"/>
                    <a:pt x="2161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" name="Google Shape;643;p57"/>
            <p:cNvSpPr/>
            <p:nvPr/>
          </p:nvSpPr>
          <p:spPr>
            <a:xfrm>
              <a:off x="7378950" y="2764350"/>
              <a:ext cx="21625" cy="21650"/>
            </a:xfrm>
            <a:custGeom>
              <a:rect b="b" l="l" r="r" t="t"/>
              <a:pathLst>
                <a:path extrusionOk="0" h="866" w="865">
                  <a:moveTo>
                    <a:pt x="0" y="1"/>
                  </a:moveTo>
                  <a:lnTo>
                    <a:pt x="0" y="866"/>
                  </a:lnTo>
                  <a:lnTo>
                    <a:pt x="865" y="866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" name="Google Shape;644;p57"/>
            <p:cNvSpPr/>
            <p:nvPr/>
          </p:nvSpPr>
          <p:spPr>
            <a:xfrm>
              <a:off x="7206325" y="2678050"/>
              <a:ext cx="237425" cy="237425"/>
            </a:xfrm>
            <a:custGeom>
              <a:rect b="b" l="l" r="r" t="t"/>
              <a:pathLst>
                <a:path extrusionOk="0" h="9497" w="9497">
                  <a:moveTo>
                    <a:pt x="4748" y="866"/>
                  </a:moveTo>
                  <a:cubicBezTo>
                    <a:pt x="6891" y="866"/>
                    <a:pt x="8632" y="2606"/>
                    <a:pt x="8632" y="4748"/>
                  </a:cubicBezTo>
                  <a:cubicBezTo>
                    <a:pt x="8632" y="6891"/>
                    <a:pt x="6891" y="8636"/>
                    <a:pt x="4748" y="8636"/>
                  </a:cubicBezTo>
                  <a:cubicBezTo>
                    <a:pt x="2605" y="8636"/>
                    <a:pt x="861" y="6891"/>
                    <a:pt x="861" y="4748"/>
                  </a:cubicBezTo>
                  <a:cubicBezTo>
                    <a:pt x="861" y="2606"/>
                    <a:pt x="2605" y="866"/>
                    <a:pt x="4748" y="866"/>
                  </a:cubicBezTo>
                  <a:close/>
                  <a:moveTo>
                    <a:pt x="4748" y="0"/>
                  </a:moveTo>
                  <a:cubicBezTo>
                    <a:pt x="2129" y="0"/>
                    <a:pt x="1" y="2130"/>
                    <a:pt x="1" y="4748"/>
                  </a:cubicBezTo>
                  <a:cubicBezTo>
                    <a:pt x="1" y="7367"/>
                    <a:pt x="2129" y="9497"/>
                    <a:pt x="4748" y="9497"/>
                  </a:cubicBezTo>
                  <a:cubicBezTo>
                    <a:pt x="7368" y="9497"/>
                    <a:pt x="9496" y="7367"/>
                    <a:pt x="9496" y="4748"/>
                  </a:cubicBezTo>
                  <a:cubicBezTo>
                    <a:pt x="9496" y="2130"/>
                    <a:pt x="7368" y="0"/>
                    <a:pt x="474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" name="Google Shape;645;p57"/>
            <p:cNvSpPr/>
            <p:nvPr/>
          </p:nvSpPr>
          <p:spPr>
            <a:xfrm>
              <a:off x="7163175" y="2634875"/>
              <a:ext cx="323725" cy="368525"/>
            </a:xfrm>
            <a:custGeom>
              <a:rect b="b" l="l" r="r" t="t"/>
              <a:pathLst>
                <a:path extrusionOk="0" h="14741" w="12949">
                  <a:moveTo>
                    <a:pt x="6474" y="862"/>
                  </a:moveTo>
                  <a:cubicBezTo>
                    <a:pt x="9570" y="862"/>
                    <a:pt x="12084" y="3380"/>
                    <a:pt x="12084" y="6475"/>
                  </a:cubicBezTo>
                  <a:cubicBezTo>
                    <a:pt x="12084" y="8174"/>
                    <a:pt x="11323" y="9768"/>
                    <a:pt x="10000" y="10839"/>
                  </a:cubicBezTo>
                  <a:lnTo>
                    <a:pt x="6474" y="13637"/>
                  </a:lnTo>
                  <a:lnTo>
                    <a:pt x="2949" y="10839"/>
                  </a:lnTo>
                  <a:cubicBezTo>
                    <a:pt x="1621" y="9768"/>
                    <a:pt x="861" y="8174"/>
                    <a:pt x="861" y="6475"/>
                  </a:cubicBezTo>
                  <a:cubicBezTo>
                    <a:pt x="861" y="3380"/>
                    <a:pt x="3380" y="862"/>
                    <a:pt x="6474" y="862"/>
                  </a:cubicBezTo>
                  <a:close/>
                  <a:moveTo>
                    <a:pt x="6474" y="1"/>
                  </a:moveTo>
                  <a:cubicBezTo>
                    <a:pt x="2903" y="1"/>
                    <a:pt x="1" y="2904"/>
                    <a:pt x="1" y="6475"/>
                  </a:cubicBezTo>
                  <a:cubicBezTo>
                    <a:pt x="1" y="8440"/>
                    <a:pt x="875" y="10275"/>
                    <a:pt x="2408" y="11512"/>
                  </a:cubicBezTo>
                  <a:lnTo>
                    <a:pt x="6474" y="14740"/>
                  </a:lnTo>
                  <a:cubicBezTo>
                    <a:pt x="6474" y="14740"/>
                    <a:pt x="6475" y="14740"/>
                    <a:pt x="6475" y="14740"/>
                  </a:cubicBezTo>
                  <a:lnTo>
                    <a:pt x="6475" y="14740"/>
                  </a:lnTo>
                  <a:cubicBezTo>
                    <a:pt x="6475" y="14740"/>
                    <a:pt x="6474" y="14741"/>
                    <a:pt x="6474" y="14741"/>
                  </a:cubicBezTo>
                  <a:cubicBezTo>
                    <a:pt x="6476" y="14741"/>
                    <a:pt x="6630" y="14616"/>
                    <a:pt x="10540" y="11512"/>
                  </a:cubicBezTo>
                  <a:cubicBezTo>
                    <a:pt x="12070" y="10275"/>
                    <a:pt x="12949" y="8440"/>
                    <a:pt x="12949" y="6475"/>
                  </a:cubicBezTo>
                  <a:cubicBezTo>
                    <a:pt x="12949" y="2904"/>
                    <a:pt x="10045" y="1"/>
                    <a:pt x="6474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6" name="Google Shape;646;p57"/>
          <p:cNvSpPr/>
          <p:nvPr/>
        </p:nvSpPr>
        <p:spPr>
          <a:xfrm>
            <a:off x="5320025" y="2635450"/>
            <a:ext cx="368500" cy="367950"/>
          </a:xfrm>
          <a:custGeom>
            <a:rect b="b" l="l" r="r" t="t"/>
            <a:pathLst>
              <a:path extrusionOk="0" h="14718" w="14740">
                <a:moveTo>
                  <a:pt x="9085" y="3655"/>
                </a:moveTo>
                <a:cubicBezTo>
                  <a:pt x="9502" y="4067"/>
                  <a:pt x="10015" y="4383"/>
                  <a:pt x="10569" y="4571"/>
                </a:cubicBezTo>
                <a:cubicBezTo>
                  <a:pt x="10911" y="4685"/>
                  <a:pt x="11186" y="4942"/>
                  <a:pt x="11324" y="5271"/>
                </a:cubicBezTo>
                <a:cubicBezTo>
                  <a:pt x="11429" y="5527"/>
                  <a:pt x="11448" y="5802"/>
                  <a:pt x="11374" y="6063"/>
                </a:cubicBezTo>
                <a:lnTo>
                  <a:pt x="6795" y="6063"/>
                </a:lnTo>
                <a:cubicBezTo>
                  <a:pt x="6727" y="5802"/>
                  <a:pt x="6740" y="5527"/>
                  <a:pt x="6846" y="5271"/>
                </a:cubicBezTo>
                <a:cubicBezTo>
                  <a:pt x="6983" y="4942"/>
                  <a:pt x="7258" y="4685"/>
                  <a:pt x="7602" y="4571"/>
                </a:cubicBezTo>
                <a:cubicBezTo>
                  <a:pt x="8155" y="4383"/>
                  <a:pt x="8669" y="4067"/>
                  <a:pt x="9085" y="3655"/>
                </a:cubicBezTo>
                <a:close/>
                <a:moveTo>
                  <a:pt x="11241" y="6928"/>
                </a:moveTo>
                <a:lnTo>
                  <a:pt x="11241" y="7790"/>
                </a:lnTo>
                <a:lnTo>
                  <a:pt x="6928" y="7790"/>
                </a:lnTo>
                <a:lnTo>
                  <a:pt x="6928" y="6928"/>
                </a:lnTo>
                <a:close/>
                <a:moveTo>
                  <a:pt x="9515" y="10404"/>
                </a:moveTo>
                <a:lnTo>
                  <a:pt x="9515" y="11251"/>
                </a:lnTo>
                <a:cubicBezTo>
                  <a:pt x="9222" y="11228"/>
                  <a:pt x="8933" y="11182"/>
                  <a:pt x="8654" y="11118"/>
                </a:cubicBezTo>
                <a:lnTo>
                  <a:pt x="8654" y="10404"/>
                </a:lnTo>
                <a:close/>
                <a:moveTo>
                  <a:pt x="11241" y="8650"/>
                </a:moveTo>
                <a:lnTo>
                  <a:pt x="11241" y="11118"/>
                </a:lnTo>
                <a:cubicBezTo>
                  <a:pt x="10958" y="11182"/>
                  <a:pt x="10669" y="11228"/>
                  <a:pt x="10381" y="11251"/>
                </a:cubicBezTo>
                <a:lnTo>
                  <a:pt x="10381" y="9544"/>
                </a:lnTo>
                <a:lnTo>
                  <a:pt x="7794" y="9544"/>
                </a:lnTo>
                <a:lnTo>
                  <a:pt x="7794" y="10835"/>
                </a:lnTo>
                <a:cubicBezTo>
                  <a:pt x="7492" y="10706"/>
                  <a:pt x="7203" y="10555"/>
                  <a:pt x="6928" y="10381"/>
                </a:cubicBezTo>
                <a:lnTo>
                  <a:pt x="6928" y="8650"/>
                </a:lnTo>
                <a:close/>
                <a:moveTo>
                  <a:pt x="5170" y="1352"/>
                </a:moveTo>
                <a:lnTo>
                  <a:pt x="5170" y="1352"/>
                </a:lnTo>
                <a:cubicBezTo>
                  <a:pt x="4108" y="2488"/>
                  <a:pt x="3481" y="3967"/>
                  <a:pt x="3481" y="5633"/>
                </a:cubicBezTo>
                <a:cubicBezTo>
                  <a:pt x="3481" y="9310"/>
                  <a:pt x="6485" y="12134"/>
                  <a:pt x="9951" y="12134"/>
                </a:cubicBezTo>
                <a:cubicBezTo>
                  <a:pt x="10680" y="12134"/>
                  <a:pt x="11429" y="12009"/>
                  <a:pt x="12175" y="11741"/>
                </a:cubicBezTo>
                <a:lnTo>
                  <a:pt x="12175" y="11741"/>
                </a:lnTo>
                <a:cubicBezTo>
                  <a:pt x="10962" y="13073"/>
                  <a:pt x="9231" y="13857"/>
                  <a:pt x="7359" y="13857"/>
                </a:cubicBezTo>
                <a:cubicBezTo>
                  <a:pt x="3779" y="13857"/>
                  <a:pt x="867" y="10939"/>
                  <a:pt x="867" y="7359"/>
                </a:cubicBezTo>
                <a:cubicBezTo>
                  <a:pt x="867" y="4584"/>
                  <a:pt x="2629" y="2231"/>
                  <a:pt x="5170" y="1352"/>
                </a:cubicBezTo>
                <a:close/>
                <a:moveTo>
                  <a:pt x="8563" y="1"/>
                </a:moveTo>
                <a:lnTo>
                  <a:pt x="6763" y="143"/>
                </a:lnTo>
                <a:cubicBezTo>
                  <a:pt x="2954" y="450"/>
                  <a:pt x="1" y="3549"/>
                  <a:pt x="1" y="7359"/>
                </a:cubicBezTo>
                <a:cubicBezTo>
                  <a:pt x="1" y="11412"/>
                  <a:pt x="3306" y="14717"/>
                  <a:pt x="7359" y="14717"/>
                </a:cubicBezTo>
                <a:cubicBezTo>
                  <a:pt x="10184" y="14717"/>
                  <a:pt x="12684" y="13119"/>
                  <a:pt x="13906" y="10747"/>
                </a:cubicBezTo>
                <a:lnTo>
                  <a:pt x="14740" y="9126"/>
                </a:lnTo>
                <a:lnTo>
                  <a:pt x="13270" y="10197"/>
                </a:lnTo>
                <a:cubicBezTo>
                  <a:pt x="12912" y="10459"/>
                  <a:pt x="12519" y="10679"/>
                  <a:pt x="12103" y="10844"/>
                </a:cubicBezTo>
                <a:lnTo>
                  <a:pt x="12103" y="6590"/>
                </a:lnTo>
                <a:cubicBezTo>
                  <a:pt x="12331" y="6068"/>
                  <a:pt x="12340" y="5472"/>
                  <a:pt x="12120" y="4942"/>
                </a:cubicBezTo>
                <a:cubicBezTo>
                  <a:pt x="11887" y="4379"/>
                  <a:pt x="11420" y="3944"/>
                  <a:pt x="10843" y="3751"/>
                </a:cubicBezTo>
                <a:cubicBezTo>
                  <a:pt x="10491" y="3637"/>
                  <a:pt x="10156" y="3449"/>
                  <a:pt x="9872" y="3211"/>
                </a:cubicBezTo>
                <a:cubicBezTo>
                  <a:pt x="10180" y="2972"/>
                  <a:pt x="10381" y="2602"/>
                  <a:pt x="10381" y="2186"/>
                </a:cubicBezTo>
                <a:lnTo>
                  <a:pt x="9515" y="2186"/>
                </a:lnTo>
                <a:cubicBezTo>
                  <a:pt x="9515" y="2423"/>
                  <a:pt x="9322" y="2615"/>
                  <a:pt x="9085" y="2615"/>
                </a:cubicBezTo>
                <a:cubicBezTo>
                  <a:pt x="8847" y="2615"/>
                  <a:pt x="8654" y="2423"/>
                  <a:pt x="8654" y="2186"/>
                </a:cubicBezTo>
                <a:cubicBezTo>
                  <a:pt x="8654" y="1947"/>
                  <a:pt x="8847" y="1755"/>
                  <a:pt x="9085" y="1755"/>
                </a:cubicBezTo>
                <a:lnTo>
                  <a:pt x="9085" y="890"/>
                </a:lnTo>
                <a:cubicBezTo>
                  <a:pt x="8371" y="890"/>
                  <a:pt x="7794" y="1471"/>
                  <a:pt x="7794" y="2186"/>
                </a:cubicBezTo>
                <a:cubicBezTo>
                  <a:pt x="7794" y="2602"/>
                  <a:pt x="7991" y="2972"/>
                  <a:pt x="8297" y="3211"/>
                </a:cubicBezTo>
                <a:cubicBezTo>
                  <a:pt x="8014" y="3449"/>
                  <a:pt x="7684" y="3637"/>
                  <a:pt x="7327" y="3751"/>
                </a:cubicBezTo>
                <a:cubicBezTo>
                  <a:pt x="6750" y="3944"/>
                  <a:pt x="6283" y="4379"/>
                  <a:pt x="6049" y="4942"/>
                </a:cubicBezTo>
                <a:cubicBezTo>
                  <a:pt x="5829" y="5472"/>
                  <a:pt x="5839" y="6068"/>
                  <a:pt x="6068" y="6590"/>
                </a:cubicBezTo>
                <a:lnTo>
                  <a:pt x="6068" y="9694"/>
                </a:lnTo>
                <a:cubicBezTo>
                  <a:pt x="5005" y="8669"/>
                  <a:pt x="4341" y="7226"/>
                  <a:pt x="4341" y="5633"/>
                </a:cubicBezTo>
                <a:cubicBezTo>
                  <a:pt x="4341" y="3696"/>
                  <a:pt x="5321" y="1983"/>
                  <a:pt x="7025" y="939"/>
                </a:cubicBezTo>
                <a:lnTo>
                  <a:pt x="8563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47" name="Google Shape;647;p57"/>
          <p:cNvGrpSpPr/>
          <p:nvPr/>
        </p:nvGrpSpPr>
        <p:grpSpPr>
          <a:xfrm>
            <a:off x="5320025" y="2090825"/>
            <a:ext cx="368500" cy="367925"/>
            <a:chOff x="5320025" y="2090825"/>
            <a:chExt cx="368500" cy="367925"/>
          </a:xfrm>
        </p:grpSpPr>
        <p:sp>
          <p:nvSpPr>
            <p:cNvPr id="648" name="Google Shape;648;p57"/>
            <p:cNvSpPr/>
            <p:nvPr/>
          </p:nvSpPr>
          <p:spPr>
            <a:xfrm>
              <a:off x="5320025" y="2090825"/>
              <a:ext cx="368500" cy="367925"/>
            </a:xfrm>
            <a:custGeom>
              <a:rect b="b" l="l" r="r" t="t"/>
              <a:pathLst>
                <a:path extrusionOk="0" h="14717" w="14740">
                  <a:moveTo>
                    <a:pt x="5193" y="1351"/>
                  </a:moveTo>
                  <a:lnTo>
                    <a:pt x="5193" y="1351"/>
                  </a:lnTo>
                  <a:cubicBezTo>
                    <a:pt x="4121" y="2488"/>
                    <a:pt x="3481" y="3961"/>
                    <a:pt x="3481" y="5633"/>
                  </a:cubicBezTo>
                  <a:cubicBezTo>
                    <a:pt x="3481" y="9200"/>
                    <a:pt x="6393" y="12103"/>
                    <a:pt x="9977" y="12103"/>
                  </a:cubicBezTo>
                  <a:cubicBezTo>
                    <a:pt x="10738" y="12103"/>
                    <a:pt x="11475" y="11974"/>
                    <a:pt x="12175" y="11723"/>
                  </a:cubicBezTo>
                  <a:lnTo>
                    <a:pt x="12175" y="11723"/>
                  </a:lnTo>
                  <a:cubicBezTo>
                    <a:pt x="10962" y="13064"/>
                    <a:pt x="9240" y="13857"/>
                    <a:pt x="7391" y="13857"/>
                  </a:cubicBezTo>
                  <a:cubicBezTo>
                    <a:pt x="3792" y="13857"/>
                    <a:pt x="867" y="10945"/>
                    <a:pt x="867" y="7359"/>
                  </a:cubicBezTo>
                  <a:cubicBezTo>
                    <a:pt x="867" y="4584"/>
                    <a:pt x="2638" y="2231"/>
                    <a:pt x="5193" y="1351"/>
                  </a:cubicBezTo>
                  <a:close/>
                  <a:moveTo>
                    <a:pt x="8591" y="1"/>
                  </a:moveTo>
                  <a:lnTo>
                    <a:pt x="6795" y="148"/>
                  </a:lnTo>
                  <a:cubicBezTo>
                    <a:pt x="3004" y="450"/>
                    <a:pt x="1" y="3532"/>
                    <a:pt x="1" y="7359"/>
                  </a:cubicBezTo>
                  <a:cubicBezTo>
                    <a:pt x="1" y="11412"/>
                    <a:pt x="3334" y="14717"/>
                    <a:pt x="7391" y="14717"/>
                  </a:cubicBezTo>
                  <a:cubicBezTo>
                    <a:pt x="10156" y="14717"/>
                    <a:pt x="12656" y="13142"/>
                    <a:pt x="13906" y="10719"/>
                  </a:cubicBezTo>
                  <a:lnTo>
                    <a:pt x="14740" y="9104"/>
                  </a:lnTo>
                  <a:lnTo>
                    <a:pt x="13270" y="10170"/>
                  </a:lnTo>
                  <a:cubicBezTo>
                    <a:pt x="12308" y="10871"/>
                    <a:pt x="11169" y="11241"/>
                    <a:pt x="9977" y="11241"/>
                  </a:cubicBezTo>
                  <a:cubicBezTo>
                    <a:pt x="6869" y="11241"/>
                    <a:pt x="4341" y="8728"/>
                    <a:pt x="4341" y="5633"/>
                  </a:cubicBezTo>
                  <a:cubicBezTo>
                    <a:pt x="4341" y="3710"/>
                    <a:pt x="5330" y="1998"/>
                    <a:pt x="7052" y="945"/>
                  </a:cubicBezTo>
                  <a:lnTo>
                    <a:pt x="8591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" name="Google Shape;649;p57"/>
            <p:cNvSpPr/>
            <p:nvPr/>
          </p:nvSpPr>
          <p:spPr>
            <a:xfrm>
              <a:off x="5472400" y="2134675"/>
              <a:ext cx="194025" cy="194075"/>
            </a:xfrm>
            <a:custGeom>
              <a:rect b="b" l="l" r="r" t="t"/>
              <a:pathLst>
                <a:path extrusionOk="0" h="7763" w="7761">
                  <a:moveTo>
                    <a:pt x="2156" y="861"/>
                  </a:moveTo>
                  <a:cubicBezTo>
                    <a:pt x="2720" y="861"/>
                    <a:pt x="3200" y="1224"/>
                    <a:pt x="3375" y="1727"/>
                  </a:cubicBezTo>
                  <a:lnTo>
                    <a:pt x="2156" y="1727"/>
                  </a:lnTo>
                  <a:cubicBezTo>
                    <a:pt x="1919" y="1727"/>
                    <a:pt x="1726" y="1530"/>
                    <a:pt x="1726" y="1292"/>
                  </a:cubicBezTo>
                  <a:cubicBezTo>
                    <a:pt x="1726" y="1059"/>
                    <a:pt x="1919" y="861"/>
                    <a:pt x="2156" y="861"/>
                  </a:cubicBezTo>
                  <a:close/>
                  <a:moveTo>
                    <a:pt x="5604" y="861"/>
                  </a:moveTo>
                  <a:cubicBezTo>
                    <a:pt x="5843" y="861"/>
                    <a:pt x="6039" y="1059"/>
                    <a:pt x="6039" y="1292"/>
                  </a:cubicBezTo>
                  <a:cubicBezTo>
                    <a:pt x="6039" y="1530"/>
                    <a:pt x="5843" y="1727"/>
                    <a:pt x="5604" y="1727"/>
                  </a:cubicBezTo>
                  <a:lnTo>
                    <a:pt x="4387" y="1727"/>
                  </a:lnTo>
                  <a:cubicBezTo>
                    <a:pt x="4565" y="1224"/>
                    <a:pt x="5046" y="861"/>
                    <a:pt x="5604" y="861"/>
                  </a:cubicBezTo>
                  <a:close/>
                  <a:moveTo>
                    <a:pt x="3453" y="2587"/>
                  </a:moveTo>
                  <a:lnTo>
                    <a:pt x="3453" y="3449"/>
                  </a:lnTo>
                  <a:lnTo>
                    <a:pt x="860" y="3449"/>
                  </a:lnTo>
                  <a:lnTo>
                    <a:pt x="860" y="2587"/>
                  </a:lnTo>
                  <a:close/>
                  <a:moveTo>
                    <a:pt x="6900" y="2587"/>
                  </a:moveTo>
                  <a:lnTo>
                    <a:pt x="6900" y="3449"/>
                  </a:lnTo>
                  <a:lnTo>
                    <a:pt x="4313" y="3449"/>
                  </a:lnTo>
                  <a:lnTo>
                    <a:pt x="4313" y="2587"/>
                  </a:lnTo>
                  <a:close/>
                  <a:moveTo>
                    <a:pt x="6039" y="4314"/>
                  </a:moveTo>
                  <a:lnTo>
                    <a:pt x="6039" y="6901"/>
                  </a:lnTo>
                  <a:lnTo>
                    <a:pt x="1726" y="6901"/>
                  </a:lnTo>
                  <a:lnTo>
                    <a:pt x="1726" y="4314"/>
                  </a:lnTo>
                  <a:lnTo>
                    <a:pt x="3453" y="4314"/>
                  </a:lnTo>
                  <a:lnTo>
                    <a:pt x="3453" y="5174"/>
                  </a:lnTo>
                  <a:lnTo>
                    <a:pt x="4313" y="5174"/>
                  </a:lnTo>
                  <a:lnTo>
                    <a:pt x="4313" y="4314"/>
                  </a:lnTo>
                  <a:close/>
                  <a:moveTo>
                    <a:pt x="2156" y="1"/>
                  </a:moveTo>
                  <a:cubicBezTo>
                    <a:pt x="1442" y="1"/>
                    <a:pt x="860" y="582"/>
                    <a:pt x="860" y="1292"/>
                  </a:cubicBezTo>
                  <a:cubicBezTo>
                    <a:pt x="860" y="1444"/>
                    <a:pt x="888" y="1590"/>
                    <a:pt x="938" y="1727"/>
                  </a:cubicBezTo>
                  <a:lnTo>
                    <a:pt x="0" y="1727"/>
                  </a:lnTo>
                  <a:lnTo>
                    <a:pt x="0" y="4314"/>
                  </a:lnTo>
                  <a:lnTo>
                    <a:pt x="860" y="4314"/>
                  </a:lnTo>
                  <a:lnTo>
                    <a:pt x="860" y="7762"/>
                  </a:lnTo>
                  <a:lnTo>
                    <a:pt x="6900" y="7762"/>
                  </a:lnTo>
                  <a:lnTo>
                    <a:pt x="6900" y="4314"/>
                  </a:lnTo>
                  <a:lnTo>
                    <a:pt x="7760" y="4314"/>
                  </a:lnTo>
                  <a:lnTo>
                    <a:pt x="7760" y="1727"/>
                  </a:lnTo>
                  <a:lnTo>
                    <a:pt x="6826" y="1727"/>
                  </a:lnTo>
                  <a:cubicBezTo>
                    <a:pt x="6872" y="1590"/>
                    <a:pt x="6900" y="1444"/>
                    <a:pt x="6900" y="1292"/>
                  </a:cubicBezTo>
                  <a:cubicBezTo>
                    <a:pt x="6900" y="582"/>
                    <a:pt x="6319" y="1"/>
                    <a:pt x="5604" y="1"/>
                  </a:cubicBezTo>
                  <a:cubicBezTo>
                    <a:pt x="4903" y="1"/>
                    <a:pt x="4277" y="339"/>
                    <a:pt x="3882" y="867"/>
                  </a:cubicBezTo>
                  <a:cubicBezTo>
                    <a:pt x="3489" y="339"/>
                    <a:pt x="2862" y="1"/>
                    <a:pt x="2156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" name="Google Shape;650;p57"/>
          <p:cNvGrpSpPr/>
          <p:nvPr/>
        </p:nvGrpSpPr>
        <p:grpSpPr>
          <a:xfrm>
            <a:off x="5320025" y="1543825"/>
            <a:ext cx="368500" cy="345475"/>
            <a:chOff x="5320025" y="1543825"/>
            <a:chExt cx="368500" cy="345475"/>
          </a:xfrm>
        </p:grpSpPr>
        <p:sp>
          <p:nvSpPr>
            <p:cNvPr id="651" name="Google Shape;651;p57"/>
            <p:cNvSpPr/>
            <p:nvPr/>
          </p:nvSpPr>
          <p:spPr>
            <a:xfrm>
              <a:off x="5450300" y="1586975"/>
              <a:ext cx="111875" cy="107975"/>
            </a:xfrm>
            <a:custGeom>
              <a:rect b="b" l="l" r="r" t="t"/>
              <a:pathLst>
                <a:path extrusionOk="0" h="4319" w="4475">
                  <a:moveTo>
                    <a:pt x="1951" y="880"/>
                  </a:moveTo>
                  <a:cubicBezTo>
                    <a:pt x="1809" y="1136"/>
                    <a:pt x="1727" y="1424"/>
                    <a:pt x="1727" y="1726"/>
                  </a:cubicBezTo>
                  <a:cubicBezTo>
                    <a:pt x="1727" y="2431"/>
                    <a:pt x="2152" y="3036"/>
                    <a:pt x="2757" y="3306"/>
                  </a:cubicBezTo>
                  <a:cubicBezTo>
                    <a:pt x="2573" y="3402"/>
                    <a:pt x="2372" y="3457"/>
                    <a:pt x="2161" y="3457"/>
                  </a:cubicBezTo>
                  <a:cubicBezTo>
                    <a:pt x="1447" y="3457"/>
                    <a:pt x="865" y="2875"/>
                    <a:pt x="865" y="2161"/>
                  </a:cubicBezTo>
                  <a:cubicBezTo>
                    <a:pt x="865" y="1516"/>
                    <a:pt x="1337" y="980"/>
                    <a:pt x="1951" y="880"/>
                  </a:cubicBezTo>
                  <a:close/>
                  <a:moveTo>
                    <a:pt x="2161" y="1"/>
                  </a:moveTo>
                  <a:cubicBezTo>
                    <a:pt x="971" y="1"/>
                    <a:pt x="1" y="971"/>
                    <a:pt x="1" y="2161"/>
                  </a:cubicBezTo>
                  <a:cubicBezTo>
                    <a:pt x="1" y="3352"/>
                    <a:pt x="971" y="4318"/>
                    <a:pt x="2161" y="4318"/>
                  </a:cubicBezTo>
                  <a:cubicBezTo>
                    <a:pt x="2930" y="4318"/>
                    <a:pt x="3650" y="3896"/>
                    <a:pt x="4035" y="3215"/>
                  </a:cubicBezTo>
                  <a:lnTo>
                    <a:pt x="4474" y="2436"/>
                  </a:lnTo>
                  <a:lnTo>
                    <a:pt x="4474" y="2436"/>
                  </a:lnTo>
                  <a:cubicBezTo>
                    <a:pt x="3521" y="2587"/>
                    <a:pt x="3513" y="2592"/>
                    <a:pt x="3458" y="2592"/>
                  </a:cubicBezTo>
                  <a:cubicBezTo>
                    <a:pt x="2981" y="2592"/>
                    <a:pt x="2592" y="2203"/>
                    <a:pt x="2592" y="1726"/>
                  </a:cubicBezTo>
                  <a:cubicBezTo>
                    <a:pt x="2592" y="1410"/>
                    <a:pt x="2771" y="1117"/>
                    <a:pt x="3059" y="966"/>
                  </a:cubicBezTo>
                  <a:lnTo>
                    <a:pt x="3855" y="554"/>
                  </a:lnTo>
                  <a:lnTo>
                    <a:pt x="3036" y="187"/>
                  </a:lnTo>
                  <a:cubicBezTo>
                    <a:pt x="2757" y="64"/>
                    <a:pt x="2459" y="1"/>
                    <a:pt x="2161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" name="Google Shape;652;p57"/>
            <p:cNvSpPr/>
            <p:nvPr/>
          </p:nvSpPr>
          <p:spPr>
            <a:xfrm>
              <a:off x="5623025" y="1608600"/>
              <a:ext cx="21675" cy="21525"/>
            </a:xfrm>
            <a:custGeom>
              <a:rect b="b" l="l" r="r" t="t"/>
              <a:pathLst>
                <a:path extrusionOk="0" h="861" w="867">
                  <a:moveTo>
                    <a:pt x="0" y="0"/>
                  </a:moveTo>
                  <a:lnTo>
                    <a:pt x="0" y="861"/>
                  </a:lnTo>
                  <a:lnTo>
                    <a:pt x="866" y="861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7"/>
            <p:cNvSpPr/>
            <p:nvPr/>
          </p:nvSpPr>
          <p:spPr>
            <a:xfrm>
              <a:off x="5579850" y="1543825"/>
              <a:ext cx="21675" cy="21525"/>
            </a:xfrm>
            <a:custGeom>
              <a:rect b="b" l="l" r="r" t="t"/>
              <a:pathLst>
                <a:path extrusionOk="0" h="861" w="867">
                  <a:moveTo>
                    <a:pt x="1" y="0"/>
                  </a:moveTo>
                  <a:lnTo>
                    <a:pt x="1" y="861"/>
                  </a:lnTo>
                  <a:lnTo>
                    <a:pt x="867" y="861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7"/>
            <p:cNvSpPr/>
            <p:nvPr/>
          </p:nvSpPr>
          <p:spPr>
            <a:xfrm>
              <a:off x="5666975" y="1543825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0" y="0"/>
                  </a:moveTo>
                  <a:lnTo>
                    <a:pt x="0" y="861"/>
                  </a:lnTo>
                  <a:lnTo>
                    <a:pt x="862" y="861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7"/>
            <p:cNvSpPr/>
            <p:nvPr/>
          </p:nvSpPr>
          <p:spPr>
            <a:xfrm>
              <a:off x="5363975" y="1608600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1" y="0"/>
                  </a:moveTo>
                  <a:lnTo>
                    <a:pt x="1" y="861"/>
                  </a:lnTo>
                  <a:lnTo>
                    <a:pt x="861" y="861"/>
                  </a:lnTo>
                  <a:lnTo>
                    <a:pt x="86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7"/>
            <p:cNvSpPr/>
            <p:nvPr/>
          </p:nvSpPr>
          <p:spPr>
            <a:xfrm>
              <a:off x="5320025" y="1543825"/>
              <a:ext cx="21675" cy="21525"/>
            </a:xfrm>
            <a:custGeom>
              <a:rect b="b" l="l" r="r" t="t"/>
              <a:pathLst>
                <a:path extrusionOk="0" h="861" w="867">
                  <a:moveTo>
                    <a:pt x="1" y="0"/>
                  </a:moveTo>
                  <a:lnTo>
                    <a:pt x="1" y="861"/>
                  </a:lnTo>
                  <a:lnTo>
                    <a:pt x="867" y="861"/>
                  </a:lnTo>
                  <a:lnTo>
                    <a:pt x="86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" name="Google Shape;657;p57"/>
            <p:cNvSpPr/>
            <p:nvPr/>
          </p:nvSpPr>
          <p:spPr>
            <a:xfrm>
              <a:off x="5407150" y="1543825"/>
              <a:ext cx="21650" cy="21525"/>
            </a:xfrm>
            <a:custGeom>
              <a:rect b="b" l="l" r="r" t="t"/>
              <a:pathLst>
                <a:path extrusionOk="0" h="861" w="866">
                  <a:moveTo>
                    <a:pt x="0" y="0"/>
                  </a:moveTo>
                  <a:lnTo>
                    <a:pt x="0" y="861"/>
                  </a:lnTo>
                  <a:lnTo>
                    <a:pt x="865" y="861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" name="Google Shape;658;p57"/>
            <p:cNvSpPr/>
            <p:nvPr/>
          </p:nvSpPr>
          <p:spPr>
            <a:xfrm>
              <a:off x="5493450" y="1543825"/>
              <a:ext cx="21650" cy="21525"/>
            </a:xfrm>
            <a:custGeom>
              <a:rect b="b" l="l" r="r" t="t"/>
              <a:pathLst>
                <a:path extrusionOk="0" h="861" w="866">
                  <a:moveTo>
                    <a:pt x="1" y="0"/>
                  </a:moveTo>
                  <a:lnTo>
                    <a:pt x="1" y="861"/>
                  </a:lnTo>
                  <a:lnTo>
                    <a:pt x="866" y="861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7"/>
            <p:cNvSpPr/>
            <p:nvPr/>
          </p:nvSpPr>
          <p:spPr>
            <a:xfrm>
              <a:off x="5579850" y="1673375"/>
              <a:ext cx="21675" cy="21575"/>
            </a:xfrm>
            <a:custGeom>
              <a:rect b="b" l="l" r="r" t="t"/>
              <a:pathLst>
                <a:path extrusionOk="0" h="863" w="867">
                  <a:moveTo>
                    <a:pt x="1" y="1"/>
                  </a:moveTo>
                  <a:lnTo>
                    <a:pt x="1" y="862"/>
                  </a:lnTo>
                  <a:lnTo>
                    <a:pt x="867" y="862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7"/>
            <p:cNvSpPr/>
            <p:nvPr/>
          </p:nvSpPr>
          <p:spPr>
            <a:xfrm>
              <a:off x="5666975" y="1673375"/>
              <a:ext cx="21550" cy="21575"/>
            </a:xfrm>
            <a:custGeom>
              <a:rect b="b" l="l" r="r" t="t"/>
              <a:pathLst>
                <a:path extrusionOk="0" h="863" w="862">
                  <a:moveTo>
                    <a:pt x="0" y="1"/>
                  </a:moveTo>
                  <a:lnTo>
                    <a:pt x="0" y="862"/>
                  </a:lnTo>
                  <a:lnTo>
                    <a:pt x="862" y="862"/>
                  </a:lnTo>
                  <a:lnTo>
                    <a:pt x="862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7"/>
            <p:cNvSpPr/>
            <p:nvPr/>
          </p:nvSpPr>
          <p:spPr>
            <a:xfrm>
              <a:off x="5320025" y="1673375"/>
              <a:ext cx="21675" cy="21575"/>
            </a:xfrm>
            <a:custGeom>
              <a:rect b="b" l="l" r="r" t="t"/>
              <a:pathLst>
                <a:path extrusionOk="0" h="863" w="867">
                  <a:moveTo>
                    <a:pt x="1" y="1"/>
                  </a:moveTo>
                  <a:lnTo>
                    <a:pt x="1" y="862"/>
                  </a:lnTo>
                  <a:lnTo>
                    <a:pt x="867" y="862"/>
                  </a:lnTo>
                  <a:lnTo>
                    <a:pt x="867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7"/>
            <p:cNvSpPr/>
            <p:nvPr/>
          </p:nvSpPr>
          <p:spPr>
            <a:xfrm>
              <a:off x="5407150" y="1673375"/>
              <a:ext cx="21650" cy="21575"/>
            </a:xfrm>
            <a:custGeom>
              <a:rect b="b" l="l" r="r" t="t"/>
              <a:pathLst>
                <a:path extrusionOk="0" h="863" w="866">
                  <a:moveTo>
                    <a:pt x="0" y="1"/>
                  </a:moveTo>
                  <a:lnTo>
                    <a:pt x="0" y="862"/>
                  </a:lnTo>
                  <a:lnTo>
                    <a:pt x="865" y="862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" name="Google Shape;663;p57"/>
            <p:cNvSpPr/>
            <p:nvPr/>
          </p:nvSpPr>
          <p:spPr>
            <a:xfrm>
              <a:off x="5320025" y="1710125"/>
              <a:ext cx="368500" cy="179175"/>
            </a:xfrm>
            <a:custGeom>
              <a:rect b="b" l="l" r="r" t="t"/>
              <a:pathLst>
                <a:path extrusionOk="0" h="7167" w="14740">
                  <a:moveTo>
                    <a:pt x="3916" y="1379"/>
                  </a:moveTo>
                  <a:lnTo>
                    <a:pt x="4639" y="2281"/>
                  </a:lnTo>
                  <a:lnTo>
                    <a:pt x="3916" y="2761"/>
                  </a:lnTo>
                  <a:lnTo>
                    <a:pt x="3192" y="2277"/>
                  </a:lnTo>
                  <a:lnTo>
                    <a:pt x="3916" y="1379"/>
                  </a:lnTo>
                  <a:close/>
                  <a:moveTo>
                    <a:pt x="10793" y="1333"/>
                  </a:moveTo>
                  <a:lnTo>
                    <a:pt x="11553" y="2277"/>
                  </a:lnTo>
                  <a:lnTo>
                    <a:pt x="10825" y="2761"/>
                  </a:lnTo>
                  <a:lnTo>
                    <a:pt x="9946" y="2171"/>
                  </a:lnTo>
                  <a:cubicBezTo>
                    <a:pt x="10110" y="2019"/>
                    <a:pt x="10147" y="1974"/>
                    <a:pt x="10793" y="1333"/>
                  </a:cubicBezTo>
                  <a:close/>
                  <a:moveTo>
                    <a:pt x="9227" y="2734"/>
                  </a:moveTo>
                  <a:lnTo>
                    <a:pt x="10825" y="3796"/>
                  </a:lnTo>
                  <a:lnTo>
                    <a:pt x="12097" y="2949"/>
                  </a:lnTo>
                  <a:lnTo>
                    <a:pt x="13407" y="4574"/>
                  </a:lnTo>
                  <a:lnTo>
                    <a:pt x="9977" y="4574"/>
                  </a:lnTo>
                  <a:cubicBezTo>
                    <a:pt x="8902" y="4574"/>
                    <a:pt x="7881" y="4236"/>
                    <a:pt x="7033" y="3618"/>
                  </a:cubicBezTo>
                  <a:cubicBezTo>
                    <a:pt x="7821" y="3475"/>
                    <a:pt x="8576" y="3169"/>
                    <a:pt x="9227" y="2734"/>
                  </a:cubicBezTo>
                  <a:close/>
                  <a:moveTo>
                    <a:pt x="2647" y="2949"/>
                  </a:moveTo>
                  <a:lnTo>
                    <a:pt x="3916" y="3796"/>
                  </a:lnTo>
                  <a:lnTo>
                    <a:pt x="5180" y="2959"/>
                  </a:lnTo>
                  <a:cubicBezTo>
                    <a:pt x="5271" y="3031"/>
                    <a:pt x="6782" y="5440"/>
                    <a:pt x="9977" y="5440"/>
                  </a:cubicBezTo>
                  <a:lnTo>
                    <a:pt x="13878" y="5440"/>
                  </a:lnTo>
                  <a:lnTo>
                    <a:pt x="13878" y="6301"/>
                  </a:lnTo>
                  <a:lnTo>
                    <a:pt x="867" y="6301"/>
                  </a:lnTo>
                  <a:lnTo>
                    <a:pt x="867" y="5161"/>
                  </a:lnTo>
                  <a:lnTo>
                    <a:pt x="2647" y="2949"/>
                  </a:lnTo>
                  <a:close/>
                  <a:moveTo>
                    <a:pt x="3920" y="1"/>
                  </a:moveTo>
                  <a:lnTo>
                    <a:pt x="1" y="4855"/>
                  </a:lnTo>
                  <a:lnTo>
                    <a:pt x="1" y="7167"/>
                  </a:lnTo>
                  <a:lnTo>
                    <a:pt x="14740" y="7167"/>
                  </a:lnTo>
                  <a:lnTo>
                    <a:pt x="14740" y="4574"/>
                  </a:lnTo>
                  <a:lnTo>
                    <a:pt x="14515" y="4574"/>
                  </a:lnTo>
                  <a:lnTo>
                    <a:pt x="10861" y="41"/>
                  </a:lnTo>
                  <a:lnTo>
                    <a:pt x="9520" y="1383"/>
                  </a:lnTo>
                  <a:cubicBezTo>
                    <a:pt x="8622" y="2281"/>
                    <a:pt x="7454" y="2789"/>
                    <a:pt x="6201" y="2844"/>
                  </a:cubicBezTo>
                  <a:cubicBezTo>
                    <a:pt x="6063" y="2684"/>
                    <a:pt x="6201" y="2849"/>
                    <a:pt x="3920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" name="Google Shape;664;p57"/>
          <p:cNvGrpSpPr/>
          <p:nvPr/>
        </p:nvGrpSpPr>
        <p:grpSpPr>
          <a:xfrm>
            <a:off x="4703975" y="3870200"/>
            <a:ext cx="368500" cy="323875"/>
            <a:chOff x="4703975" y="3870200"/>
            <a:chExt cx="368500" cy="323875"/>
          </a:xfrm>
        </p:grpSpPr>
        <p:sp>
          <p:nvSpPr>
            <p:cNvPr id="665" name="Google Shape;665;p57"/>
            <p:cNvSpPr/>
            <p:nvPr/>
          </p:nvSpPr>
          <p:spPr>
            <a:xfrm>
              <a:off x="4703975" y="3956625"/>
              <a:ext cx="368500" cy="237450"/>
            </a:xfrm>
            <a:custGeom>
              <a:rect b="b" l="l" r="r" t="t"/>
              <a:pathLst>
                <a:path extrusionOk="0" h="9498" w="14740">
                  <a:moveTo>
                    <a:pt x="3916" y="3709"/>
                  </a:moveTo>
                  <a:lnTo>
                    <a:pt x="4634" y="4612"/>
                  </a:lnTo>
                  <a:lnTo>
                    <a:pt x="3916" y="5092"/>
                  </a:lnTo>
                  <a:lnTo>
                    <a:pt x="3187" y="4612"/>
                  </a:lnTo>
                  <a:lnTo>
                    <a:pt x="3916" y="3709"/>
                  </a:lnTo>
                  <a:close/>
                  <a:moveTo>
                    <a:pt x="10788" y="3668"/>
                  </a:moveTo>
                  <a:lnTo>
                    <a:pt x="11553" y="4612"/>
                  </a:lnTo>
                  <a:lnTo>
                    <a:pt x="10824" y="5092"/>
                  </a:lnTo>
                  <a:lnTo>
                    <a:pt x="9941" y="4506"/>
                  </a:lnTo>
                  <a:cubicBezTo>
                    <a:pt x="10005" y="4447"/>
                    <a:pt x="10064" y="4392"/>
                    <a:pt x="10129" y="4333"/>
                  </a:cubicBezTo>
                  <a:lnTo>
                    <a:pt x="10788" y="3668"/>
                  </a:lnTo>
                  <a:close/>
                  <a:moveTo>
                    <a:pt x="7367" y="861"/>
                  </a:moveTo>
                  <a:cubicBezTo>
                    <a:pt x="8709" y="861"/>
                    <a:pt x="9863" y="1723"/>
                    <a:pt x="10256" y="2981"/>
                  </a:cubicBezTo>
                  <a:lnTo>
                    <a:pt x="9514" y="3718"/>
                  </a:lnTo>
                  <a:cubicBezTo>
                    <a:pt x="8622" y="4612"/>
                    <a:pt x="7450" y="5124"/>
                    <a:pt x="6196" y="5174"/>
                  </a:cubicBezTo>
                  <a:cubicBezTo>
                    <a:pt x="6063" y="5019"/>
                    <a:pt x="6154" y="5129"/>
                    <a:pt x="4469" y="3027"/>
                  </a:cubicBezTo>
                  <a:cubicBezTo>
                    <a:pt x="4850" y="1759"/>
                    <a:pt x="6035" y="861"/>
                    <a:pt x="7367" y="861"/>
                  </a:cubicBezTo>
                  <a:close/>
                  <a:moveTo>
                    <a:pt x="9227" y="5064"/>
                  </a:moveTo>
                  <a:lnTo>
                    <a:pt x="10824" y="6131"/>
                  </a:lnTo>
                  <a:lnTo>
                    <a:pt x="12097" y="5284"/>
                  </a:lnTo>
                  <a:lnTo>
                    <a:pt x="13407" y="6909"/>
                  </a:lnTo>
                  <a:lnTo>
                    <a:pt x="9977" y="6909"/>
                  </a:lnTo>
                  <a:cubicBezTo>
                    <a:pt x="8901" y="6909"/>
                    <a:pt x="7876" y="6567"/>
                    <a:pt x="7033" y="5948"/>
                  </a:cubicBezTo>
                  <a:cubicBezTo>
                    <a:pt x="7821" y="5806"/>
                    <a:pt x="8572" y="5500"/>
                    <a:pt x="9227" y="5064"/>
                  </a:cubicBezTo>
                  <a:close/>
                  <a:moveTo>
                    <a:pt x="2642" y="5284"/>
                  </a:moveTo>
                  <a:lnTo>
                    <a:pt x="3916" y="6131"/>
                  </a:lnTo>
                  <a:lnTo>
                    <a:pt x="5179" y="5289"/>
                  </a:lnTo>
                  <a:lnTo>
                    <a:pt x="5404" y="5573"/>
                  </a:lnTo>
                  <a:cubicBezTo>
                    <a:pt x="6502" y="6951"/>
                    <a:pt x="8183" y="7771"/>
                    <a:pt x="9977" y="7771"/>
                  </a:cubicBezTo>
                  <a:lnTo>
                    <a:pt x="13874" y="7771"/>
                  </a:lnTo>
                  <a:lnTo>
                    <a:pt x="13874" y="8636"/>
                  </a:lnTo>
                  <a:lnTo>
                    <a:pt x="861" y="8636"/>
                  </a:lnTo>
                  <a:lnTo>
                    <a:pt x="861" y="7492"/>
                  </a:lnTo>
                  <a:lnTo>
                    <a:pt x="2642" y="5284"/>
                  </a:lnTo>
                  <a:close/>
                  <a:moveTo>
                    <a:pt x="7367" y="1"/>
                  </a:moveTo>
                  <a:cubicBezTo>
                    <a:pt x="5719" y="1"/>
                    <a:pt x="4250" y="1045"/>
                    <a:pt x="3700" y="2596"/>
                  </a:cubicBezTo>
                  <a:lnTo>
                    <a:pt x="0" y="7190"/>
                  </a:lnTo>
                  <a:lnTo>
                    <a:pt x="0" y="9497"/>
                  </a:lnTo>
                  <a:lnTo>
                    <a:pt x="14740" y="9497"/>
                  </a:lnTo>
                  <a:lnTo>
                    <a:pt x="14740" y="6909"/>
                  </a:lnTo>
                  <a:lnTo>
                    <a:pt x="14514" y="6909"/>
                  </a:lnTo>
                  <a:lnTo>
                    <a:pt x="11035" y="2596"/>
                  </a:lnTo>
                  <a:cubicBezTo>
                    <a:pt x="10486" y="1030"/>
                    <a:pt x="9011" y="1"/>
                    <a:pt x="7367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" name="Google Shape;666;p57"/>
            <p:cNvSpPr/>
            <p:nvPr/>
          </p:nvSpPr>
          <p:spPr>
            <a:xfrm>
              <a:off x="4877400" y="3870200"/>
              <a:ext cx="21650" cy="64800"/>
            </a:xfrm>
            <a:custGeom>
              <a:rect b="b" l="l" r="r" t="t"/>
              <a:pathLst>
                <a:path extrusionOk="0" h="2592" w="866">
                  <a:moveTo>
                    <a:pt x="1" y="1"/>
                  </a:moveTo>
                  <a:lnTo>
                    <a:pt x="1" y="2592"/>
                  </a:lnTo>
                  <a:lnTo>
                    <a:pt x="865" y="2592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" name="Google Shape;667;p57"/>
            <p:cNvSpPr/>
            <p:nvPr/>
          </p:nvSpPr>
          <p:spPr>
            <a:xfrm>
              <a:off x="4750775" y="3916325"/>
              <a:ext cx="61150" cy="61050"/>
            </a:xfrm>
            <a:custGeom>
              <a:rect b="b" l="l" r="r" t="t"/>
              <a:pathLst>
                <a:path extrusionOk="0" h="2442" w="2446">
                  <a:moveTo>
                    <a:pt x="610" y="1"/>
                  </a:moveTo>
                  <a:lnTo>
                    <a:pt x="1" y="610"/>
                  </a:lnTo>
                  <a:lnTo>
                    <a:pt x="1833" y="2441"/>
                  </a:lnTo>
                  <a:lnTo>
                    <a:pt x="2446" y="1833"/>
                  </a:lnTo>
                  <a:lnTo>
                    <a:pt x="610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7"/>
            <p:cNvSpPr/>
            <p:nvPr/>
          </p:nvSpPr>
          <p:spPr>
            <a:xfrm>
              <a:off x="4703975" y="4021300"/>
              <a:ext cx="65475" cy="21675"/>
            </a:xfrm>
            <a:custGeom>
              <a:rect b="b" l="l" r="r" t="t"/>
              <a:pathLst>
                <a:path extrusionOk="0" h="867" w="2619">
                  <a:moveTo>
                    <a:pt x="0" y="1"/>
                  </a:moveTo>
                  <a:lnTo>
                    <a:pt x="0" y="866"/>
                  </a:lnTo>
                  <a:lnTo>
                    <a:pt x="2619" y="866"/>
                  </a:lnTo>
                  <a:lnTo>
                    <a:pt x="2619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7"/>
            <p:cNvSpPr/>
            <p:nvPr/>
          </p:nvSpPr>
          <p:spPr>
            <a:xfrm>
              <a:off x="5006950" y="4021300"/>
              <a:ext cx="65525" cy="21675"/>
            </a:xfrm>
            <a:custGeom>
              <a:rect b="b" l="l" r="r" t="t"/>
              <a:pathLst>
                <a:path extrusionOk="0" h="867" w="2621">
                  <a:moveTo>
                    <a:pt x="1" y="1"/>
                  </a:moveTo>
                  <a:lnTo>
                    <a:pt x="1" y="866"/>
                  </a:lnTo>
                  <a:lnTo>
                    <a:pt x="2621" y="866"/>
                  </a:lnTo>
                  <a:lnTo>
                    <a:pt x="2621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7"/>
            <p:cNvSpPr/>
            <p:nvPr/>
          </p:nvSpPr>
          <p:spPr>
            <a:xfrm>
              <a:off x="4964475" y="3916325"/>
              <a:ext cx="61150" cy="61050"/>
            </a:xfrm>
            <a:custGeom>
              <a:rect b="b" l="l" r="r" t="t"/>
              <a:pathLst>
                <a:path extrusionOk="0" h="2442" w="2446">
                  <a:moveTo>
                    <a:pt x="1833" y="1"/>
                  </a:moveTo>
                  <a:lnTo>
                    <a:pt x="1" y="1833"/>
                  </a:lnTo>
                  <a:lnTo>
                    <a:pt x="615" y="2441"/>
                  </a:lnTo>
                  <a:lnTo>
                    <a:pt x="2446" y="610"/>
                  </a:lnTo>
                  <a:lnTo>
                    <a:pt x="1833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1" name="Google Shape;671;p57"/>
          <p:cNvSpPr/>
          <p:nvPr/>
        </p:nvSpPr>
        <p:spPr>
          <a:xfrm>
            <a:off x="4089500" y="3826325"/>
            <a:ext cx="367825" cy="367750"/>
          </a:xfrm>
          <a:custGeom>
            <a:rect b="b" l="l" r="r" t="t"/>
            <a:pathLst>
              <a:path extrusionOk="0" h="14710" w="14713">
                <a:moveTo>
                  <a:pt x="13847" y="2850"/>
                </a:moveTo>
                <a:lnTo>
                  <a:pt x="13847" y="4045"/>
                </a:lnTo>
                <a:lnTo>
                  <a:pt x="12986" y="3615"/>
                </a:lnTo>
                <a:lnTo>
                  <a:pt x="12986" y="3285"/>
                </a:lnTo>
                <a:lnTo>
                  <a:pt x="13847" y="2850"/>
                </a:lnTo>
                <a:close/>
                <a:moveTo>
                  <a:pt x="2151" y="2586"/>
                </a:moveTo>
                <a:cubicBezTo>
                  <a:pt x="2367" y="2586"/>
                  <a:pt x="2575" y="2637"/>
                  <a:pt x="2767" y="2740"/>
                </a:cubicBezTo>
                <a:cubicBezTo>
                  <a:pt x="4740" y="3797"/>
                  <a:pt x="6521" y="4311"/>
                  <a:pt x="8206" y="4311"/>
                </a:cubicBezTo>
                <a:lnTo>
                  <a:pt x="9612" y="4311"/>
                </a:lnTo>
                <a:cubicBezTo>
                  <a:pt x="9744" y="4677"/>
                  <a:pt x="10033" y="4970"/>
                  <a:pt x="10399" y="5099"/>
                </a:cubicBezTo>
                <a:lnTo>
                  <a:pt x="10399" y="9613"/>
                </a:lnTo>
                <a:cubicBezTo>
                  <a:pt x="10033" y="9741"/>
                  <a:pt x="9744" y="10034"/>
                  <a:pt x="9612" y="10401"/>
                </a:cubicBezTo>
                <a:lnTo>
                  <a:pt x="8206" y="10401"/>
                </a:lnTo>
                <a:cubicBezTo>
                  <a:pt x="6668" y="10401"/>
                  <a:pt x="5019" y="9919"/>
                  <a:pt x="3170" y="8930"/>
                </a:cubicBezTo>
                <a:cubicBezTo>
                  <a:pt x="2855" y="8762"/>
                  <a:pt x="2509" y="8677"/>
                  <a:pt x="2156" y="8677"/>
                </a:cubicBezTo>
                <a:cubicBezTo>
                  <a:pt x="1811" y="8677"/>
                  <a:pt x="1458" y="8758"/>
                  <a:pt x="1123" y="8921"/>
                </a:cubicBezTo>
                <a:cubicBezTo>
                  <a:pt x="1031" y="8968"/>
                  <a:pt x="945" y="9017"/>
                  <a:pt x="862" y="9078"/>
                </a:cubicBezTo>
                <a:lnTo>
                  <a:pt x="862" y="3972"/>
                </a:lnTo>
                <a:cubicBezTo>
                  <a:pt x="862" y="3290"/>
                  <a:pt x="1325" y="2704"/>
                  <a:pt x="1934" y="2603"/>
                </a:cubicBezTo>
                <a:cubicBezTo>
                  <a:pt x="2007" y="2591"/>
                  <a:pt x="2080" y="2586"/>
                  <a:pt x="2151" y="2586"/>
                </a:cubicBezTo>
                <a:close/>
                <a:moveTo>
                  <a:pt x="13847" y="10665"/>
                </a:moveTo>
                <a:lnTo>
                  <a:pt x="13847" y="11861"/>
                </a:lnTo>
                <a:lnTo>
                  <a:pt x="12986" y="11426"/>
                </a:lnTo>
                <a:lnTo>
                  <a:pt x="12986" y="11096"/>
                </a:lnTo>
                <a:lnTo>
                  <a:pt x="13847" y="10665"/>
                </a:lnTo>
                <a:close/>
                <a:moveTo>
                  <a:pt x="2589" y="11339"/>
                </a:moveTo>
                <a:cubicBezTo>
                  <a:pt x="2968" y="11472"/>
                  <a:pt x="3248" y="11770"/>
                  <a:pt x="3375" y="12127"/>
                </a:cubicBezTo>
                <a:lnTo>
                  <a:pt x="2589" y="12127"/>
                </a:lnTo>
                <a:lnTo>
                  <a:pt x="2589" y="11339"/>
                </a:lnTo>
                <a:close/>
                <a:moveTo>
                  <a:pt x="2156" y="862"/>
                </a:moveTo>
                <a:cubicBezTo>
                  <a:pt x="2370" y="862"/>
                  <a:pt x="2576" y="915"/>
                  <a:pt x="2767" y="1014"/>
                </a:cubicBezTo>
                <a:cubicBezTo>
                  <a:pt x="4740" y="2072"/>
                  <a:pt x="6521" y="2584"/>
                  <a:pt x="8206" y="2584"/>
                </a:cubicBezTo>
                <a:lnTo>
                  <a:pt x="12126" y="2584"/>
                </a:lnTo>
                <a:lnTo>
                  <a:pt x="12126" y="12127"/>
                </a:lnTo>
                <a:lnTo>
                  <a:pt x="8206" y="12127"/>
                </a:lnTo>
                <a:cubicBezTo>
                  <a:pt x="6668" y="12127"/>
                  <a:pt x="5019" y="11646"/>
                  <a:pt x="3170" y="10657"/>
                </a:cubicBezTo>
                <a:cubicBezTo>
                  <a:pt x="2858" y="10487"/>
                  <a:pt x="2501" y="10401"/>
                  <a:pt x="2153" y="10401"/>
                </a:cubicBezTo>
                <a:cubicBezTo>
                  <a:pt x="1695" y="10401"/>
                  <a:pt x="1205" y="10561"/>
                  <a:pt x="862" y="10798"/>
                </a:cubicBezTo>
                <a:cubicBezTo>
                  <a:pt x="875" y="10314"/>
                  <a:pt x="1118" y="9883"/>
                  <a:pt x="1498" y="9699"/>
                </a:cubicBezTo>
                <a:cubicBezTo>
                  <a:pt x="1718" y="9593"/>
                  <a:pt x="1942" y="9539"/>
                  <a:pt x="2161" y="9539"/>
                </a:cubicBezTo>
                <a:cubicBezTo>
                  <a:pt x="2372" y="9539"/>
                  <a:pt x="2578" y="9589"/>
                  <a:pt x="2767" y="9691"/>
                </a:cubicBezTo>
                <a:cubicBezTo>
                  <a:pt x="4740" y="10748"/>
                  <a:pt x="6521" y="11261"/>
                  <a:pt x="8206" y="11261"/>
                </a:cubicBezTo>
                <a:lnTo>
                  <a:pt x="10399" y="11261"/>
                </a:lnTo>
                <a:lnTo>
                  <a:pt x="10399" y="10830"/>
                </a:lnTo>
                <a:cubicBezTo>
                  <a:pt x="10399" y="10593"/>
                  <a:pt x="10596" y="10401"/>
                  <a:pt x="10835" y="10401"/>
                </a:cubicBezTo>
                <a:lnTo>
                  <a:pt x="11264" y="10401"/>
                </a:lnTo>
                <a:lnTo>
                  <a:pt x="11264" y="4311"/>
                </a:lnTo>
                <a:lnTo>
                  <a:pt x="10835" y="4311"/>
                </a:lnTo>
                <a:cubicBezTo>
                  <a:pt x="10596" y="4311"/>
                  <a:pt x="10399" y="4118"/>
                  <a:pt x="10399" y="3880"/>
                </a:cubicBezTo>
                <a:lnTo>
                  <a:pt x="10399" y="3450"/>
                </a:lnTo>
                <a:lnTo>
                  <a:pt x="8206" y="3450"/>
                </a:lnTo>
                <a:cubicBezTo>
                  <a:pt x="6668" y="3450"/>
                  <a:pt x="5019" y="2969"/>
                  <a:pt x="3170" y="1980"/>
                </a:cubicBezTo>
                <a:cubicBezTo>
                  <a:pt x="2858" y="1809"/>
                  <a:pt x="2512" y="1722"/>
                  <a:pt x="2157" y="1722"/>
                </a:cubicBezTo>
                <a:cubicBezTo>
                  <a:pt x="2037" y="1722"/>
                  <a:pt x="1917" y="1732"/>
                  <a:pt x="1796" y="1751"/>
                </a:cubicBezTo>
                <a:cubicBezTo>
                  <a:pt x="1452" y="1811"/>
                  <a:pt x="1133" y="1957"/>
                  <a:pt x="867" y="2168"/>
                </a:cubicBezTo>
                <a:cubicBezTo>
                  <a:pt x="899" y="1523"/>
                  <a:pt x="1347" y="978"/>
                  <a:pt x="1934" y="881"/>
                </a:cubicBezTo>
                <a:cubicBezTo>
                  <a:pt x="2008" y="868"/>
                  <a:pt x="2083" y="862"/>
                  <a:pt x="2156" y="862"/>
                </a:cubicBezTo>
                <a:close/>
                <a:moveTo>
                  <a:pt x="1723" y="11339"/>
                </a:moveTo>
                <a:lnTo>
                  <a:pt x="1723" y="12987"/>
                </a:lnTo>
                <a:lnTo>
                  <a:pt x="3375" y="12987"/>
                </a:lnTo>
                <a:cubicBezTo>
                  <a:pt x="3197" y="13486"/>
                  <a:pt x="2716" y="13848"/>
                  <a:pt x="2153" y="13848"/>
                </a:cubicBezTo>
                <a:cubicBezTo>
                  <a:pt x="1444" y="13848"/>
                  <a:pt x="862" y="13266"/>
                  <a:pt x="862" y="12557"/>
                </a:cubicBezTo>
                <a:cubicBezTo>
                  <a:pt x="862" y="11994"/>
                  <a:pt x="1224" y="11517"/>
                  <a:pt x="1723" y="11339"/>
                </a:cubicBezTo>
                <a:close/>
                <a:moveTo>
                  <a:pt x="2158" y="0"/>
                </a:moveTo>
                <a:cubicBezTo>
                  <a:pt x="2038" y="0"/>
                  <a:pt x="1917" y="10"/>
                  <a:pt x="1796" y="29"/>
                </a:cubicBezTo>
                <a:cubicBezTo>
                  <a:pt x="775" y="194"/>
                  <a:pt x="1" y="1151"/>
                  <a:pt x="1" y="2246"/>
                </a:cubicBezTo>
                <a:lnTo>
                  <a:pt x="1" y="12557"/>
                </a:lnTo>
                <a:cubicBezTo>
                  <a:pt x="1" y="13742"/>
                  <a:pt x="968" y="14709"/>
                  <a:pt x="2153" y="14709"/>
                </a:cubicBezTo>
                <a:cubicBezTo>
                  <a:pt x="3344" y="14709"/>
                  <a:pt x="4309" y="13742"/>
                  <a:pt x="4309" y="12557"/>
                </a:cubicBezTo>
                <a:cubicBezTo>
                  <a:pt x="4309" y="12410"/>
                  <a:pt x="4296" y="12269"/>
                  <a:pt x="4269" y="12131"/>
                </a:cubicBezTo>
                <a:lnTo>
                  <a:pt x="4269" y="12131"/>
                </a:lnTo>
                <a:cubicBezTo>
                  <a:pt x="5660" y="12704"/>
                  <a:pt x="6961" y="12987"/>
                  <a:pt x="8206" y="12987"/>
                </a:cubicBezTo>
                <a:lnTo>
                  <a:pt x="12986" y="12987"/>
                </a:lnTo>
                <a:lnTo>
                  <a:pt x="12986" y="12392"/>
                </a:lnTo>
                <a:lnTo>
                  <a:pt x="14713" y="13253"/>
                </a:lnTo>
                <a:lnTo>
                  <a:pt x="14713" y="9274"/>
                </a:lnTo>
                <a:lnTo>
                  <a:pt x="12986" y="10135"/>
                </a:lnTo>
                <a:lnTo>
                  <a:pt x="12986" y="4577"/>
                </a:lnTo>
                <a:lnTo>
                  <a:pt x="14713" y="5437"/>
                </a:lnTo>
                <a:lnTo>
                  <a:pt x="14713" y="1458"/>
                </a:lnTo>
                <a:lnTo>
                  <a:pt x="12986" y="2319"/>
                </a:lnTo>
                <a:lnTo>
                  <a:pt x="12986" y="1724"/>
                </a:lnTo>
                <a:lnTo>
                  <a:pt x="8206" y="1724"/>
                </a:lnTo>
                <a:cubicBezTo>
                  <a:pt x="6668" y="1724"/>
                  <a:pt x="5019" y="1243"/>
                  <a:pt x="3170" y="254"/>
                </a:cubicBezTo>
                <a:cubicBezTo>
                  <a:pt x="2858" y="86"/>
                  <a:pt x="2513" y="0"/>
                  <a:pt x="2158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" name="Google Shape;672;p57"/>
          <p:cNvSpPr/>
          <p:nvPr/>
        </p:nvSpPr>
        <p:spPr>
          <a:xfrm>
            <a:off x="7777850" y="3241325"/>
            <a:ext cx="368500" cy="354775"/>
          </a:xfrm>
          <a:custGeom>
            <a:rect b="b" l="l" r="r" t="t"/>
            <a:pathLst>
              <a:path extrusionOk="0" h="14191" w="14740">
                <a:moveTo>
                  <a:pt x="8233" y="4689"/>
                </a:moveTo>
                <a:cubicBezTo>
                  <a:pt x="8471" y="4689"/>
                  <a:pt x="8663" y="4886"/>
                  <a:pt x="8663" y="5124"/>
                </a:cubicBezTo>
                <a:cubicBezTo>
                  <a:pt x="8663" y="5363"/>
                  <a:pt x="8471" y="5555"/>
                  <a:pt x="8233" y="5555"/>
                </a:cubicBezTo>
                <a:cubicBezTo>
                  <a:pt x="7995" y="5555"/>
                  <a:pt x="7803" y="5363"/>
                  <a:pt x="7803" y="5124"/>
                </a:cubicBezTo>
                <a:cubicBezTo>
                  <a:pt x="7803" y="4886"/>
                  <a:pt x="7995" y="4689"/>
                  <a:pt x="8233" y="4689"/>
                </a:cubicBezTo>
                <a:close/>
                <a:moveTo>
                  <a:pt x="12148" y="4689"/>
                </a:moveTo>
                <a:lnTo>
                  <a:pt x="12148" y="5555"/>
                </a:lnTo>
                <a:lnTo>
                  <a:pt x="9456" y="5555"/>
                </a:lnTo>
                <a:cubicBezTo>
                  <a:pt x="9502" y="5422"/>
                  <a:pt x="9529" y="5275"/>
                  <a:pt x="9529" y="5124"/>
                </a:cubicBezTo>
                <a:cubicBezTo>
                  <a:pt x="9529" y="4973"/>
                  <a:pt x="9502" y="4827"/>
                  <a:pt x="9456" y="4689"/>
                </a:cubicBezTo>
                <a:close/>
                <a:moveTo>
                  <a:pt x="8233" y="6420"/>
                </a:moveTo>
                <a:cubicBezTo>
                  <a:pt x="8471" y="6420"/>
                  <a:pt x="8663" y="6612"/>
                  <a:pt x="8663" y="6851"/>
                </a:cubicBezTo>
                <a:cubicBezTo>
                  <a:pt x="8663" y="7088"/>
                  <a:pt x="8471" y="7280"/>
                  <a:pt x="8233" y="7280"/>
                </a:cubicBezTo>
                <a:cubicBezTo>
                  <a:pt x="7995" y="7280"/>
                  <a:pt x="7803" y="7088"/>
                  <a:pt x="7803" y="6851"/>
                </a:cubicBezTo>
                <a:cubicBezTo>
                  <a:pt x="7803" y="6612"/>
                  <a:pt x="7995" y="6420"/>
                  <a:pt x="8233" y="6420"/>
                </a:cubicBezTo>
                <a:close/>
                <a:moveTo>
                  <a:pt x="13874" y="6420"/>
                </a:moveTo>
                <a:lnTo>
                  <a:pt x="13874" y="7280"/>
                </a:lnTo>
                <a:lnTo>
                  <a:pt x="9456" y="7280"/>
                </a:lnTo>
                <a:cubicBezTo>
                  <a:pt x="9502" y="7149"/>
                  <a:pt x="9529" y="7001"/>
                  <a:pt x="9529" y="6851"/>
                </a:cubicBezTo>
                <a:cubicBezTo>
                  <a:pt x="9529" y="6699"/>
                  <a:pt x="9502" y="6553"/>
                  <a:pt x="9456" y="6420"/>
                </a:cubicBezTo>
                <a:close/>
                <a:moveTo>
                  <a:pt x="8233" y="8146"/>
                </a:moveTo>
                <a:cubicBezTo>
                  <a:pt x="8471" y="8146"/>
                  <a:pt x="8663" y="8339"/>
                  <a:pt x="8663" y="8577"/>
                </a:cubicBezTo>
                <a:cubicBezTo>
                  <a:pt x="8663" y="8814"/>
                  <a:pt x="8471" y="9011"/>
                  <a:pt x="8233" y="9011"/>
                </a:cubicBezTo>
                <a:cubicBezTo>
                  <a:pt x="7995" y="9011"/>
                  <a:pt x="7803" y="8814"/>
                  <a:pt x="7803" y="8577"/>
                </a:cubicBezTo>
                <a:cubicBezTo>
                  <a:pt x="7803" y="8339"/>
                  <a:pt x="7995" y="8146"/>
                  <a:pt x="8233" y="8146"/>
                </a:cubicBezTo>
                <a:close/>
                <a:moveTo>
                  <a:pt x="12148" y="8146"/>
                </a:moveTo>
                <a:lnTo>
                  <a:pt x="12148" y="9011"/>
                </a:lnTo>
                <a:lnTo>
                  <a:pt x="9456" y="9011"/>
                </a:lnTo>
                <a:cubicBezTo>
                  <a:pt x="9502" y="8874"/>
                  <a:pt x="9529" y="8728"/>
                  <a:pt x="9529" y="8577"/>
                </a:cubicBezTo>
                <a:cubicBezTo>
                  <a:pt x="9529" y="8425"/>
                  <a:pt x="9502" y="8279"/>
                  <a:pt x="9456" y="8146"/>
                </a:cubicBezTo>
                <a:close/>
                <a:moveTo>
                  <a:pt x="8233" y="9873"/>
                </a:moveTo>
                <a:cubicBezTo>
                  <a:pt x="8471" y="9873"/>
                  <a:pt x="8663" y="10065"/>
                  <a:pt x="8663" y="10302"/>
                </a:cubicBezTo>
                <a:cubicBezTo>
                  <a:pt x="8663" y="10490"/>
                  <a:pt x="8549" y="10646"/>
                  <a:pt x="8384" y="10710"/>
                </a:cubicBezTo>
                <a:lnTo>
                  <a:pt x="8082" y="10710"/>
                </a:lnTo>
                <a:cubicBezTo>
                  <a:pt x="7917" y="10646"/>
                  <a:pt x="7803" y="10490"/>
                  <a:pt x="7803" y="10302"/>
                </a:cubicBezTo>
                <a:cubicBezTo>
                  <a:pt x="7803" y="10065"/>
                  <a:pt x="7995" y="9873"/>
                  <a:pt x="8233" y="9873"/>
                </a:cubicBezTo>
                <a:close/>
                <a:moveTo>
                  <a:pt x="6210" y="1192"/>
                </a:moveTo>
                <a:lnTo>
                  <a:pt x="6818" y="1800"/>
                </a:lnTo>
                <a:lnTo>
                  <a:pt x="5211" y="3215"/>
                </a:lnTo>
                <a:lnTo>
                  <a:pt x="5211" y="5124"/>
                </a:lnTo>
                <a:cubicBezTo>
                  <a:pt x="5211" y="6315"/>
                  <a:pt x="4240" y="7280"/>
                  <a:pt x="3050" y="7280"/>
                </a:cubicBezTo>
                <a:lnTo>
                  <a:pt x="2620" y="7280"/>
                </a:lnTo>
                <a:lnTo>
                  <a:pt x="2620" y="8146"/>
                </a:lnTo>
                <a:lnTo>
                  <a:pt x="3050" y="8146"/>
                </a:lnTo>
                <a:cubicBezTo>
                  <a:pt x="4716" y="8146"/>
                  <a:pt x="6072" y="6791"/>
                  <a:pt x="6072" y="5124"/>
                </a:cubicBezTo>
                <a:lnTo>
                  <a:pt x="6072" y="4689"/>
                </a:lnTo>
                <a:lnTo>
                  <a:pt x="7011" y="4689"/>
                </a:lnTo>
                <a:cubicBezTo>
                  <a:pt x="6965" y="4827"/>
                  <a:pt x="6937" y="4973"/>
                  <a:pt x="6937" y="5124"/>
                </a:cubicBezTo>
                <a:cubicBezTo>
                  <a:pt x="6937" y="5454"/>
                  <a:pt x="7061" y="5756"/>
                  <a:pt x="7267" y="5985"/>
                </a:cubicBezTo>
                <a:cubicBezTo>
                  <a:pt x="7061" y="6215"/>
                  <a:pt x="6937" y="6521"/>
                  <a:pt x="6937" y="6851"/>
                </a:cubicBezTo>
                <a:cubicBezTo>
                  <a:pt x="6937" y="7180"/>
                  <a:pt x="7061" y="7483"/>
                  <a:pt x="7267" y="7716"/>
                </a:cubicBezTo>
                <a:cubicBezTo>
                  <a:pt x="7061" y="7945"/>
                  <a:pt x="6937" y="8247"/>
                  <a:pt x="6937" y="8577"/>
                </a:cubicBezTo>
                <a:cubicBezTo>
                  <a:pt x="6937" y="8911"/>
                  <a:pt x="7061" y="9213"/>
                  <a:pt x="7267" y="9442"/>
                </a:cubicBezTo>
                <a:cubicBezTo>
                  <a:pt x="7061" y="9670"/>
                  <a:pt x="6937" y="9973"/>
                  <a:pt x="6937" y="10302"/>
                </a:cubicBezTo>
                <a:cubicBezTo>
                  <a:pt x="6937" y="10458"/>
                  <a:pt x="6965" y="10600"/>
                  <a:pt x="7011" y="10737"/>
                </a:cubicBezTo>
                <a:lnTo>
                  <a:pt x="4849" y="10737"/>
                </a:lnTo>
                <a:lnTo>
                  <a:pt x="2258" y="9873"/>
                </a:lnTo>
                <a:lnTo>
                  <a:pt x="861" y="9873"/>
                </a:lnTo>
                <a:lnTo>
                  <a:pt x="861" y="4662"/>
                </a:lnTo>
                <a:lnTo>
                  <a:pt x="2349" y="4662"/>
                </a:lnTo>
                <a:lnTo>
                  <a:pt x="6210" y="1192"/>
                </a:lnTo>
                <a:close/>
                <a:moveTo>
                  <a:pt x="11255" y="9873"/>
                </a:moveTo>
                <a:lnTo>
                  <a:pt x="11255" y="10737"/>
                </a:lnTo>
                <a:lnTo>
                  <a:pt x="9456" y="10737"/>
                </a:lnTo>
                <a:cubicBezTo>
                  <a:pt x="9502" y="10600"/>
                  <a:pt x="9529" y="10458"/>
                  <a:pt x="9529" y="10302"/>
                </a:cubicBezTo>
                <a:cubicBezTo>
                  <a:pt x="9529" y="10152"/>
                  <a:pt x="9502" y="10010"/>
                  <a:pt x="9456" y="9873"/>
                </a:cubicBezTo>
                <a:close/>
                <a:moveTo>
                  <a:pt x="8233" y="11841"/>
                </a:moveTo>
                <a:cubicBezTo>
                  <a:pt x="8513" y="12258"/>
                  <a:pt x="8663" y="12743"/>
                  <a:pt x="8663" y="13252"/>
                </a:cubicBezTo>
                <a:lnTo>
                  <a:pt x="8663" y="13330"/>
                </a:lnTo>
                <a:lnTo>
                  <a:pt x="7803" y="13330"/>
                </a:lnTo>
                <a:lnTo>
                  <a:pt x="7803" y="13252"/>
                </a:lnTo>
                <a:cubicBezTo>
                  <a:pt x="7803" y="12743"/>
                  <a:pt x="7954" y="12258"/>
                  <a:pt x="8233" y="11841"/>
                </a:cubicBezTo>
                <a:close/>
                <a:moveTo>
                  <a:pt x="6242" y="0"/>
                </a:moveTo>
                <a:lnTo>
                  <a:pt x="2024" y="3797"/>
                </a:lnTo>
                <a:lnTo>
                  <a:pt x="1" y="3797"/>
                </a:lnTo>
                <a:lnTo>
                  <a:pt x="1" y="10737"/>
                </a:lnTo>
                <a:lnTo>
                  <a:pt x="2116" y="10737"/>
                </a:lnTo>
                <a:lnTo>
                  <a:pt x="4707" y="11599"/>
                </a:lnTo>
                <a:lnTo>
                  <a:pt x="7368" y="11599"/>
                </a:lnTo>
                <a:cubicBezTo>
                  <a:pt x="7089" y="12098"/>
                  <a:pt x="6937" y="12665"/>
                  <a:pt x="6937" y="13252"/>
                </a:cubicBezTo>
                <a:lnTo>
                  <a:pt x="6937" y="14190"/>
                </a:lnTo>
                <a:lnTo>
                  <a:pt x="9529" y="14190"/>
                </a:lnTo>
                <a:lnTo>
                  <a:pt x="9529" y="13252"/>
                </a:lnTo>
                <a:cubicBezTo>
                  <a:pt x="9529" y="12665"/>
                  <a:pt x="9378" y="12098"/>
                  <a:pt x="9099" y="11599"/>
                </a:cubicBezTo>
                <a:lnTo>
                  <a:pt x="12120" y="11599"/>
                </a:lnTo>
                <a:lnTo>
                  <a:pt x="12120" y="9873"/>
                </a:lnTo>
                <a:lnTo>
                  <a:pt x="13013" y="9873"/>
                </a:lnTo>
                <a:lnTo>
                  <a:pt x="13013" y="8146"/>
                </a:lnTo>
                <a:lnTo>
                  <a:pt x="14739" y="8146"/>
                </a:lnTo>
                <a:lnTo>
                  <a:pt x="14739" y="5555"/>
                </a:lnTo>
                <a:lnTo>
                  <a:pt x="13013" y="5555"/>
                </a:lnTo>
                <a:lnTo>
                  <a:pt x="13013" y="3829"/>
                </a:lnTo>
                <a:lnTo>
                  <a:pt x="6072" y="3829"/>
                </a:lnTo>
                <a:lnTo>
                  <a:pt x="6072" y="3609"/>
                </a:lnTo>
                <a:lnTo>
                  <a:pt x="8082" y="1841"/>
                </a:lnTo>
                <a:lnTo>
                  <a:pt x="6242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" name="Google Shape;673;p57"/>
          <p:cNvGrpSpPr/>
          <p:nvPr/>
        </p:nvGrpSpPr>
        <p:grpSpPr>
          <a:xfrm>
            <a:off x="7140725" y="3271900"/>
            <a:ext cx="368525" cy="324200"/>
            <a:chOff x="7140725" y="3271900"/>
            <a:chExt cx="368525" cy="324200"/>
          </a:xfrm>
        </p:grpSpPr>
        <p:sp>
          <p:nvSpPr>
            <p:cNvPr id="674" name="Google Shape;674;p57"/>
            <p:cNvSpPr/>
            <p:nvPr/>
          </p:nvSpPr>
          <p:spPr>
            <a:xfrm>
              <a:off x="7140725" y="3271900"/>
              <a:ext cx="368525" cy="324200"/>
            </a:xfrm>
            <a:custGeom>
              <a:rect b="b" l="l" r="r" t="t"/>
              <a:pathLst>
                <a:path extrusionOk="0" h="12968" w="14741">
                  <a:moveTo>
                    <a:pt x="8669" y="6090"/>
                  </a:moveTo>
                  <a:lnTo>
                    <a:pt x="8669" y="7862"/>
                  </a:lnTo>
                  <a:cubicBezTo>
                    <a:pt x="8623" y="7876"/>
                    <a:pt x="8581" y="7894"/>
                    <a:pt x="8540" y="7912"/>
                  </a:cubicBezTo>
                  <a:lnTo>
                    <a:pt x="7290" y="6662"/>
                  </a:lnTo>
                  <a:cubicBezTo>
                    <a:pt x="7684" y="6365"/>
                    <a:pt x="8156" y="6163"/>
                    <a:pt x="8669" y="6090"/>
                  </a:cubicBezTo>
                  <a:close/>
                  <a:moveTo>
                    <a:pt x="9529" y="6090"/>
                  </a:moveTo>
                  <a:cubicBezTo>
                    <a:pt x="10042" y="6163"/>
                    <a:pt x="10514" y="6365"/>
                    <a:pt x="10907" y="6662"/>
                  </a:cubicBezTo>
                  <a:lnTo>
                    <a:pt x="9658" y="7912"/>
                  </a:lnTo>
                  <a:cubicBezTo>
                    <a:pt x="9616" y="7894"/>
                    <a:pt x="9575" y="7876"/>
                    <a:pt x="9529" y="7862"/>
                  </a:cubicBezTo>
                  <a:lnTo>
                    <a:pt x="9529" y="6090"/>
                  </a:lnTo>
                  <a:close/>
                  <a:moveTo>
                    <a:pt x="12262" y="1122"/>
                  </a:moveTo>
                  <a:lnTo>
                    <a:pt x="13591" y="3420"/>
                  </a:lnTo>
                  <a:lnTo>
                    <a:pt x="10546" y="5472"/>
                  </a:lnTo>
                  <a:cubicBezTo>
                    <a:pt x="10097" y="5294"/>
                    <a:pt x="9612" y="5197"/>
                    <a:pt x="9098" y="5197"/>
                  </a:cubicBezTo>
                  <a:cubicBezTo>
                    <a:pt x="7235" y="5197"/>
                    <a:pt x="5674" y="6511"/>
                    <a:pt x="5298" y="8265"/>
                  </a:cubicBezTo>
                  <a:cubicBezTo>
                    <a:pt x="4785" y="8137"/>
                    <a:pt x="4337" y="7807"/>
                    <a:pt x="4067" y="7340"/>
                  </a:cubicBezTo>
                  <a:cubicBezTo>
                    <a:pt x="3490" y="6342"/>
                    <a:pt x="3893" y="5074"/>
                    <a:pt x="4918" y="4584"/>
                  </a:cubicBezTo>
                  <a:lnTo>
                    <a:pt x="12262" y="1122"/>
                  </a:lnTo>
                  <a:close/>
                  <a:moveTo>
                    <a:pt x="3027" y="7052"/>
                  </a:moveTo>
                  <a:cubicBezTo>
                    <a:pt x="3092" y="7304"/>
                    <a:pt x="3188" y="7546"/>
                    <a:pt x="3321" y="7771"/>
                  </a:cubicBezTo>
                  <a:cubicBezTo>
                    <a:pt x="3485" y="8058"/>
                    <a:pt x="3701" y="8310"/>
                    <a:pt x="3944" y="8517"/>
                  </a:cubicBezTo>
                  <a:cubicBezTo>
                    <a:pt x="3811" y="8604"/>
                    <a:pt x="3650" y="8650"/>
                    <a:pt x="3485" y="8650"/>
                  </a:cubicBezTo>
                  <a:cubicBezTo>
                    <a:pt x="3010" y="8650"/>
                    <a:pt x="2619" y="8261"/>
                    <a:pt x="2619" y="7784"/>
                  </a:cubicBezTo>
                  <a:cubicBezTo>
                    <a:pt x="2619" y="7482"/>
                    <a:pt x="2784" y="7207"/>
                    <a:pt x="3027" y="7052"/>
                  </a:cubicBezTo>
                  <a:close/>
                  <a:moveTo>
                    <a:pt x="6681" y="7272"/>
                  </a:moveTo>
                  <a:lnTo>
                    <a:pt x="7931" y="8521"/>
                  </a:lnTo>
                  <a:cubicBezTo>
                    <a:pt x="7913" y="8563"/>
                    <a:pt x="7894" y="8608"/>
                    <a:pt x="7876" y="8650"/>
                  </a:cubicBezTo>
                  <a:lnTo>
                    <a:pt x="6108" y="8650"/>
                  </a:lnTo>
                  <a:cubicBezTo>
                    <a:pt x="6182" y="8137"/>
                    <a:pt x="6383" y="7669"/>
                    <a:pt x="6681" y="7272"/>
                  </a:cubicBezTo>
                  <a:close/>
                  <a:moveTo>
                    <a:pt x="11520" y="7272"/>
                  </a:moveTo>
                  <a:cubicBezTo>
                    <a:pt x="11814" y="7669"/>
                    <a:pt x="12020" y="8137"/>
                    <a:pt x="12093" y="8650"/>
                  </a:cubicBezTo>
                  <a:lnTo>
                    <a:pt x="10321" y="8650"/>
                  </a:lnTo>
                  <a:cubicBezTo>
                    <a:pt x="10307" y="8608"/>
                    <a:pt x="10290" y="8563"/>
                    <a:pt x="10267" y="8521"/>
                  </a:cubicBezTo>
                  <a:lnTo>
                    <a:pt x="11520" y="7272"/>
                  </a:lnTo>
                  <a:close/>
                  <a:moveTo>
                    <a:pt x="9098" y="8650"/>
                  </a:moveTo>
                  <a:cubicBezTo>
                    <a:pt x="9337" y="8650"/>
                    <a:pt x="9529" y="8842"/>
                    <a:pt x="9529" y="9079"/>
                  </a:cubicBezTo>
                  <a:cubicBezTo>
                    <a:pt x="9529" y="9318"/>
                    <a:pt x="9337" y="9514"/>
                    <a:pt x="9098" y="9514"/>
                  </a:cubicBezTo>
                  <a:cubicBezTo>
                    <a:pt x="8861" y="9514"/>
                    <a:pt x="8669" y="9318"/>
                    <a:pt x="8669" y="9079"/>
                  </a:cubicBezTo>
                  <a:cubicBezTo>
                    <a:pt x="8669" y="8842"/>
                    <a:pt x="8861" y="8650"/>
                    <a:pt x="9098" y="8650"/>
                  </a:cubicBezTo>
                  <a:close/>
                  <a:moveTo>
                    <a:pt x="7876" y="9514"/>
                  </a:moveTo>
                  <a:cubicBezTo>
                    <a:pt x="7894" y="9556"/>
                    <a:pt x="7913" y="9597"/>
                    <a:pt x="7931" y="9639"/>
                  </a:cubicBezTo>
                  <a:lnTo>
                    <a:pt x="6681" y="10892"/>
                  </a:lnTo>
                  <a:cubicBezTo>
                    <a:pt x="6383" y="10495"/>
                    <a:pt x="6182" y="10023"/>
                    <a:pt x="6108" y="9514"/>
                  </a:cubicBezTo>
                  <a:close/>
                  <a:moveTo>
                    <a:pt x="12093" y="9514"/>
                  </a:moveTo>
                  <a:cubicBezTo>
                    <a:pt x="12020" y="10023"/>
                    <a:pt x="11814" y="10495"/>
                    <a:pt x="11520" y="10892"/>
                  </a:cubicBezTo>
                  <a:lnTo>
                    <a:pt x="10267" y="9639"/>
                  </a:lnTo>
                  <a:cubicBezTo>
                    <a:pt x="10290" y="9597"/>
                    <a:pt x="10307" y="9556"/>
                    <a:pt x="10321" y="9514"/>
                  </a:cubicBezTo>
                  <a:close/>
                  <a:moveTo>
                    <a:pt x="8540" y="10252"/>
                  </a:moveTo>
                  <a:cubicBezTo>
                    <a:pt x="8581" y="10271"/>
                    <a:pt x="8623" y="10288"/>
                    <a:pt x="8669" y="10302"/>
                  </a:cubicBezTo>
                  <a:lnTo>
                    <a:pt x="8669" y="12074"/>
                  </a:lnTo>
                  <a:cubicBezTo>
                    <a:pt x="8156" y="12001"/>
                    <a:pt x="7684" y="11799"/>
                    <a:pt x="7290" y="11502"/>
                  </a:cubicBezTo>
                  <a:lnTo>
                    <a:pt x="8540" y="10252"/>
                  </a:lnTo>
                  <a:close/>
                  <a:moveTo>
                    <a:pt x="9658" y="10252"/>
                  </a:moveTo>
                  <a:lnTo>
                    <a:pt x="10907" y="11502"/>
                  </a:lnTo>
                  <a:cubicBezTo>
                    <a:pt x="10514" y="11799"/>
                    <a:pt x="10042" y="12001"/>
                    <a:pt x="9529" y="12074"/>
                  </a:cubicBezTo>
                  <a:lnTo>
                    <a:pt x="9529" y="10302"/>
                  </a:lnTo>
                  <a:cubicBezTo>
                    <a:pt x="9575" y="10288"/>
                    <a:pt x="9616" y="10271"/>
                    <a:pt x="9658" y="10252"/>
                  </a:cubicBezTo>
                  <a:close/>
                  <a:moveTo>
                    <a:pt x="4855" y="9034"/>
                  </a:moveTo>
                  <a:cubicBezTo>
                    <a:pt x="4973" y="9075"/>
                    <a:pt x="5092" y="9107"/>
                    <a:pt x="5212" y="9130"/>
                  </a:cubicBezTo>
                  <a:cubicBezTo>
                    <a:pt x="5220" y="9542"/>
                    <a:pt x="5290" y="9936"/>
                    <a:pt x="5413" y="10311"/>
                  </a:cubicBezTo>
                  <a:lnTo>
                    <a:pt x="4515" y="12107"/>
                  </a:lnTo>
                  <a:lnTo>
                    <a:pt x="939" y="12107"/>
                  </a:lnTo>
                  <a:cubicBezTo>
                    <a:pt x="1118" y="11602"/>
                    <a:pt x="1599" y="11241"/>
                    <a:pt x="2162" y="11241"/>
                  </a:cubicBezTo>
                  <a:lnTo>
                    <a:pt x="3751" y="11241"/>
                  </a:lnTo>
                  <a:lnTo>
                    <a:pt x="4855" y="9034"/>
                  </a:lnTo>
                  <a:close/>
                  <a:moveTo>
                    <a:pt x="12615" y="0"/>
                  </a:moveTo>
                  <a:lnTo>
                    <a:pt x="4548" y="3800"/>
                  </a:lnTo>
                  <a:cubicBezTo>
                    <a:pt x="4268" y="3938"/>
                    <a:pt x="4012" y="4117"/>
                    <a:pt x="3792" y="4332"/>
                  </a:cubicBezTo>
                  <a:lnTo>
                    <a:pt x="3485" y="4332"/>
                  </a:lnTo>
                  <a:cubicBezTo>
                    <a:pt x="3010" y="4332"/>
                    <a:pt x="2619" y="3942"/>
                    <a:pt x="2619" y="3466"/>
                  </a:cubicBezTo>
                  <a:lnTo>
                    <a:pt x="1759" y="3466"/>
                  </a:lnTo>
                  <a:cubicBezTo>
                    <a:pt x="1759" y="4322"/>
                    <a:pt x="2382" y="5037"/>
                    <a:pt x="3202" y="5170"/>
                  </a:cubicBezTo>
                  <a:cubicBezTo>
                    <a:pt x="3059" y="5481"/>
                    <a:pt x="2972" y="5806"/>
                    <a:pt x="2949" y="6145"/>
                  </a:cubicBezTo>
                  <a:cubicBezTo>
                    <a:pt x="2249" y="6374"/>
                    <a:pt x="1759" y="7029"/>
                    <a:pt x="1759" y="7784"/>
                  </a:cubicBezTo>
                  <a:cubicBezTo>
                    <a:pt x="1759" y="8736"/>
                    <a:pt x="2533" y="9514"/>
                    <a:pt x="3485" y="9514"/>
                  </a:cubicBezTo>
                  <a:cubicBezTo>
                    <a:pt x="3540" y="9514"/>
                    <a:pt x="3600" y="9510"/>
                    <a:pt x="3655" y="9506"/>
                  </a:cubicBezTo>
                  <a:lnTo>
                    <a:pt x="3655" y="9506"/>
                  </a:lnTo>
                  <a:lnTo>
                    <a:pt x="3219" y="10376"/>
                  </a:lnTo>
                  <a:lnTo>
                    <a:pt x="2162" y="10376"/>
                  </a:lnTo>
                  <a:cubicBezTo>
                    <a:pt x="971" y="10376"/>
                    <a:pt x="1" y="11346"/>
                    <a:pt x="1" y="12536"/>
                  </a:cubicBezTo>
                  <a:lnTo>
                    <a:pt x="1" y="12967"/>
                  </a:lnTo>
                  <a:lnTo>
                    <a:pt x="5047" y="12967"/>
                  </a:lnTo>
                  <a:lnTo>
                    <a:pt x="5894" y="11277"/>
                  </a:lnTo>
                  <a:cubicBezTo>
                    <a:pt x="6594" y="12299"/>
                    <a:pt x="7771" y="12967"/>
                    <a:pt x="9098" y="12967"/>
                  </a:cubicBezTo>
                  <a:cubicBezTo>
                    <a:pt x="11241" y="12967"/>
                    <a:pt x="12986" y="11222"/>
                    <a:pt x="12986" y="9079"/>
                  </a:cubicBezTo>
                  <a:cubicBezTo>
                    <a:pt x="12986" y="7794"/>
                    <a:pt x="12359" y="6653"/>
                    <a:pt x="11393" y="5943"/>
                  </a:cubicBezTo>
                  <a:lnTo>
                    <a:pt x="14740" y="3686"/>
                  </a:lnTo>
                  <a:lnTo>
                    <a:pt x="12615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7"/>
            <p:cNvSpPr/>
            <p:nvPr/>
          </p:nvSpPr>
          <p:spPr>
            <a:xfrm>
              <a:off x="7184675" y="3315400"/>
              <a:ext cx="21550" cy="21650"/>
            </a:xfrm>
            <a:custGeom>
              <a:rect b="b" l="l" r="r" t="t"/>
              <a:pathLst>
                <a:path extrusionOk="0" h="866" w="862">
                  <a:moveTo>
                    <a:pt x="1" y="0"/>
                  </a:moveTo>
                  <a:lnTo>
                    <a:pt x="1" y="866"/>
                  </a:lnTo>
                  <a:lnTo>
                    <a:pt x="861" y="866"/>
                  </a:lnTo>
                  <a:lnTo>
                    <a:pt x="861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" name="Google Shape;676;p57"/>
            <p:cNvSpPr/>
            <p:nvPr/>
          </p:nvSpPr>
          <p:spPr>
            <a:xfrm>
              <a:off x="7163075" y="3337025"/>
              <a:ext cx="21625" cy="21550"/>
            </a:xfrm>
            <a:custGeom>
              <a:rect b="b" l="l" r="r" t="t"/>
              <a:pathLst>
                <a:path extrusionOk="0" h="862" w="865">
                  <a:moveTo>
                    <a:pt x="0" y="1"/>
                  </a:moveTo>
                  <a:lnTo>
                    <a:pt x="0" y="861"/>
                  </a:lnTo>
                  <a:lnTo>
                    <a:pt x="865" y="861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" name="Google Shape;677;p57"/>
            <p:cNvSpPr/>
            <p:nvPr/>
          </p:nvSpPr>
          <p:spPr>
            <a:xfrm>
              <a:off x="7206200" y="3337025"/>
              <a:ext cx="21675" cy="21550"/>
            </a:xfrm>
            <a:custGeom>
              <a:rect b="b" l="l" r="r" t="t"/>
              <a:pathLst>
                <a:path extrusionOk="0" h="862" w="867">
                  <a:moveTo>
                    <a:pt x="0" y="1"/>
                  </a:moveTo>
                  <a:lnTo>
                    <a:pt x="0" y="861"/>
                  </a:lnTo>
                  <a:lnTo>
                    <a:pt x="866" y="861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" name="Google Shape;678;p57"/>
          <p:cNvSpPr/>
          <p:nvPr/>
        </p:nvSpPr>
        <p:spPr>
          <a:xfrm>
            <a:off x="7777850" y="2090250"/>
            <a:ext cx="368500" cy="368500"/>
          </a:xfrm>
          <a:custGeom>
            <a:rect b="b" l="l" r="r" t="t"/>
            <a:pathLst>
              <a:path extrusionOk="0" h="14740" w="14740">
                <a:moveTo>
                  <a:pt x="7608" y="3235"/>
                </a:moveTo>
                <a:cubicBezTo>
                  <a:pt x="7776" y="3235"/>
                  <a:pt x="7969" y="3262"/>
                  <a:pt x="8178" y="3316"/>
                </a:cubicBezTo>
                <a:cubicBezTo>
                  <a:pt x="8687" y="3445"/>
                  <a:pt x="9217" y="3724"/>
                  <a:pt x="9506" y="4012"/>
                </a:cubicBezTo>
                <a:cubicBezTo>
                  <a:pt x="9589" y="4094"/>
                  <a:pt x="9680" y="4210"/>
                  <a:pt x="9671" y="4301"/>
                </a:cubicBezTo>
                <a:cubicBezTo>
                  <a:pt x="9667" y="4379"/>
                  <a:pt x="9597" y="4493"/>
                  <a:pt x="9474" y="4644"/>
                </a:cubicBezTo>
                <a:lnTo>
                  <a:pt x="9479" y="4649"/>
                </a:lnTo>
                <a:lnTo>
                  <a:pt x="8260" y="5867"/>
                </a:lnTo>
                <a:cubicBezTo>
                  <a:pt x="8132" y="5967"/>
                  <a:pt x="8040" y="6014"/>
                  <a:pt x="7959" y="6014"/>
                </a:cubicBezTo>
                <a:cubicBezTo>
                  <a:pt x="7865" y="6014"/>
                  <a:pt x="7784" y="5954"/>
                  <a:pt x="7674" y="5844"/>
                </a:cubicBezTo>
                <a:cubicBezTo>
                  <a:pt x="7387" y="5560"/>
                  <a:pt x="7106" y="5024"/>
                  <a:pt x="6979" y="4516"/>
                </a:cubicBezTo>
                <a:cubicBezTo>
                  <a:pt x="6846" y="4003"/>
                  <a:pt x="6878" y="3586"/>
                  <a:pt x="7066" y="3403"/>
                </a:cubicBezTo>
                <a:cubicBezTo>
                  <a:pt x="7174" y="3292"/>
                  <a:pt x="7365" y="3235"/>
                  <a:pt x="7608" y="3235"/>
                </a:cubicBezTo>
                <a:close/>
                <a:moveTo>
                  <a:pt x="9808" y="5537"/>
                </a:moveTo>
                <a:lnTo>
                  <a:pt x="12253" y="7982"/>
                </a:lnTo>
                <a:lnTo>
                  <a:pt x="11645" y="8595"/>
                </a:lnTo>
                <a:lnTo>
                  <a:pt x="9200" y="6146"/>
                </a:lnTo>
                <a:lnTo>
                  <a:pt x="9808" y="5537"/>
                </a:lnTo>
                <a:close/>
                <a:moveTo>
                  <a:pt x="5540" y="7369"/>
                </a:moveTo>
                <a:lnTo>
                  <a:pt x="5728" y="7551"/>
                </a:lnTo>
                <a:lnTo>
                  <a:pt x="5728" y="8390"/>
                </a:lnTo>
                <a:lnTo>
                  <a:pt x="4731" y="9387"/>
                </a:lnTo>
                <a:lnTo>
                  <a:pt x="3883" y="9387"/>
                </a:lnTo>
                <a:lnTo>
                  <a:pt x="3705" y="9204"/>
                </a:lnTo>
                <a:lnTo>
                  <a:pt x="5540" y="7369"/>
                </a:lnTo>
                <a:close/>
                <a:moveTo>
                  <a:pt x="7368" y="867"/>
                </a:moveTo>
                <a:cubicBezTo>
                  <a:pt x="8970" y="867"/>
                  <a:pt x="10481" y="1429"/>
                  <a:pt x="11662" y="2469"/>
                </a:cubicBezTo>
                <a:lnTo>
                  <a:pt x="10385" y="3742"/>
                </a:lnTo>
                <a:cubicBezTo>
                  <a:pt x="10316" y="3627"/>
                  <a:pt x="10229" y="3513"/>
                  <a:pt x="10119" y="3403"/>
                </a:cubicBezTo>
                <a:cubicBezTo>
                  <a:pt x="9716" y="3005"/>
                  <a:pt x="9057" y="2648"/>
                  <a:pt x="8393" y="2479"/>
                </a:cubicBezTo>
                <a:cubicBezTo>
                  <a:pt x="8115" y="2407"/>
                  <a:pt x="7852" y="2371"/>
                  <a:pt x="7610" y="2371"/>
                </a:cubicBezTo>
                <a:cubicBezTo>
                  <a:pt x="7129" y="2371"/>
                  <a:pt x="6730" y="2513"/>
                  <a:pt x="6452" y="2790"/>
                </a:cubicBezTo>
                <a:cubicBezTo>
                  <a:pt x="6035" y="3206"/>
                  <a:pt x="5925" y="3897"/>
                  <a:pt x="6140" y="4731"/>
                </a:cubicBezTo>
                <a:cubicBezTo>
                  <a:pt x="6310" y="5395"/>
                  <a:pt x="6662" y="6055"/>
                  <a:pt x="7066" y="6457"/>
                </a:cubicBezTo>
                <a:cubicBezTo>
                  <a:pt x="7176" y="6567"/>
                  <a:pt x="7285" y="6654"/>
                  <a:pt x="7400" y="6723"/>
                </a:cubicBezTo>
                <a:lnTo>
                  <a:pt x="6594" y="7528"/>
                </a:lnTo>
                <a:lnTo>
                  <a:pt x="6594" y="7190"/>
                </a:lnTo>
                <a:lnTo>
                  <a:pt x="4314" y="4928"/>
                </a:lnTo>
                <a:lnTo>
                  <a:pt x="3705" y="5541"/>
                </a:lnTo>
                <a:lnTo>
                  <a:pt x="4927" y="6759"/>
                </a:lnTo>
                <a:lnTo>
                  <a:pt x="4314" y="7373"/>
                </a:lnTo>
                <a:lnTo>
                  <a:pt x="3095" y="6150"/>
                </a:lnTo>
                <a:lnTo>
                  <a:pt x="2482" y="6759"/>
                </a:lnTo>
                <a:lnTo>
                  <a:pt x="3705" y="7982"/>
                </a:lnTo>
                <a:lnTo>
                  <a:pt x="3095" y="8595"/>
                </a:lnTo>
                <a:lnTo>
                  <a:pt x="1873" y="7373"/>
                </a:lnTo>
                <a:lnTo>
                  <a:pt x="1265" y="7982"/>
                </a:lnTo>
                <a:lnTo>
                  <a:pt x="3526" y="10253"/>
                </a:lnTo>
                <a:lnTo>
                  <a:pt x="3879" y="10253"/>
                </a:lnTo>
                <a:lnTo>
                  <a:pt x="2464" y="11663"/>
                </a:lnTo>
                <a:cubicBezTo>
                  <a:pt x="1430" y="10482"/>
                  <a:pt x="861" y="8975"/>
                  <a:pt x="861" y="7373"/>
                </a:cubicBezTo>
                <a:cubicBezTo>
                  <a:pt x="861" y="5624"/>
                  <a:pt x="1539" y="3984"/>
                  <a:pt x="2761" y="2762"/>
                </a:cubicBezTo>
                <a:cubicBezTo>
                  <a:pt x="3984" y="1539"/>
                  <a:pt x="5618" y="867"/>
                  <a:pt x="7368" y="867"/>
                </a:cubicBezTo>
                <a:close/>
                <a:moveTo>
                  <a:pt x="6145" y="9191"/>
                </a:moveTo>
                <a:lnTo>
                  <a:pt x="8590" y="11644"/>
                </a:lnTo>
                <a:lnTo>
                  <a:pt x="7981" y="12259"/>
                </a:lnTo>
                <a:lnTo>
                  <a:pt x="5527" y="9808"/>
                </a:lnTo>
                <a:lnTo>
                  <a:pt x="6145" y="9191"/>
                </a:lnTo>
                <a:close/>
                <a:moveTo>
                  <a:pt x="12271" y="3078"/>
                </a:moveTo>
                <a:cubicBezTo>
                  <a:pt x="13311" y="4259"/>
                  <a:pt x="13874" y="5770"/>
                  <a:pt x="13874" y="7373"/>
                </a:cubicBezTo>
                <a:cubicBezTo>
                  <a:pt x="13874" y="9121"/>
                  <a:pt x="13201" y="10757"/>
                  <a:pt x="11979" y="11979"/>
                </a:cubicBezTo>
                <a:cubicBezTo>
                  <a:pt x="10756" y="13206"/>
                  <a:pt x="9117" y="13880"/>
                  <a:pt x="7368" y="13880"/>
                </a:cubicBezTo>
                <a:cubicBezTo>
                  <a:pt x="5766" y="13880"/>
                  <a:pt x="4259" y="13311"/>
                  <a:pt x="3078" y="12276"/>
                </a:cubicBezTo>
                <a:lnTo>
                  <a:pt x="4923" y="10427"/>
                </a:lnTo>
                <a:lnTo>
                  <a:pt x="7981" y="13481"/>
                </a:lnTo>
                <a:lnTo>
                  <a:pt x="9813" y="11649"/>
                </a:lnTo>
                <a:lnTo>
                  <a:pt x="6759" y="8582"/>
                </a:lnTo>
                <a:lnTo>
                  <a:pt x="8585" y="6759"/>
                </a:lnTo>
                <a:lnTo>
                  <a:pt x="11645" y="9814"/>
                </a:lnTo>
                <a:lnTo>
                  <a:pt x="13475" y="7982"/>
                </a:lnTo>
                <a:lnTo>
                  <a:pt x="10422" y="4928"/>
                </a:lnTo>
                <a:lnTo>
                  <a:pt x="12271" y="3078"/>
                </a:lnTo>
                <a:close/>
                <a:moveTo>
                  <a:pt x="7368" y="1"/>
                </a:moveTo>
                <a:cubicBezTo>
                  <a:pt x="5390" y="1"/>
                  <a:pt x="3535" y="766"/>
                  <a:pt x="2148" y="2154"/>
                </a:cubicBezTo>
                <a:cubicBezTo>
                  <a:pt x="766" y="3540"/>
                  <a:pt x="1" y="5391"/>
                  <a:pt x="1" y="7373"/>
                </a:cubicBezTo>
                <a:cubicBezTo>
                  <a:pt x="1" y="9351"/>
                  <a:pt x="766" y="11205"/>
                  <a:pt x="2148" y="12593"/>
                </a:cubicBezTo>
                <a:cubicBezTo>
                  <a:pt x="3535" y="13980"/>
                  <a:pt x="5390" y="14740"/>
                  <a:pt x="7368" y="14740"/>
                </a:cubicBezTo>
                <a:cubicBezTo>
                  <a:pt x="9350" y="14740"/>
                  <a:pt x="11205" y="13980"/>
                  <a:pt x="12588" y="12593"/>
                </a:cubicBezTo>
                <a:cubicBezTo>
                  <a:pt x="13974" y="11205"/>
                  <a:pt x="14739" y="9351"/>
                  <a:pt x="14739" y="7373"/>
                </a:cubicBezTo>
                <a:cubicBezTo>
                  <a:pt x="14739" y="5391"/>
                  <a:pt x="13974" y="3540"/>
                  <a:pt x="12588" y="2154"/>
                </a:cubicBezTo>
                <a:cubicBezTo>
                  <a:pt x="11205" y="766"/>
                  <a:pt x="9350" y="1"/>
                  <a:pt x="7368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" name="Google Shape;679;p57"/>
          <p:cNvSpPr/>
          <p:nvPr/>
        </p:nvSpPr>
        <p:spPr>
          <a:xfrm>
            <a:off x="7184675" y="2090250"/>
            <a:ext cx="280725" cy="368500"/>
          </a:xfrm>
          <a:custGeom>
            <a:rect b="b" l="l" r="r" t="t"/>
            <a:pathLst>
              <a:path extrusionOk="0" h="14740" w="11229">
                <a:moveTo>
                  <a:pt x="5614" y="867"/>
                </a:moveTo>
                <a:cubicBezTo>
                  <a:pt x="5853" y="867"/>
                  <a:pt x="6045" y="1059"/>
                  <a:pt x="6045" y="1298"/>
                </a:cubicBezTo>
                <a:cubicBezTo>
                  <a:pt x="6045" y="1535"/>
                  <a:pt x="5853" y="1727"/>
                  <a:pt x="5614" y="1727"/>
                </a:cubicBezTo>
                <a:cubicBezTo>
                  <a:pt x="5377" y="1727"/>
                  <a:pt x="5180" y="1535"/>
                  <a:pt x="5180" y="1298"/>
                </a:cubicBezTo>
                <a:cubicBezTo>
                  <a:pt x="5180" y="1059"/>
                  <a:pt x="5377" y="867"/>
                  <a:pt x="5614" y="867"/>
                </a:cubicBezTo>
                <a:close/>
                <a:moveTo>
                  <a:pt x="5642" y="2744"/>
                </a:moveTo>
                <a:cubicBezTo>
                  <a:pt x="6224" y="3160"/>
                  <a:pt x="7053" y="3458"/>
                  <a:pt x="7698" y="3458"/>
                </a:cubicBezTo>
                <a:cubicBezTo>
                  <a:pt x="8669" y="3458"/>
                  <a:pt x="9460" y="4223"/>
                  <a:pt x="9498" y="5184"/>
                </a:cubicBezTo>
                <a:lnTo>
                  <a:pt x="1727" y="5184"/>
                </a:lnTo>
                <a:cubicBezTo>
                  <a:pt x="1768" y="4223"/>
                  <a:pt x="2560" y="3458"/>
                  <a:pt x="3526" y="3458"/>
                </a:cubicBezTo>
                <a:lnTo>
                  <a:pt x="3989" y="3458"/>
                </a:lnTo>
                <a:cubicBezTo>
                  <a:pt x="4598" y="3458"/>
                  <a:pt x="5166" y="3221"/>
                  <a:pt x="5592" y="2794"/>
                </a:cubicBezTo>
                <a:lnTo>
                  <a:pt x="5642" y="2744"/>
                </a:lnTo>
                <a:close/>
                <a:moveTo>
                  <a:pt x="2158" y="8018"/>
                </a:moveTo>
                <a:cubicBezTo>
                  <a:pt x="2442" y="8430"/>
                  <a:pt x="2592" y="8916"/>
                  <a:pt x="2592" y="9429"/>
                </a:cubicBezTo>
                <a:lnTo>
                  <a:pt x="2592" y="12153"/>
                </a:lnTo>
                <a:lnTo>
                  <a:pt x="1727" y="12153"/>
                </a:lnTo>
                <a:lnTo>
                  <a:pt x="1727" y="9429"/>
                </a:lnTo>
                <a:cubicBezTo>
                  <a:pt x="1727" y="8916"/>
                  <a:pt x="1878" y="8430"/>
                  <a:pt x="2158" y="8018"/>
                </a:cubicBezTo>
                <a:close/>
                <a:moveTo>
                  <a:pt x="5614" y="8018"/>
                </a:moveTo>
                <a:cubicBezTo>
                  <a:pt x="5894" y="8430"/>
                  <a:pt x="6045" y="8916"/>
                  <a:pt x="6045" y="9429"/>
                </a:cubicBezTo>
                <a:lnTo>
                  <a:pt x="6045" y="12153"/>
                </a:lnTo>
                <a:lnTo>
                  <a:pt x="5180" y="12153"/>
                </a:lnTo>
                <a:lnTo>
                  <a:pt x="5180" y="9429"/>
                </a:lnTo>
                <a:cubicBezTo>
                  <a:pt x="5180" y="8916"/>
                  <a:pt x="5331" y="8430"/>
                  <a:pt x="5614" y="8018"/>
                </a:cubicBezTo>
                <a:close/>
                <a:moveTo>
                  <a:pt x="9502" y="6050"/>
                </a:moveTo>
                <a:lnTo>
                  <a:pt x="9502" y="7171"/>
                </a:lnTo>
                <a:cubicBezTo>
                  <a:pt x="9460" y="7126"/>
                  <a:pt x="9419" y="7080"/>
                  <a:pt x="9373" y="7039"/>
                </a:cubicBezTo>
                <a:lnTo>
                  <a:pt x="9067" y="6731"/>
                </a:lnTo>
                <a:lnTo>
                  <a:pt x="8765" y="7039"/>
                </a:lnTo>
                <a:cubicBezTo>
                  <a:pt x="8124" y="7675"/>
                  <a:pt x="7771" y="8527"/>
                  <a:pt x="7771" y="9429"/>
                </a:cubicBezTo>
                <a:lnTo>
                  <a:pt x="7771" y="12153"/>
                </a:lnTo>
                <a:lnTo>
                  <a:pt x="6911" y="12153"/>
                </a:lnTo>
                <a:lnTo>
                  <a:pt x="6911" y="9429"/>
                </a:lnTo>
                <a:cubicBezTo>
                  <a:pt x="6911" y="8527"/>
                  <a:pt x="6558" y="7675"/>
                  <a:pt x="5922" y="7039"/>
                </a:cubicBezTo>
                <a:lnTo>
                  <a:pt x="5614" y="6731"/>
                </a:lnTo>
                <a:lnTo>
                  <a:pt x="5307" y="7039"/>
                </a:lnTo>
                <a:cubicBezTo>
                  <a:pt x="4671" y="7675"/>
                  <a:pt x="4318" y="8527"/>
                  <a:pt x="4318" y="9429"/>
                </a:cubicBezTo>
                <a:lnTo>
                  <a:pt x="4318" y="12153"/>
                </a:lnTo>
                <a:lnTo>
                  <a:pt x="3454" y="12153"/>
                </a:lnTo>
                <a:lnTo>
                  <a:pt x="3454" y="9429"/>
                </a:lnTo>
                <a:cubicBezTo>
                  <a:pt x="3454" y="8527"/>
                  <a:pt x="3101" y="7675"/>
                  <a:pt x="2465" y="7039"/>
                </a:cubicBezTo>
                <a:lnTo>
                  <a:pt x="2158" y="6731"/>
                </a:lnTo>
                <a:lnTo>
                  <a:pt x="1856" y="7039"/>
                </a:lnTo>
                <a:cubicBezTo>
                  <a:pt x="1810" y="7080"/>
                  <a:pt x="1768" y="7126"/>
                  <a:pt x="1727" y="7171"/>
                </a:cubicBezTo>
                <a:lnTo>
                  <a:pt x="1727" y="6050"/>
                </a:lnTo>
                <a:close/>
                <a:moveTo>
                  <a:pt x="9067" y="8018"/>
                </a:moveTo>
                <a:cubicBezTo>
                  <a:pt x="9350" y="8430"/>
                  <a:pt x="9502" y="8916"/>
                  <a:pt x="9502" y="9429"/>
                </a:cubicBezTo>
                <a:lnTo>
                  <a:pt x="9502" y="12153"/>
                </a:lnTo>
                <a:lnTo>
                  <a:pt x="8636" y="12153"/>
                </a:lnTo>
                <a:lnTo>
                  <a:pt x="8636" y="9429"/>
                </a:lnTo>
                <a:cubicBezTo>
                  <a:pt x="8636" y="8916"/>
                  <a:pt x="8788" y="8430"/>
                  <a:pt x="9067" y="8018"/>
                </a:cubicBezTo>
                <a:close/>
                <a:moveTo>
                  <a:pt x="9232" y="13014"/>
                </a:moveTo>
                <a:lnTo>
                  <a:pt x="8801" y="13880"/>
                </a:lnTo>
                <a:lnTo>
                  <a:pt x="2427" y="13880"/>
                </a:lnTo>
                <a:lnTo>
                  <a:pt x="1993" y="13014"/>
                </a:lnTo>
                <a:close/>
                <a:moveTo>
                  <a:pt x="5614" y="1"/>
                </a:moveTo>
                <a:cubicBezTo>
                  <a:pt x="4900" y="1"/>
                  <a:pt x="4318" y="583"/>
                  <a:pt x="4318" y="1298"/>
                </a:cubicBezTo>
                <a:cubicBezTo>
                  <a:pt x="4318" y="1714"/>
                  <a:pt x="4515" y="2084"/>
                  <a:pt x="4823" y="2323"/>
                </a:cubicBezTo>
                <a:cubicBezTo>
                  <a:pt x="4580" y="2496"/>
                  <a:pt x="4291" y="2593"/>
                  <a:pt x="3989" y="2593"/>
                </a:cubicBezTo>
                <a:lnTo>
                  <a:pt x="3526" y="2593"/>
                </a:lnTo>
                <a:cubicBezTo>
                  <a:pt x="2084" y="2593"/>
                  <a:pt x="903" y="3747"/>
                  <a:pt x="867" y="5184"/>
                </a:cubicBezTo>
                <a:lnTo>
                  <a:pt x="1" y="5184"/>
                </a:lnTo>
                <a:lnTo>
                  <a:pt x="1" y="6050"/>
                </a:lnTo>
                <a:lnTo>
                  <a:pt x="861" y="6050"/>
                </a:lnTo>
                <a:lnTo>
                  <a:pt x="861" y="12153"/>
                </a:lnTo>
                <a:lnTo>
                  <a:pt x="1" y="12153"/>
                </a:lnTo>
                <a:lnTo>
                  <a:pt x="1" y="13014"/>
                </a:lnTo>
                <a:lnTo>
                  <a:pt x="1026" y="13014"/>
                </a:lnTo>
                <a:lnTo>
                  <a:pt x="1892" y="14740"/>
                </a:lnTo>
                <a:lnTo>
                  <a:pt x="9337" y="14740"/>
                </a:lnTo>
                <a:lnTo>
                  <a:pt x="10197" y="13014"/>
                </a:lnTo>
                <a:lnTo>
                  <a:pt x="11228" y="13014"/>
                </a:lnTo>
                <a:lnTo>
                  <a:pt x="11228" y="12153"/>
                </a:lnTo>
                <a:lnTo>
                  <a:pt x="10362" y="12153"/>
                </a:lnTo>
                <a:lnTo>
                  <a:pt x="10362" y="6050"/>
                </a:lnTo>
                <a:lnTo>
                  <a:pt x="11228" y="6050"/>
                </a:lnTo>
                <a:lnTo>
                  <a:pt x="11228" y="5184"/>
                </a:lnTo>
                <a:lnTo>
                  <a:pt x="10362" y="5184"/>
                </a:lnTo>
                <a:cubicBezTo>
                  <a:pt x="10322" y="3747"/>
                  <a:pt x="9145" y="2593"/>
                  <a:pt x="7698" y="2593"/>
                </a:cubicBezTo>
                <a:cubicBezTo>
                  <a:pt x="7345" y="2593"/>
                  <a:pt x="6883" y="2456"/>
                  <a:pt x="6489" y="2249"/>
                </a:cubicBezTo>
                <a:cubicBezTo>
                  <a:pt x="6746" y="2016"/>
                  <a:pt x="6911" y="1672"/>
                  <a:pt x="6911" y="1298"/>
                </a:cubicBezTo>
                <a:cubicBezTo>
                  <a:pt x="6911" y="583"/>
                  <a:pt x="6328" y="1"/>
                  <a:pt x="5614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0" name="Google Shape;680;p57"/>
          <p:cNvSpPr/>
          <p:nvPr/>
        </p:nvSpPr>
        <p:spPr>
          <a:xfrm>
            <a:off x="4703975" y="3315850"/>
            <a:ext cx="368500" cy="280250"/>
          </a:xfrm>
          <a:custGeom>
            <a:rect b="b" l="l" r="r" t="t"/>
            <a:pathLst>
              <a:path extrusionOk="0" h="11210" w="14740">
                <a:moveTo>
                  <a:pt x="8274" y="865"/>
                </a:moveTo>
                <a:cubicBezTo>
                  <a:pt x="8512" y="865"/>
                  <a:pt x="8705" y="1058"/>
                  <a:pt x="8705" y="1296"/>
                </a:cubicBezTo>
                <a:cubicBezTo>
                  <a:pt x="8705" y="1535"/>
                  <a:pt x="8512" y="1727"/>
                  <a:pt x="8274" y="1727"/>
                </a:cubicBezTo>
                <a:cubicBezTo>
                  <a:pt x="8036" y="1727"/>
                  <a:pt x="7844" y="1535"/>
                  <a:pt x="7844" y="1296"/>
                </a:cubicBezTo>
                <a:cubicBezTo>
                  <a:pt x="7844" y="1058"/>
                  <a:pt x="8036" y="865"/>
                  <a:pt x="8274" y="865"/>
                </a:cubicBezTo>
                <a:close/>
                <a:moveTo>
                  <a:pt x="9135" y="2587"/>
                </a:moveTo>
                <a:cubicBezTo>
                  <a:pt x="9698" y="2587"/>
                  <a:pt x="10179" y="2949"/>
                  <a:pt x="10353" y="3453"/>
                </a:cubicBezTo>
                <a:lnTo>
                  <a:pt x="6190" y="3453"/>
                </a:lnTo>
                <a:cubicBezTo>
                  <a:pt x="6369" y="2949"/>
                  <a:pt x="6850" y="2587"/>
                  <a:pt x="7413" y="2587"/>
                </a:cubicBezTo>
                <a:close/>
                <a:moveTo>
                  <a:pt x="12582" y="4314"/>
                </a:moveTo>
                <a:cubicBezTo>
                  <a:pt x="13297" y="4314"/>
                  <a:pt x="13878" y="4895"/>
                  <a:pt x="13878" y="5605"/>
                </a:cubicBezTo>
                <a:cubicBezTo>
                  <a:pt x="13878" y="6319"/>
                  <a:pt x="13297" y="6900"/>
                  <a:pt x="12582" y="6900"/>
                </a:cubicBezTo>
                <a:cubicBezTo>
                  <a:pt x="12399" y="6900"/>
                  <a:pt x="12221" y="6860"/>
                  <a:pt x="12056" y="6786"/>
                </a:cubicBezTo>
                <a:cubicBezTo>
                  <a:pt x="12120" y="6520"/>
                  <a:pt x="12152" y="6246"/>
                  <a:pt x="12152" y="5962"/>
                </a:cubicBezTo>
                <a:cubicBezTo>
                  <a:pt x="12152" y="5468"/>
                  <a:pt x="12047" y="4986"/>
                  <a:pt x="11841" y="4547"/>
                </a:cubicBezTo>
                <a:cubicBezTo>
                  <a:pt x="12056" y="4396"/>
                  <a:pt x="12312" y="4314"/>
                  <a:pt x="12582" y="4314"/>
                </a:cubicBezTo>
                <a:close/>
                <a:moveTo>
                  <a:pt x="10674" y="4314"/>
                </a:moveTo>
                <a:cubicBezTo>
                  <a:pt x="11072" y="4772"/>
                  <a:pt x="11291" y="5349"/>
                  <a:pt x="11291" y="5962"/>
                </a:cubicBezTo>
                <a:cubicBezTo>
                  <a:pt x="11291" y="7111"/>
                  <a:pt x="10558" y="8128"/>
                  <a:pt x="9469" y="8489"/>
                </a:cubicBezTo>
                <a:lnTo>
                  <a:pt x="9066" y="8622"/>
                </a:lnTo>
                <a:lnTo>
                  <a:pt x="7481" y="8622"/>
                </a:lnTo>
                <a:lnTo>
                  <a:pt x="7075" y="8489"/>
                </a:lnTo>
                <a:cubicBezTo>
                  <a:pt x="5994" y="8128"/>
                  <a:pt x="5266" y="7120"/>
                  <a:pt x="5256" y="5985"/>
                </a:cubicBezTo>
                <a:lnTo>
                  <a:pt x="5256" y="5953"/>
                </a:lnTo>
                <a:lnTo>
                  <a:pt x="5256" y="5715"/>
                </a:lnTo>
                <a:lnTo>
                  <a:pt x="3013" y="4314"/>
                </a:lnTo>
                <a:close/>
                <a:moveTo>
                  <a:pt x="8869" y="9487"/>
                </a:moveTo>
                <a:lnTo>
                  <a:pt x="9300" y="10349"/>
                </a:lnTo>
                <a:lnTo>
                  <a:pt x="7249" y="10349"/>
                </a:lnTo>
                <a:lnTo>
                  <a:pt x="7679" y="9487"/>
                </a:lnTo>
                <a:close/>
                <a:moveTo>
                  <a:pt x="8274" y="1"/>
                </a:moveTo>
                <a:cubicBezTo>
                  <a:pt x="7560" y="1"/>
                  <a:pt x="6978" y="582"/>
                  <a:pt x="6978" y="1296"/>
                </a:cubicBezTo>
                <a:cubicBezTo>
                  <a:pt x="6978" y="1457"/>
                  <a:pt x="7010" y="1613"/>
                  <a:pt x="7065" y="1754"/>
                </a:cubicBezTo>
                <a:cubicBezTo>
                  <a:pt x="6182" y="1901"/>
                  <a:pt x="5476" y="2579"/>
                  <a:pt x="5298" y="3453"/>
                </a:cubicBezTo>
                <a:lnTo>
                  <a:pt x="0" y="3453"/>
                </a:lnTo>
                <a:lnTo>
                  <a:pt x="4400" y="6195"/>
                </a:lnTo>
                <a:cubicBezTo>
                  <a:pt x="4493" y="7619"/>
                  <a:pt x="5435" y="8851"/>
                  <a:pt x="6805" y="9309"/>
                </a:cubicBezTo>
                <a:lnTo>
                  <a:pt x="5852" y="11209"/>
                </a:lnTo>
                <a:lnTo>
                  <a:pt x="10696" y="11209"/>
                </a:lnTo>
                <a:lnTo>
                  <a:pt x="9744" y="9309"/>
                </a:lnTo>
                <a:cubicBezTo>
                  <a:pt x="10641" y="9007"/>
                  <a:pt x="11346" y="8380"/>
                  <a:pt x="11754" y="7596"/>
                </a:cubicBezTo>
                <a:cubicBezTo>
                  <a:pt x="12014" y="7706"/>
                  <a:pt x="12295" y="7761"/>
                  <a:pt x="12582" y="7761"/>
                </a:cubicBezTo>
                <a:cubicBezTo>
                  <a:pt x="13773" y="7761"/>
                  <a:pt x="14740" y="6795"/>
                  <a:pt x="14740" y="5605"/>
                </a:cubicBezTo>
                <a:cubicBezTo>
                  <a:pt x="14740" y="4419"/>
                  <a:pt x="13773" y="3453"/>
                  <a:pt x="12582" y="3453"/>
                </a:cubicBezTo>
                <a:cubicBezTo>
                  <a:pt x="12147" y="3453"/>
                  <a:pt x="11731" y="3581"/>
                  <a:pt x="11383" y="3815"/>
                </a:cubicBezTo>
                <a:cubicBezTo>
                  <a:pt x="11351" y="3777"/>
                  <a:pt x="11319" y="3741"/>
                  <a:pt x="11283" y="3701"/>
                </a:cubicBezTo>
                <a:cubicBezTo>
                  <a:pt x="11200" y="2712"/>
                  <a:pt x="10448" y="1909"/>
                  <a:pt x="9483" y="1754"/>
                </a:cubicBezTo>
                <a:cubicBezTo>
                  <a:pt x="9537" y="1613"/>
                  <a:pt x="9565" y="1457"/>
                  <a:pt x="9565" y="1296"/>
                </a:cubicBezTo>
                <a:cubicBezTo>
                  <a:pt x="9565" y="582"/>
                  <a:pt x="8988" y="1"/>
                  <a:pt x="8274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1" name="Google Shape;681;p57"/>
          <p:cNvSpPr/>
          <p:nvPr/>
        </p:nvSpPr>
        <p:spPr>
          <a:xfrm>
            <a:off x="7150825" y="1520800"/>
            <a:ext cx="348450" cy="368500"/>
          </a:xfrm>
          <a:custGeom>
            <a:rect b="b" l="l" r="r" t="t"/>
            <a:pathLst>
              <a:path extrusionOk="0" h="14740" w="13938">
                <a:moveTo>
                  <a:pt x="8323" y="1727"/>
                </a:moveTo>
                <a:cubicBezTo>
                  <a:pt x="8419" y="1727"/>
                  <a:pt x="8514" y="1736"/>
                  <a:pt x="8608" y="1754"/>
                </a:cubicBezTo>
                <a:cubicBezTo>
                  <a:pt x="9043" y="1845"/>
                  <a:pt x="9409" y="2175"/>
                  <a:pt x="9550" y="2587"/>
                </a:cubicBezTo>
                <a:lnTo>
                  <a:pt x="7097" y="2587"/>
                </a:lnTo>
                <a:cubicBezTo>
                  <a:pt x="7238" y="2175"/>
                  <a:pt x="7605" y="1845"/>
                  <a:pt x="8035" y="1754"/>
                </a:cubicBezTo>
                <a:cubicBezTo>
                  <a:pt x="8131" y="1736"/>
                  <a:pt x="8227" y="1727"/>
                  <a:pt x="8323" y="1727"/>
                </a:cubicBezTo>
                <a:close/>
                <a:moveTo>
                  <a:pt x="11776" y="5211"/>
                </a:moveTo>
                <a:cubicBezTo>
                  <a:pt x="12490" y="5211"/>
                  <a:pt x="13072" y="5793"/>
                  <a:pt x="13072" y="6507"/>
                </a:cubicBezTo>
                <a:cubicBezTo>
                  <a:pt x="13072" y="6914"/>
                  <a:pt x="12875" y="7308"/>
                  <a:pt x="12545" y="7551"/>
                </a:cubicBezTo>
                <a:cubicBezTo>
                  <a:pt x="12358" y="7688"/>
                  <a:pt x="12193" y="7840"/>
                  <a:pt x="12046" y="8005"/>
                </a:cubicBezTo>
                <a:cubicBezTo>
                  <a:pt x="11803" y="7185"/>
                  <a:pt x="11295" y="6456"/>
                  <a:pt x="10609" y="5953"/>
                </a:cubicBezTo>
                <a:cubicBezTo>
                  <a:pt x="10820" y="5509"/>
                  <a:pt x="11272" y="5211"/>
                  <a:pt x="11776" y="5211"/>
                </a:cubicBezTo>
                <a:close/>
                <a:moveTo>
                  <a:pt x="4318" y="11282"/>
                </a:moveTo>
                <a:lnTo>
                  <a:pt x="3667" y="13874"/>
                </a:lnTo>
                <a:lnTo>
                  <a:pt x="1754" y="13874"/>
                </a:lnTo>
                <a:lnTo>
                  <a:pt x="1103" y="11282"/>
                </a:lnTo>
                <a:close/>
                <a:moveTo>
                  <a:pt x="9550" y="3453"/>
                </a:moveTo>
                <a:cubicBezTo>
                  <a:pt x="9482" y="3659"/>
                  <a:pt x="9368" y="3851"/>
                  <a:pt x="9203" y="4002"/>
                </a:cubicBezTo>
                <a:cubicBezTo>
                  <a:pt x="8919" y="4263"/>
                  <a:pt x="8754" y="4643"/>
                  <a:pt x="8754" y="5042"/>
                </a:cubicBezTo>
                <a:cubicBezTo>
                  <a:pt x="8754" y="5605"/>
                  <a:pt x="9083" y="6113"/>
                  <a:pt x="9611" y="6361"/>
                </a:cubicBezTo>
                <a:cubicBezTo>
                  <a:pt x="10664" y="6855"/>
                  <a:pt x="11346" y="7940"/>
                  <a:pt x="11346" y="9125"/>
                </a:cubicBezTo>
                <a:cubicBezTo>
                  <a:pt x="11346" y="10504"/>
                  <a:pt x="10416" y="11708"/>
                  <a:pt x="9079" y="12052"/>
                </a:cubicBezTo>
                <a:lnTo>
                  <a:pt x="8754" y="12134"/>
                </a:lnTo>
                <a:lnTo>
                  <a:pt x="8754" y="12473"/>
                </a:lnTo>
                <a:cubicBezTo>
                  <a:pt x="8754" y="12963"/>
                  <a:pt x="8891" y="13453"/>
                  <a:pt x="9138" y="13874"/>
                </a:cubicBezTo>
                <a:lnTo>
                  <a:pt x="7509" y="13874"/>
                </a:lnTo>
                <a:cubicBezTo>
                  <a:pt x="7756" y="13453"/>
                  <a:pt x="7893" y="12963"/>
                  <a:pt x="7893" y="12473"/>
                </a:cubicBezTo>
                <a:lnTo>
                  <a:pt x="7893" y="12134"/>
                </a:lnTo>
                <a:lnTo>
                  <a:pt x="7568" y="12052"/>
                </a:lnTo>
                <a:cubicBezTo>
                  <a:pt x="6144" y="11686"/>
                  <a:pt x="5636" y="10486"/>
                  <a:pt x="5581" y="10422"/>
                </a:cubicBezTo>
                <a:lnTo>
                  <a:pt x="4867" y="10422"/>
                </a:lnTo>
                <a:cubicBezTo>
                  <a:pt x="3677" y="10422"/>
                  <a:pt x="2710" y="9437"/>
                  <a:pt x="2710" y="8233"/>
                </a:cubicBezTo>
                <a:lnTo>
                  <a:pt x="2710" y="5999"/>
                </a:lnTo>
                <a:cubicBezTo>
                  <a:pt x="2710" y="5408"/>
                  <a:pt x="2559" y="4845"/>
                  <a:pt x="2280" y="4345"/>
                </a:cubicBezTo>
                <a:cubicBezTo>
                  <a:pt x="2995" y="4345"/>
                  <a:pt x="3576" y="4928"/>
                  <a:pt x="3576" y="5642"/>
                </a:cubicBezTo>
                <a:lnTo>
                  <a:pt x="3576" y="6507"/>
                </a:lnTo>
                <a:cubicBezTo>
                  <a:pt x="3576" y="7350"/>
                  <a:pt x="4070" y="8123"/>
                  <a:pt x="4844" y="8472"/>
                </a:cubicBezTo>
                <a:lnTo>
                  <a:pt x="5288" y="8673"/>
                </a:lnTo>
                <a:lnTo>
                  <a:pt x="5435" y="8206"/>
                </a:lnTo>
                <a:cubicBezTo>
                  <a:pt x="5682" y="7395"/>
                  <a:pt x="6268" y="6722"/>
                  <a:pt x="7037" y="6361"/>
                </a:cubicBezTo>
                <a:cubicBezTo>
                  <a:pt x="7564" y="6113"/>
                  <a:pt x="7893" y="5605"/>
                  <a:pt x="7893" y="5042"/>
                </a:cubicBezTo>
                <a:cubicBezTo>
                  <a:pt x="7893" y="4643"/>
                  <a:pt x="7728" y="4263"/>
                  <a:pt x="7445" y="4002"/>
                </a:cubicBezTo>
                <a:cubicBezTo>
                  <a:pt x="7280" y="3851"/>
                  <a:pt x="7166" y="3659"/>
                  <a:pt x="7097" y="3453"/>
                </a:cubicBezTo>
                <a:close/>
                <a:moveTo>
                  <a:pt x="7893" y="0"/>
                </a:moveTo>
                <a:lnTo>
                  <a:pt x="7893" y="907"/>
                </a:lnTo>
                <a:cubicBezTo>
                  <a:pt x="7078" y="1059"/>
                  <a:pt x="6374" y="1731"/>
                  <a:pt x="6209" y="2587"/>
                </a:cubicBezTo>
                <a:lnTo>
                  <a:pt x="5302" y="2587"/>
                </a:lnTo>
                <a:lnTo>
                  <a:pt x="5302" y="3453"/>
                </a:lnTo>
                <a:lnTo>
                  <a:pt x="6204" y="3453"/>
                </a:lnTo>
                <a:cubicBezTo>
                  <a:pt x="6291" y="3901"/>
                  <a:pt x="6515" y="4318"/>
                  <a:pt x="6858" y="4634"/>
                </a:cubicBezTo>
                <a:cubicBezTo>
                  <a:pt x="6968" y="4735"/>
                  <a:pt x="7029" y="4882"/>
                  <a:pt x="7029" y="5042"/>
                </a:cubicBezTo>
                <a:cubicBezTo>
                  <a:pt x="7029" y="5266"/>
                  <a:pt x="6891" y="5472"/>
                  <a:pt x="6671" y="5577"/>
                </a:cubicBezTo>
                <a:cubicBezTo>
                  <a:pt x="5856" y="5962"/>
                  <a:pt x="5201" y="6617"/>
                  <a:pt x="4816" y="7418"/>
                </a:cubicBezTo>
                <a:cubicBezTo>
                  <a:pt x="4578" y="7180"/>
                  <a:pt x="4436" y="6855"/>
                  <a:pt x="4436" y="6507"/>
                </a:cubicBezTo>
                <a:lnTo>
                  <a:pt x="4436" y="5642"/>
                </a:lnTo>
                <a:cubicBezTo>
                  <a:pt x="4436" y="4451"/>
                  <a:pt x="3470" y="3481"/>
                  <a:pt x="2280" y="3481"/>
                </a:cubicBezTo>
                <a:lnTo>
                  <a:pt x="370" y="3481"/>
                </a:lnTo>
                <a:lnTo>
                  <a:pt x="1108" y="4218"/>
                </a:lnTo>
                <a:cubicBezTo>
                  <a:pt x="1584" y="4694"/>
                  <a:pt x="1845" y="5326"/>
                  <a:pt x="1845" y="5999"/>
                </a:cubicBezTo>
                <a:lnTo>
                  <a:pt x="1845" y="8233"/>
                </a:lnTo>
                <a:cubicBezTo>
                  <a:pt x="1845" y="9089"/>
                  <a:pt x="2198" y="9863"/>
                  <a:pt x="2765" y="10422"/>
                </a:cubicBezTo>
                <a:lnTo>
                  <a:pt x="0" y="10422"/>
                </a:lnTo>
                <a:lnTo>
                  <a:pt x="1076" y="14740"/>
                </a:lnTo>
                <a:lnTo>
                  <a:pt x="4341" y="14740"/>
                </a:lnTo>
                <a:lnTo>
                  <a:pt x="5178" y="11406"/>
                </a:lnTo>
                <a:cubicBezTo>
                  <a:pt x="5632" y="12033"/>
                  <a:pt x="6272" y="12514"/>
                  <a:pt x="7005" y="12779"/>
                </a:cubicBezTo>
                <a:cubicBezTo>
                  <a:pt x="6936" y="13174"/>
                  <a:pt x="6754" y="13540"/>
                  <a:pt x="6469" y="13823"/>
                </a:cubicBezTo>
                <a:lnTo>
                  <a:pt x="5554" y="14740"/>
                </a:lnTo>
                <a:lnTo>
                  <a:pt x="11094" y="14740"/>
                </a:lnTo>
                <a:lnTo>
                  <a:pt x="10178" y="13823"/>
                </a:lnTo>
                <a:cubicBezTo>
                  <a:pt x="9894" y="13540"/>
                  <a:pt x="9711" y="13174"/>
                  <a:pt x="9643" y="12779"/>
                </a:cubicBezTo>
                <a:cubicBezTo>
                  <a:pt x="10572" y="12445"/>
                  <a:pt x="11319" y="11781"/>
                  <a:pt x="11762" y="10939"/>
                </a:cubicBezTo>
                <a:cubicBezTo>
                  <a:pt x="11991" y="11154"/>
                  <a:pt x="12303" y="11282"/>
                  <a:pt x="12642" y="11282"/>
                </a:cubicBezTo>
                <a:cubicBezTo>
                  <a:pt x="13356" y="11282"/>
                  <a:pt x="13937" y="10701"/>
                  <a:pt x="13937" y="9987"/>
                </a:cubicBezTo>
                <a:lnTo>
                  <a:pt x="13072" y="9987"/>
                </a:lnTo>
                <a:cubicBezTo>
                  <a:pt x="13072" y="10224"/>
                  <a:pt x="12880" y="10422"/>
                  <a:pt x="12642" y="10422"/>
                </a:cubicBezTo>
                <a:cubicBezTo>
                  <a:pt x="12403" y="10422"/>
                  <a:pt x="12211" y="10224"/>
                  <a:pt x="12211" y="9987"/>
                </a:cubicBezTo>
                <a:lnTo>
                  <a:pt x="12211" y="9763"/>
                </a:lnTo>
                <a:cubicBezTo>
                  <a:pt x="12211" y="9199"/>
                  <a:pt x="12527" y="8636"/>
                  <a:pt x="13054" y="8246"/>
                </a:cubicBezTo>
                <a:cubicBezTo>
                  <a:pt x="13607" y="7840"/>
                  <a:pt x="13937" y="7189"/>
                  <a:pt x="13937" y="6507"/>
                </a:cubicBezTo>
                <a:cubicBezTo>
                  <a:pt x="13937" y="5317"/>
                  <a:pt x="12971" y="4345"/>
                  <a:pt x="11776" y="4345"/>
                </a:cubicBezTo>
                <a:cubicBezTo>
                  <a:pt x="10998" y="4345"/>
                  <a:pt x="10247" y="4772"/>
                  <a:pt x="9863" y="5509"/>
                </a:cubicBezTo>
                <a:cubicBezTo>
                  <a:pt x="9711" y="5395"/>
                  <a:pt x="9620" y="5224"/>
                  <a:pt x="9620" y="5042"/>
                </a:cubicBezTo>
                <a:cubicBezTo>
                  <a:pt x="9620" y="4882"/>
                  <a:pt x="9679" y="4735"/>
                  <a:pt x="9789" y="4634"/>
                </a:cubicBezTo>
                <a:cubicBezTo>
                  <a:pt x="10133" y="4318"/>
                  <a:pt x="10357" y="3901"/>
                  <a:pt x="10444" y="3453"/>
                </a:cubicBezTo>
                <a:lnTo>
                  <a:pt x="11346" y="3453"/>
                </a:lnTo>
                <a:lnTo>
                  <a:pt x="11346" y="2587"/>
                </a:lnTo>
                <a:lnTo>
                  <a:pt x="10439" y="2587"/>
                </a:lnTo>
                <a:cubicBezTo>
                  <a:pt x="10275" y="1731"/>
                  <a:pt x="9578" y="1076"/>
                  <a:pt x="8787" y="911"/>
                </a:cubicBezTo>
                <a:cubicBezTo>
                  <a:pt x="8777" y="907"/>
                  <a:pt x="8768" y="907"/>
                  <a:pt x="8754" y="907"/>
                </a:cubicBezTo>
                <a:lnTo>
                  <a:pt x="8754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2" name="Google Shape;682;p57"/>
          <p:cNvSpPr/>
          <p:nvPr/>
        </p:nvSpPr>
        <p:spPr>
          <a:xfrm>
            <a:off x="4791075" y="2372425"/>
            <a:ext cx="21550" cy="21675"/>
          </a:xfrm>
          <a:custGeom>
            <a:rect b="b" l="l" r="r" t="t"/>
            <a:pathLst>
              <a:path extrusionOk="0" h="867" w="862">
                <a:moveTo>
                  <a:pt x="1" y="0"/>
                </a:moveTo>
                <a:lnTo>
                  <a:pt x="1" y="866"/>
                </a:lnTo>
                <a:lnTo>
                  <a:pt x="861" y="866"/>
                </a:lnTo>
                <a:lnTo>
                  <a:pt x="861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" name="Google Shape;683;p57"/>
          <p:cNvGrpSpPr/>
          <p:nvPr/>
        </p:nvGrpSpPr>
        <p:grpSpPr>
          <a:xfrm>
            <a:off x="4703975" y="2103450"/>
            <a:ext cx="368500" cy="355300"/>
            <a:chOff x="4703975" y="2103450"/>
            <a:chExt cx="368500" cy="355300"/>
          </a:xfrm>
        </p:grpSpPr>
        <p:sp>
          <p:nvSpPr>
            <p:cNvPr id="684" name="Google Shape;684;p57"/>
            <p:cNvSpPr/>
            <p:nvPr/>
          </p:nvSpPr>
          <p:spPr>
            <a:xfrm>
              <a:off x="4703975" y="2103450"/>
              <a:ext cx="368500" cy="355300"/>
            </a:xfrm>
            <a:custGeom>
              <a:rect b="b" l="l" r="r" t="t"/>
              <a:pathLst>
                <a:path extrusionOk="0" h="14212" w="14740">
                  <a:moveTo>
                    <a:pt x="7367" y="1712"/>
                  </a:moveTo>
                  <a:lnTo>
                    <a:pt x="8489" y="3635"/>
                  </a:lnTo>
                  <a:cubicBezTo>
                    <a:pt x="8603" y="3832"/>
                    <a:pt x="8663" y="4056"/>
                    <a:pt x="8663" y="4280"/>
                  </a:cubicBezTo>
                  <a:cubicBezTo>
                    <a:pt x="8663" y="4844"/>
                    <a:pt x="8306" y="5324"/>
                    <a:pt x="7802" y="5503"/>
                  </a:cubicBezTo>
                  <a:lnTo>
                    <a:pt x="7802" y="3851"/>
                  </a:lnTo>
                  <a:lnTo>
                    <a:pt x="6938" y="3851"/>
                  </a:lnTo>
                  <a:lnTo>
                    <a:pt x="6938" y="5503"/>
                  </a:lnTo>
                  <a:cubicBezTo>
                    <a:pt x="6433" y="5324"/>
                    <a:pt x="6076" y="4844"/>
                    <a:pt x="6076" y="4280"/>
                  </a:cubicBezTo>
                  <a:cubicBezTo>
                    <a:pt x="6076" y="4056"/>
                    <a:pt x="6131" y="3832"/>
                    <a:pt x="6245" y="3635"/>
                  </a:cubicBezTo>
                  <a:lnTo>
                    <a:pt x="7367" y="1712"/>
                  </a:lnTo>
                  <a:close/>
                  <a:moveTo>
                    <a:pt x="7367" y="7450"/>
                  </a:moveTo>
                  <a:cubicBezTo>
                    <a:pt x="7963" y="7917"/>
                    <a:pt x="8690" y="8168"/>
                    <a:pt x="9455" y="8168"/>
                  </a:cubicBezTo>
                  <a:lnTo>
                    <a:pt x="13855" y="8168"/>
                  </a:lnTo>
                  <a:cubicBezTo>
                    <a:pt x="13768" y="9056"/>
                    <a:pt x="13425" y="9903"/>
                    <a:pt x="12885" y="10609"/>
                  </a:cubicBezTo>
                  <a:cubicBezTo>
                    <a:pt x="12642" y="9812"/>
                    <a:pt x="11992" y="9193"/>
                    <a:pt x="11181" y="9060"/>
                  </a:cubicBezTo>
                  <a:cubicBezTo>
                    <a:pt x="11062" y="9041"/>
                    <a:pt x="10943" y="9031"/>
                    <a:pt x="10826" y="9031"/>
                  </a:cubicBezTo>
                  <a:cubicBezTo>
                    <a:pt x="10147" y="9031"/>
                    <a:pt x="9508" y="9348"/>
                    <a:pt x="9098" y="9895"/>
                  </a:cubicBezTo>
                  <a:cubicBezTo>
                    <a:pt x="8705" y="9373"/>
                    <a:pt x="8077" y="9033"/>
                    <a:pt x="7367" y="9033"/>
                  </a:cubicBezTo>
                  <a:cubicBezTo>
                    <a:pt x="6663" y="9033"/>
                    <a:pt x="6035" y="9373"/>
                    <a:pt x="5641" y="9895"/>
                  </a:cubicBezTo>
                  <a:cubicBezTo>
                    <a:pt x="5232" y="9348"/>
                    <a:pt x="4593" y="9031"/>
                    <a:pt x="3911" y="9031"/>
                  </a:cubicBezTo>
                  <a:cubicBezTo>
                    <a:pt x="3793" y="9031"/>
                    <a:pt x="3673" y="9041"/>
                    <a:pt x="3553" y="9060"/>
                  </a:cubicBezTo>
                  <a:cubicBezTo>
                    <a:pt x="2748" y="9193"/>
                    <a:pt x="2097" y="9812"/>
                    <a:pt x="1855" y="10609"/>
                  </a:cubicBezTo>
                  <a:cubicBezTo>
                    <a:pt x="1310" y="9903"/>
                    <a:pt x="966" y="9056"/>
                    <a:pt x="884" y="8168"/>
                  </a:cubicBezTo>
                  <a:lnTo>
                    <a:pt x="5284" y="8168"/>
                  </a:lnTo>
                  <a:cubicBezTo>
                    <a:pt x="6049" y="8168"/>
                    <a:pt x="6777" y="7917"/>
                    <a:pt x="7367" y="7450"/>
                  </a:cubicBezTo>
                  <a:close/>
                  <a:moveTo>
                    <a:pt x="7367" y="9895"/>
                  </a:moveTo>
                  <a:cubicBezTo>
                    <a:pt x="8081" y="9895"/>
                    <a:pt x="8663" y="10476"/>
                    <a:pt x="8663" y="11190"/>
                  </a:cubicBezTo>
                  <a:lnTo>
                    <a:pt x="8663" y="11625"/>
                  </a:lnTo>
                  <a:lnTo>
                    <a:pt x="9529" y="11625"/>
                  </a:lnTo>
                  <a:lnTo>
                    <a:pt x="9529" y="11190"/>
                  </a:lnTo>
                  <a:cubicBezTo>
                    <a:pt x="9529" y="10485"/>
                    <a:pt x="10099" y="9895"/>
                    <a:pt x="10826" y="9895"/>
                  </a:cubicBezTo>
                  <a:cubicBezTo>
                    <a:pt x="10898" y="9895"/>
                    <a:pt x="10970" y="9900"/>
                    <a:pt x="11044" y="9912"/>
                  </a:cubicBezTo>
                  <a:cubicBezTo>
                    <a:pt x="11657" y="10013"/>
                    <a:pt x="12120" y="10604"/>
                    <a:pt x="12120" y="11281"/>
                  </a:cubicBezTo>
                  <a:lnTo>
                    <a:pt x="12120" y="11396"/>
                  </a:lnTo>
                  <a:cubicBezTo>
                    <a:pt x="11942" y="11543"/>
                    <a:pt x="11754" y="11676"/>
                    <a:pt x="11557" y="11794"/>
                  </a:cubicBezTo>
                  <a:cubicBezTo>
                    <a:pt x="10957" y="12160"/>
                    <a:pt x="10554" y="12720"/>
                    <a:pt x="10431" y="13352"/>
                  </a:cubicBezTo>
                  <a:lnTo>
                    <a:pt x="4309" y="13352"/>
                  </a:lnTo>
                  <a:cubicBezTo>
                    <a:pt x="4185" y="12720"/>
                    <a:pt x="3783" y="12160"/>
                    <a:pt x="3183" y="11794"/>
                  </a:cubicBezTo>
                  <a:cubicBezTo>
                    <a:pt x="2986" y="11676"/>
                    <a:pt x="2798" y="11543"/>
                    <a:pt x="2619" y="11396"/>
                  </a:cubicBezTo>
                  <a:lnTo>
                    <a:pt x="2619" y="11281"/>
                  </a:lnTo>
                  <a:cubicBezTo>
                    <a:pt x="2619" y="10604"/>
                    <a:pt x="3082" y="10013"/>
                    <a:pt x="3696" y="9912"/>
                  </a:cubicBezTo>
                  <a:cubicBezTo>
                    <a:pt x="3770" y="9900"/>
                    <a:pt x="3842" y="9895"/>
                    <a:pt x="3914" y="9895"/>
                  </a:cubicBezTo>
                  <a:cubicBezTo>
                    <a:pt x="4641" y="9895"/>
                    <a:pt x="5211" y="10485"/>
                    <a:pt x="5211" y="11190"/>
                  </a:cubicBezTo>
                  <a:lnTo>
                    <a:pt x="5211" y="11625"/>
                  </a:lnTo>
                  <a:lnTo>
                    <a:pt x="6076" y="11625"/>
                  </a:lnTo>
                  <a:lnTo>
                    <a:pt x="6076" y="11190"/>
                  </a:lnTo>
                  <a:cubicBezTo>
                    <a:pt x="6076" y="10476"/>
                    <a:pt x="6653" y="9895"/>
                    <a:pt x="7367" y="9895"/>
                  </a:cubicBezTo>
                  <a:close/>
                  <a:moveTo>
                    <a:pt x="7367" y="0"/>
                  </a:moveTo>
                  <a:lnTo>
                    <a:pt x="5499" y="3205"/>
                  </a:lnTo>
                  <a:cubicBezTo>
                    <a:pt x="5311" y="3534"/>
                    <a:pt x="5211" y="3906"/>
                    <a:pt x="5211" y="4280"/>
                  </a:cubicBezTo>
                  <a:cubicBezTo>
                    <a:pt x="5211" y="5324"/>
                    <a:pt x="5953" y="6195"/>
                    <a:pt x="6938" y="6396"/>
                  </a:cubicBezTo>
                  <a:lnTo>
                    <a:pt x="6938" y="6685"/>
                  </a:lnTo>
                  <a:cubicBezTo>
                    <a:pt x="6479" y="7083"/>
                    <a:pt x="5898" y="7302"/>
                    <a:pt x="5284" y="7302"/>
                  </a:cubicBezTo>
                  <a:lnTo>
                    <a:pt x="0" y="7302"/>
                  </a:lnTo>
                  <a:lnTo>
                    <a:pt x="0" y="7737"/>
                  </a:lnTo>
                  <a:cubicBezTo>
                    <a:pt x="0" y="9715"/>
                    <a:pt x="1063" y="11520"/>
                    <a:pt x="2739" y="12536"/>
                  </a:cubicBezTo>
                  <a:cubicBezTo>
                    <a:pt x="3206" y="12815"/>
                    <a:pt x="3485" y="13278"/>
                    <a:pt x="3485" y="13764"/>
                  </a:cubicBezTo>
                  <a:lnTo>
                    <a:pt x="3485" y="14212"/>
                  </a:lnTo>
                  <a:lnTo>
                    <a:pt x="11255" y="14212"/>
                  </a:lnTo>
                  <a:lnTo>
                    <a:pt x="11255" y="13764"/>
                  </a:lnTo>
                  <a:cubicBezTo>
                    <a:pt x="11255" y="13278"/>
                    <a:pt x="11534" y="12815"/>
                    <a:pt x="12001" y="12536"/>
                  </a:cubicBezTo>
                  <a:cubicBezTo>
                    <a:pt x="13673" y="11520"/>
                    <a:pt x="14740" y="9715"/>
                    <a:pt x="14740" y="7737"/>
                  </a:cubicBezTo>
                  <a:lnTo>
                    <a:pt x="14740" y="7302"/>
                  </a:lnTo>
                  <a:lnTo>
                    <a:pt x="9455" y="7302"/>
                  </a:lnTo>
                  <a:cubicBezTo>
                    <a:pt x="8842" y="7302"/>
                    <a:pt x="8261" y="7083"/>
                    <a:pt x="7802" y="6685"/>
                  </a:cubicBezTo>
                  <a:lnTo>
                    <a:pt x="7802" y="6396"/>
                  </a:lnTo>
                  <a:cubicBezTo>
                    <a:pt x="8787" y="6195"/>
                    <a:pt x="9529" y="5324"/>
                    <a:pt x="9529" y="4280"/>
                  </a:cubicBezTo>
                  <a:cubicBezTo>
                    <a:pt x="9529" y="3906"/>
                    <a:pt x="9428" y="3530"/>
                    <a:pt x="9240" y="3200"/>
                  </a:cubicBezTo>
                  <a:lnTo>
                    <a:pt x="736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7"/>
            <p:cNvSpPr/>
            <p:nvPr/>
          </p:nvSpPr>
          <p:spPr>
            <a:xfrm>
              <a:off x="4877400" y="2372425"/>
              <a:ext cx="21650" cy="21675"/>
            </a:xfrm>
            <a:custGeom>
              <a:rect b="b" l="l" r="r" t="t"/>
              <a:pathLst>
                <a:path extrusionOk="0" h="867" w="866">
                  <a:moveTo>
                    <a:pt x="1" y="0"/>
                  </a:moveTo>
                  <a:lnTo>
                    <a:pt x="1" y="866"/>
                  </a:lnTo>
                  <a:lnTo>
                    <a:pt x="865" y="866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7"/>
            <p:cNvSpPr/>
            <p:nvPr/>
          </p:nvSpPr>
          <p:spPr>
            <a:xfrm>
              <a:off x="4963800" y="2372425"/>
              <a:ext cx="21575" cy="21675"/>
            </a:xfrm>
            <a:custGeom>
              <a:rect b="b" l="l" r="r" t="t"/>
              <a:pathLst>
                <a:path extrusionOk="0" h="867" w="863">
                  <a:moveTo>
                    <a:pt x="1" y="0"/>
                  </a:moveTo>
                  <a:lnTo>
                    <a:pt x="1" y="866"/>
                  </a:lnTo>
                  <a:lnTo>
                    <a:pt x="862" y="866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" name="Google Shape;687;p57"/>
          <p:cNvSpPr/>
          <p:nvPr/>
        </p:nvSpPr>
        <p:spPr>
          <a:xfrm>
            <a:off x="4703975" y="2634875"/>
            <a:ext cx="368500" cy="368525"/>
          </a:xfrm>
          <a:custGeom>
            <a:rect b="b" l="l" r="r" t="t"/>
            <a:pathLst>
              <a:path extrusionOk="0" h="14741" w="14740">
                <a:moveTo>
                  <a:pt x="7367" y="1220"/>
                </a:moveTo>
                <a:lnTo>
                  <a:pt x="8846" y="2699"/>
                </a:lnTo>
                <a:lnTo>
                  <a:pt x="7367" y="4172"/>
                </a:lnTo>
                <a:lnTo>
                  <a:pt x="5894" y="2699"/>
                </a:lnTo>
                <a:lnTo>
                  <a:pt x="7367" y="1220"/>
                </a:lnTo>
                <a:close/>
                <a:moveTo>
                  <a:pt x="5284" y="3307"/>
                </a:moveTo>
                <a:lnTo>
                  <a:pt x="6758" y="4781"/>
                </a:lnTo>
                <a:lnTo>
                  <a:pt x="4996" y="6545"/>
                </a:lnTo>
                <a:lnTo>
                  <a:pt x="3521" y="5070"/>
                </a:lnTo>
                <a:lnTo>
                  <a:pt x="5284" y="3307"/>
                </a:lnTo>
                <a:close/>
                <a:moveTo>
                  <a:pt x="9455" y="3307"/>
                </a:moveTo>
                <a:lnTo>
                  <a:pt x="11218" y="5070"/>
                </a:lnTo>
                <a:lnTo>
                  <a:pt x="9744" y="6545"/>
                </a:lnTo>
                <a:lnTo>
                  <a:pt x="7981" y="4781"/>
                </a:lnTo>
                <a:lnTo>
                  <a:pt x="9455" y="3307"/>
                </a:lnTo>
                <a:close/>
                <a:moveTo>
                  <a:pt x="2912" y="5679"/>
                </a:moveTo>
                <a:lnTo>
                  <a:pt x="4387" y="7153"/>
                </a:lnTo>
                <a:lnTo>
                  <a:pt x="2697" y="8847"/>
                </a:lnTo>
                <a:lnTo>
                  <a:pt x="1218" y="7369"/>
                </a:lnTo>
                <a:lnTo>
                  <a:pt x="2912" y="5679"/>
                </a:lnTo>
                <a:close/>
                <a:moveTo>
                  <a:pt x="11828" y="5679"/>
                </a:moveTo>
                <a:lnTo>
                  <a:pt x="13521" y="7369"/>
                </a:lnTo>
                <a:lnTo>
                  <a:pt x="12042" y="8847"/>
                </a:lnTo>
                <a:lnTo>
                  <a:pt x="10353" y="7153"/>
                </a:lnTo>
                <a:lnTo>
                  <a:pt x="11828" y="5679"/>
                </a:lnTo>
                <a:close/>
                <a:moveTo>
                  <a:pt x="7367" y="5391"/>
                </a:moveTo>
                <a:lnTo>
                  <a:pt x="9135" y="7153"/>
                </a:lnTo>
                <a:lnTo>
                  <a:pt x="7367" y="8916"/>
                </a:lnTo>
                <a:lnTo>
                  <a:pt x="5605" y="7153"/>
                </a:lnTo>
                <a:lnTo>
                  <a:pt x="7367" y="5391"/>
                </a:lnTo>
                <a:close/>
                <a:moveTo>
                  <a:pt x="4996" y="7767"/>
                </a:moveTo>
                <a:lnTo>
                  <a:pt x="6758" y="9529"/>
                </a:lnTo>
                <a:lnTo>
                  <a:pt x="5069" y="11219"/>
                </a:lnTo>
                <a:lnTo>
                  <a:pt x="3306" y="9457"/>
                </a:lnTo>
                <a:lnTo>
                  <a:pt x="4996" y="7767"/>
                </a:lnTo>
                <a:close/>
                <a:moveTo>
                  <a:pt x="9744" y="7767"/>
                </a:moveTo>
                <a:lnTo>
                  <a:pt x="11433" y="9457"/>
                </a:lnTo>
                <a:lnTo>
                  <a:pt x="9670" y="11219"/>
                </a:lnTo>
                <a:lnTo>
                  <a:pt x="7981" y="9529"/>
                </a:lnTo>
                <a:lnTo>
                  <a:pt x="9744" y="7767"/>
                </a:lnTo>
                <a:close/>
                <a:moveTo>
                  <a:pt x="12134" y="9973"/>
                </a:moveTo>
                <a:cubicBezTo>
                  <a:pt x="12504" y="10243"/>
                  <a:pt x="12944" y="10391"/>
                  <a:pt x="13411" y="10391"/>
                </a:cubicBezTo>
                <a:lnTo>
                  <a:pt x="13869" y="10391"/>
                </a:lnTo>
                <a:lnTo>
                  <a:pt x="13869" y="11256"/>
                </a:lnTo>
                <a:lnTo>
                  <a:pt x="13411" y="11256"/>
                </a:lnTo>
                <a:cubicBezTo>
                  <a:pt x="12715" y="11256"/>
                  <a:pt x="12056" y="11023"/>
                  <a:pt x="11520" y="10592"/>
                </a:cubicBezTo>
                <a:lnTo>
                  <a:pt x="12134" y="9973"/>
                </a:lnTo>
                <a:close/>
                <a:moveTo>
                  <a:pt x="7367" y="10138"/>
                </a:moveTo>
                <a:lnTo>
                  <a:pt x="9062" y="11828"/>
                </a:lnTo>
                <a:lnTo>
                  <a:pt x="7367" y="13522"/>
                </a:lnTo>
                <a:lnTo>
                  <a:pt x="5678" y="11828"/>
                </a:lnTo>
                <a:lnTo>
                  <a:pt x="7367" y="10138"/>
                </a:lnTo>
                <a:close/>
                <a:moveTo>
                  <a:pt x="9547" y="12565"/>
                </a:moveTo>
                <a:cubicBezTo>
                  <a:pt x="9922" y="12853"/>
                  <a:pt x="10366" y="13009"/>
                  <a:pt x="10820" y="13009"/>
                </a:cubicBezTo>
                <a:lnTo>
                  <a:pt x="11255" y="13009"/>
                </a:lnTo>
                <a:lnTo>
                  <a:pt x="11255" y="13870"/>
                </a:lnTo>
                <a:lnTo>
                  <a:pt x="10820" y="13870"/>
                </a:lnTo>
                <a:cubicBezTo>
                  <a:pt x="10137" y="13870"/>
                  <a:pt x="9478" y="13627"/>
                  <a:pt x="8929" y="13179"/>
                </a:cubicBezTo>
                <a:lnTo>
                  <a:pt x="9547" y="12565"/>
                </a:lnTo>
                <a:close/>
                <a:moveTo>
                  <a:pt x="7367" y="1"/>
                </a:moveTo>
                <a:lnTo>
                  <a:pt x="0" y="7369"/>
                </a:lnTo>
                <a:lnTo>
                  <a:pt x="7367" y="14740"/>
                </a:lnTo>
                <a:lnTo>
                  <a:pt x="8320" y="13792"/>
                </a:lnTo>
                <a:cubicBezTo>
                  <a:pt x="9030" y="14402"/>
                  <a:pt x="9909" y="14736"/>
                  <a:pt x="10820" y="14736"/>
                </a:cubicBezTo>
                <a:lnTo>
                  <a:pt x="12115" y="14736"/>
                </a:lnTo>
                <a:lnTo>
                  <a:pt x="12115" y="12143"/>
                </a:lnTo>
                <a:lnTo>
                  <a:pt x="10820" y="12143"/>
                </a:lnTo>
                <a:cubicBezTo>
                  <a:pt x="10600" y="12143"/>
                  <a:pt x="10372" y="12075"/>
                  <a:pt x="10165" y="11947"/>
                </a:cubicBezTo>
                <a:lnTo>
                  <a:pt x="10907" y="11201"/>
                </a:lnTo>
                <a:cubicBezTo>
                  <a:pt x="11608" y="11796"/>
                  <a:pt x="12481" y="12116"/>
                  <a:pt x="13411" y="12116"/>
                </a:cubicBezTo>
                <a:lnTo>
                  <a:pt x="14734" y="12116"/>
                </a:lnTo>
                <a:lnTo>
                  <a:pt x="14734" y="9529"/>
                </a:lnTo>
                <a:lnTo>
                  <a:pt x="13411" y="9529"/>
                </a:lnTo>
                <a:cubicBezTo>
                  <a:pt x="13178" y="9529"/>
                  <a:pt x="12954" y="9465"/>
                  <a:pt x="12756" y="9351"/>
                </a:cubicBezTo>
                <a:lnTo>
                  <a:pt x="14740" y="7369"/>
                </a:lnTo>
                <a:lnTo>
                  <a:pt x="736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8" name="Google Shape;688;p57"/>
          <p:cNvSpPr/>
          <p:nvPr/>
        </p:nvSpPr>
        <p:spPr>
          <a:xfrm>
            <a:off x="4089175" y="2634875"/>
            <a:ext cx="368475" cy="368525"/>
          </a:xfrm>
          <a:custGeom>
            <a:rect b="b" l="l" r="r" t="t"/>
            <a:pathLst>
              <a:path extrusionOk="0" h="14741" w="14739">
                <a:moveTo>
                  <a:pt x="7367" y="6078"/>
                </a:moveTo>
                <a:cubicBezTo>
                  <a:pt x="7569" y="6078"/>
                  <a:pt x="7756" y="6118"/>
                  <a:pt x="7926" y="6201"/>
                </a:cubicBezTo>
                <a:lnTo>
                  <a:pt x="6200" y="7927"/>
                </a:lnTo>
                <a:cubicBezTo>
                  <a:pt x="6118" y="7758"/>
                  <a:pt x="6072" y="7570"/>
                  <a:pt x="6072" y="7369"/>
                </a:cubicBezTo>
                <a:cubicBezTo>
                  <a:pt x="6072" y="6655"/>
                  <a:pt x="6653" y="6078"/>
                  <a:pt x="7367" y="6078"/>
                </a:cubicBezTo>
                <a:close/>
                <a:moveTo>
                  <a:pt x="8540" y="6814"/>
                </a:moveTo>
                <a:cubicBezTo>
                  <a:pt x="8618" y="6984"/>
                  <a:pt x="8663" y="7171"/>
                  <a:pt x="8663" y="7369"/>
                </a:cubicBezTo>
                <a:cubicBezTo>
                  <a:pt x="8663" y="8083"/>
                  <a:pt x="8082" y="8664"/>
                  <a:pt x="7367" y="8664"/>
                </a:cubicBezTo>
                <a:cubicBezTo>
                  <a:pt x="7171" y="8664"/>
                  <a:pt x="6978" y="8618"/>
                  <a:pt x="6809" y="8540"/>
                </a:cubicBezTo>
                <a:lnTo>
                  <a:pt x="8540" y="6814"/>
                </a:lnTo>
                <a:close/>
                <a:moveTo>
                  <a:pt x="6177" y="9172"/>
                </a:moveTo>
                <a:cubicBezTo>
                  <a:pt x="6178" y="9172"/>
                  <a:pt x="6178" y="9172"/>
                  <a:pt x="6178" y="9172"/>
                </a:cubicBezTo>
                <a:lnTo>
                  <a:pt x="6178" y="9172"/>
                </a:lnTo>
                <a:cubicBezTo>
                  <a:pt x="6174" y="9176"/>
                  <a:pt x="6166" y="9183"/>
                  <a:pt x="6166" y="9183"/>
                </a:cubicBezTo>
                <a:cubicBezTo>
                  <a:pt x="6166" y="9183"/>
                  <a:pt x="6169" y="9181"/>
                  <a:pt x="6177" y="9172"/>
                </a:cubicBezTo>
                <a:close/>
                <a:moveTo>
                  <a:pt x="7367" y="4347"/>
                </a:moveTo>
                <a:cubicBezTo>
                  <a:pt x="8069" y="4347"/>
                  <a:pt x="8722" y="4548"/>
                  <a:pt x="9299" y="4832"/>
                </a:cubicBezTo>
                <a:lnTo>
                  <a:pt x="8558" y="5569"/>
                </a:lnTo>
                <a:cubicBezTo>
                  <a:pt x="8219" y="5345"/>
                  <a:pt x="7807" y="5212"/>
                  <a:pt x="7367" y="5212"/>
                </a:cubicBezTo>
                <a:cubicBezTo>
                  <a:pt x="6177" y="5212"/>
                  <a:pt x="5211" y="6178"/>
                  <a:pt x="5211" y="7369"/>
                </a:cubicBezTo>
                <a:cubicBezTo>
                  <a:pt x="5211" y="7808"/>
                  <a:pt x="5343" y="8220"/>
                  <a:pt x="5569" y="8559"/>
                </a:cubicBezTo>
                <a:cubicBezTo>
                  <a:pt x="5560" y="8568"/>
                  <a:pt x="5557" y="8571"/>
                  <a:pt x="5557" y="8571"/>
                </a:cubicBezTo>
                <a:cubicBezTo>
                  <a:pt x="5557" y="8571"/>
                  <a:pt x="5568" y="8559"/>
                  <a:pt x="5568" y="8559"/>
                </a:cubicBezTo>
                <a:lnTo>
                  <a:pt x="5568" y="8559"/>
                </a:lnTo>
                <a:cubicBezTo>
                  <a:pt x="5569" y="8559"/>
                  <a:pt x="5468" y="8661"/>
                  <a:pt x="4662" y="9470"/>
                </a:cubicBezTo>
                <a:cubicBezTo>
                  <a:pt x="3466" y="8673"/>
                  <a:pt x="2688" y="7648"/>
                  <a:pt x="2674" y="7629"/>
                </a:cubicBezTo>
                <a:lnTo>
                  <a:pt x="2482" y="7369"/>
                </a:lnTo>
                <a:lnTo>
                  <a:pt x="2674" y="7112"/>
                </a:lnTo>
                <a:cubicBezTo>
                  <a:pt x="2697" y="7084"/>
                  <a:pt x="4772" y="4347"/>
                  <a:pt x="7367" y="4347"/>
                </a:cubicBezTo>
                <a:close/>
                <a:moveTo>
                  <a:pt x="10074" y="5275"/>
                </a:moveTo>
                <a:cubicBezTo>
                  <a:pt x="10856" y="5803"/>
                  <a:pt x="11621" y="6562"/>
                  <a:pt x="12033" y="7112"/>
                </a:cubicBezTo>
                <a:lnTo>
                  <a:pt x="12226" y="7369"/>
                </a:lnTo>
                <a:lnTo>
                  <a:pt x="12033" y="7629"/>
                </a:lnTo>
                <a:cubicBezTo>
                  <a:pt x="11021" y="8980"/>
                  <a:pt x="9157" y="10395"/>
                  <a:pt x="7367" y="10395"/>
                </a:cubicBezTo>
                <a:cubicBezTo>
                  <a:pt x="6676" y="10395"/>
                  <a:pt x="6021" y="10198"/>
                  <a:pt x="5436" y="9914"/>
                </a:cubicBezTo>
                <a:cubicBezTo>
                  <a:pt x="6043" y="9309"/>
                  <a:pt x="6164" y="9187"/>
                  <a:pt x="6178" y="9173"/>
                </a:cubicBezTo>
                <a:lnTo>
                  <a:pt x="6178" y="9173"/>
                </a:lnTo>
                <a:cubicBezTo>
                  <a:pt x="6521" y="9396"/>
                  <a:pt x="6928" y="9529"/>
                  <a:pt x="7367" y="9529"/>
                </a:cubicBezTo>
                <a:cubicBezTo>
                  <a:pt x="8558" y="9529"/>
                  <a:pt x="9529" y="8559"/>
                  <a:pt x="9529" y="7369"/>
                </a:cubicBezTo>
                <a:cubicBezTo>
                  <a:pt x="9529" y="6934"/>
                  <a:pt x="9396" y="6522"/>
                  <a:pt x="9172" y="6182"/>
                </a:cubicBezTo>
                <a:lnTo>
                  <a:pt x="10074" y="5275"/>
                </a:lnTo>
                <a:close/>
                <a:moveTo>
                  <a:pt x="7367" y="862"/>
                </a:moveTo>
                <a:cubicBezTo>
                  <a:pt x="9007" y="862"/>
                  <a:pt x="10508" y="1476"/>
                  <a:pt x="11653" y="2479"/>
                </a:cubicBezTo>
                <a:lnTo>
                  <a:pt x="9941" y="4187"/>
                </a:lnTo>
                <a:cubicBezTo>
                  <a:pt x="9079" y="3724"/>
                  <a:pt x="8210" y="3485"/>
                  <a:pt x="7367" y="3485"/>
                </a:cubicBezTo>
                <a:cubicBezTo>
                  <a:pt x="5119" y="3485"/>
                  <a:pt x="2981" y="5262"/>
                  <a:pt x="1983" y="6594"/>
                </a:cubicBezTo>
                <a:lnTo>
                  <a:pt x="1406" y="7369"/>
                </a:lnTo>
                <a:lnTo>
                  <a:pt x="1983" y="8147"/>
                </a:lnTo>
                <a:cubicBezTo>
                  <a:pt x="2418" y="8724"/>
                  <a:pt x="3210" y="9512"/>
                  <a:pt x="4039" y="10089"/>
                </a:cubicBezTo>
                <a:lnTo>
                  <a:pt x="2477" y="11654"/>
                </a:lnTo>
                <a:cubicBezTo>
                  <a:pt x="1470" y="10509"/>
                  <a:pt x="861" y="9007"/>
                  <a:pt x="861" y="7369"/>
                </a:cubicBezTo>
                <a:cubicBezTo>
                  <a:pt x="861" y="3783"/>
                  <a:pt x="3783" y="862"/>
                  <a:pt x="7367" y="862"/>
                </a:cubicBezTo>
                <a:close/>
                <a:moveTo>
                  <a:pt x="12262" y="3088"/>
                </a:moveTo>
                <a:cubicBezTo>
                  <a:pt x="13265" y="4232"/>
                  <a:pt x="13874" y="5734"/>
                  <a:pt x="13874" y="7369"/>
                </a:cubicBezTo>
                <a:cubicBezTo>
                  <a:pt x="13874" y="10958"/>
                  <a:pt x="10957" y="13874"/>
                  <a:pt x="7367" y="13874"/>
                </a:cubicBezTo>
                <a:cubicBezTo>
                  <a:pt x="5728" y="13874"/>
                  <a:pt x="4231" y="13265"/>
                  <a:pt x="3086" y="12263"/>
                </a:cubicBezTo>
                <a:lnTo>
                  <a:pt x="4794" y="10556"/>
                </a:lnTo>
                <a:cubicBezTo>
                  <a:pt x="5655" y="11017"/>
                  <a:pt x="6530" y="11256"/>
                  <a:pt x="7367" y="11256"/>
                </a:cubicBezTo>
                <a:cubicBezTo>
                  <a:pt x="9519" y="11256"/>
                  <a:pt x="11634" y="9612"/>
                  <a:pt x="12724" y="8147"/>
                </a:cubicBezTo>
                <a:lnTo>
                  <a:pt x="13301" y="7369"/>
                </a:lnTo>
                <a:lnTo>
                  <a:pt x="12724" y="6594"/>
                </a:lnTo>
                <a:cubicBezTo>
                  <a:pt x="12294" y="6023"/>
                  <a:pt x="11516" y="5230"/>
                  <a:pt x="10696" y="4658"/>
                </a:cubicBezTo>
                <a:lnTo>
                  <a:pt x="12262" y="3088"/>
                </a:lnTo>
                <a:close/>
                <a:moveTo>
                  <a:pt x="7367" y="1"/>
                </a:moveTo>
                <a:cubicBezTo>
                  <a:pt x="3310" y="1"/>
                  <a:pt x="1" y="3312"/>
                  <a:pt x="1" y="7369"/>
                </a:cubicBezTo>
                <a:cubicBezTo>
                  <a:pt x="1" y="11429"/>
                  <a:pt x="3310" y="14740"/>
                  <a:pt x="7367" y="14740"/>
                </a:cubicBezTo>
                <a:cubicBezTo>
                  <a:pt x="11429" y="14740"/>
                  <a:pt x="14739" y="11429"/>
                  <a:pt x="14739" y="7369"/>
                </a:cubicBezTo>
                <a:cubicBezTo>
                  <a:pt x="14739" y="3312"/>
                  <a:pt x="11429" y="1"/>
                  <a:pt x="7367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9" name="Google Shape;689;p57"/>
          <p:cNvSpPr/>
          <p:nvPr/>
        </p:nvSpPr>
        <p:spPr>
          <a:xfrm>
            <a:off x="2867150" y="3227600"/>
            <a:ext cx="368475" cy="368500"/>
          </a:xfrm>
          <a:custGeom>
            <a:rect b="b" l="l" r="r" t="t"/>
            <a:pathLst>
              <a:path extrusionOk="0" h="14740" w="14739">
                <a:moveTo>
                  <a:pt x="9527" y="3526"/>
                </a:moveTo>
                <a:cubicBezTo>
                  <a:pt x="9802" y="3586"/>
                  <a:pt x="10059" y="3691"/>
                  <a:pt x="10283" y="3842"/>
                </a:cubicBezTo>
                <a:lnTo>
                  <a:pt x="9527" y="4602"/>
                </a:lnTo>
                <a:lnTo>
                  <a:pt x="9527" y="3526"/>
                </a:lnTo>
                <a:close/>
                <a:moveTo>
                  <a:pt x="5210" y="3526"/>
                </a:moveTo>
                <a:lnTo>
                  <a:pt x="5210" y="5211"/>
                </a:lnTo>
                <a:lnTo>
                  <a:pt x="3525" y="5211"/>
                </a:lnTo>
                <a:cubicBezTo>
                  <a:pt x="3699" y="4368"/>
                  <a:pt x="4363" y="3700"/>
                  <a:pt x="5210" y="3526"/>
                </a:cubicBezTo>
                <a:close/>
                <a:moveTo>
                  <a:pt x="10897" y="4456"/>
                </a:moveTo>
                <a:cubicBezTo>
                  <a:pt x="11048" y="4680"/>
                  <a:pt x="11154" y="4936"/>
                  <a:pt x="11213" y="5211"/>
                </a:cubicBezTo>
                <a:lnTo>
                  <a:pt x="10137" y="5211"/>
                </a:lnTo>
                <a:lnTo>
                  <a:pt x="10897" y="4456"/>
                </a:lnTo>
                <a:close/>
                <a:moveTo>
                  <a:pt x="8232" y="8668"/>
                </a:moveTo>
                <a:cubicBezTo>
                  <a:pt x="8470" y="8668"/>
                  <a:pt x="8663" y="8860"/>
                  <a:pt x="8663" y="9099"/>
                </a:cubicBezTo>
                <a:cubicBezTo>
                  <a:pt x="8663" y="9336"/>
                  <a:pt x="8470" y="9528"/>
                  <a:pt x="8232" y="9528"/>
                </a:cubicBezTo>
                <a:lnTo>
                  <a:pt x="6506" y="9528"/>
                </a:lnTo>
                <a:cubicBezTo>
                  <a:pt x="6319" y="9528"/>
                  <a:pt x="6163" y="9414"/>
                  <a:pt x="6099" y="9249"/>
                </a:cubicBezTo>
                <a:lnTo>
                  <a:pt x="6685" y="8668"/>
                </a:lnTo>
                <a:close/>
                <a:moveTo>
                  <a:pt x="7367" y="3485"/>
                </a:moveTo>
                <a:cubicBezTo>
                  <a:pt x="7807" y="3485"/>
                  <a:pt x="8242" y="3594"/>
                  <a:pt x="8663" y="3810"/>
                </a:cubicBezTo>
                <a:lnTo>
                  <a:pt x="8663" y="5462"/>
                </a:lnTo>
                <a:lnTo>
                  <a:pt x="8054" y="6077"/>
                </a:lnTo>
                <a:lnTo>
                  <a:pt x="7802" y="6077"/>
                </a:lnTo>
                <a:lnTo>
                  <a:pt x="7802" y="6328"/>
                </a:lnTo>
                <a:lnTo>
                  <a:pt x="6309" y="7816"/>
                </a:lnTo>
                <a:cubicBezTo>
                  <a:pt x="5751" y="7903"/>
                  <a:pt x="5307" y="8343"/>
                  <a:pt x="5224" y="8906"/>
                </a:cubicBezTo>
                <a:lnTo>
                  <a:pt x="4079" y="10050"/>
                </a:lnTo>
                <a:cubicBezTo>
                  <a:pt x="3681" y="9570"/>
                  <a:pt x="3479" y="8966"/>
                  <a:pt x="3479" y="8233"/>
                </a:cubicBezTo>
                <a:cubicBezTo>
                  <a:pt x="3479" y="7542"/>
                  <a:pt x="3667" y="6781"/>
                  <a:pt x="4001" y="6077"/>
                </a:cubicBezTo>
                <a:lnTo>
                  <a:pt x="6071" y="6077"/>
                </a:lnTo>
                <a:lnTo>
                  <a:pt x="6071" y="3810"/>
                </a:lnTo>
                <a:cubicBezTo>
                  <a:pt x="6497" y="3594"/>
                  <a:pt x="6932" y="3485"/>
                  <a:pt x="7367" y="3485"/>
                </a:cubicBezTo>
                <a:close/>
                <a:moveTo>
                  <a:pt x="10736" y="6077"/>
                </a:moveTo>
                <a:cubicBezTo>
                  <a:pt x="11071" y="6781"/>
                  <a:pt x="11254" y="7542"/>
                  <a:pt x="11254" y="8233"/>
                </a:cubicBezTo>
                <a:cubicBezTo>
                  <a:pt x="11254" y="10371"/>
                  <a:pt x="9500" y="11255"/>
                  <a:pt x="7367" y="11255"/>
                </a:cubicBezTo>
                <a:cubicBezTo>
                  <a:pt x="6304" y="11255"/>
                  <a:pt x="5398" y="11035"/>
                  <a:pt x="4734" y="10618"/>
                </a:cubicBezTo>
                <a:lnTo>
                  <a:pt x="5471" y="9877"/>
                </a:lnTo>
                <a:cubicBezTo>
                  <a:pt x="5709" y="10192"/>
                  <a:pt x="6085" y="10394"/>
                  <a:pt x="6506" y="10394"/>
                </a:cubicBezTo>
                <a:lnTo>
                  <a:pt x="8232" y="10394"/>
                </a:lnTo>
                <a:cubicBezTo>
                  <a:pt x="8946" y="10394"/>
                  <a:pt x="9527" y="9813"/>
                  <a:pt x="9527" y="9099"/>
                </a:cubicBezTo>
                <a:cubicBezTo>
                  <a:pt x="9527" y="8384"/>
                  <a:pt x="8946" y="7802"/>
                  <a:pt x="8232" y="7802"/>
                </a:cubicBezTo>
                <a:lnTo>
                  <a:pt x="7545" y="7802"/>
                </a:lnTo>
                <a:lnTo>
                  <a:pt x="8411" y="6937"/>
                </a:lnTo>
                <a:lnTo>
                  <a:pt x="8663" y="6937"/>
                </a:lnTo>
                <a:lnTo>
                  <a:pt x="8663" y="6686"/>
                </a:lnTo>
                <a:lnTo>
                  <a:pt x="9276" y="6077"/>
                </a:lnTo>
                <a:close/>
                <a:moveTo>
                  <a:pt x="7367" y="866"/>
                </a:moveTo>
                <a:cubicBezTo>
                  <a:pt x="9005" y="866"/>
                  <a:pt x="10508" y="1475"/>
                  <a:pt x="11653" y="2478"/>
                </a:cubicBezTo>
                <a:lnTo>
                  <a:pt x="10907" y="3224"/>
                </a:lnTo>
                <a:cubicBezTo>
                  <a:pt x="10398" y="2844"/>
                  <a:pt x="9775" y="2620"/>
                  <a:pt x="9098" y="2620"/>
                </a:cubicBezTo>
                <a:lnTo>
                  <a:pt x="8663" y="2620"/>
                </a:lnTo>
                <a:lnTo>
                  <a:pt x="8663" y="2867"/>
                </a:lnTo>
                <a:cubicBezTo>
                  <a:pt x="8242" y="2702"/>
                  <a:pt x="7807" y="2620"/>
                  <a:pt x="7367" y="2620"/>
                </a:cubicBezTo>
                <a:cubicBezTo>
                  <a:pt x="6927" y="2620"/>
                  <a:pt x="6497" y="2702"/>
                  <a:pt x="6071" y="2867"/>
                </a:cubicBezTo>
                <a:lnTo>
                  <a:pt x="6071" y="2620"/>
                </a:lnTo>
                <a:lnTo>
                  <a:pt x="5641" y="2620"/>
                </a:lnTo>
                <a:cubicBezTo>
                  <a:pt x="3974" y="2620"/>
                  <a:pt x="2619" y="3975"/>
                  <a:pt x="2619" y="5642"/>
                </a:cubicBezTo>
                <a:lnTo>
                  <a:pt x="2619" y="6077"/>
                </a:lnTo>
                <a:lnTo>
                  <a:pt x="3058" y="6077"/>
                </a:lnTo>
                <a:cubicBezTo>
                  <a:pt x="2775" y="6791"/>
                  <a:pt x="2619" y="7537"/>
                  <a:pt x="2619" y="8233"/>
                </a:cubicBezTo>
                <a:cubicBezTo>
                  <a:pt x="2619" y="9203"/>
                  <a:pt x="2917" y="10027"/>
                  <a:pt x="3466" y="10659"/>
                </a:cubicBezTo>
                <a:lnTo>
                  <a:pt x="2473" y="11654"/>
                </a:lnTo>
                <a:cubicBezTo>
                  <a:pt x="1469" y="10508"/>
                  <a:pt x="861" y="9011"/>
                  <a:pt x="861" y="7372"/>
                </a:cubicBezTo>
                <a:cubicBezTo>
                  <a:pt x="861" y="3782"/>
                  <a:pt x="3781" y="866"/>
                  <a:pt x="7367" y="866"/>
                </a:cubicBezTo>
                <a:close/>
                <a:moveTo>
                  <a:pt x="12261" y="3087"/>
                </a:moveTo>
                <a:cubicBezTo>
                  <a:pt x="13264" y="4231"/>
                  <a:pt x="13873" y="5733"/>
                  <a:pt x="13873" y="7372"/>
                </a:cubicBezTo>
                <a:cubicBezTo>
                  <a:pt x="13873" y="10957"/>
                  <a:pt x="10956" y="13879"/>
                  <a:pt x="7367" y="13879"/>
                </a:cubicBezTo>
                <a:cubicBezTo>
                  <a:pt x="5728" y="13879"/>
                  <a:pt x="4231" y="13269"/>
                  <a:pt x="3086" y="12262"/>
                </a:cubicBezTo>
                <a:lnTo>
                  <a:pt x="4111" y="11241"/>
                </a:lnTo>
                <a:cubicBezTo>
                  <a:pt x="4918" y="11808"/>
                  <a:pt x="6025" y="12121"/>
                  <a:pt x="7367" y="12121"/>
                </a:cubicBezTo>
                <a:cubicBezTo>
                  <a:pt x="10297" y="12121"/>
                  <a:pt x="12120" y="10632"/>
                  <a:pt x="12120" y="8233"/>
                </a:cubicBezTo>
                <a:cubicBezTo>
                  <a:pt x="12120" y="7537"/>
                  <a:pt x="11964" y="6791"/>
                  <a:pt x="11676" y="6077"/>
                </a:cubicBezTo>
                <a:lnTo>
                  <a:pt x="12120" y="6077"/>
                </a:lnTo>
                <a:lnTo>
                  <a:pt x="12120" y="5642"/>
                </a:lnTo>
                <a:cubicBezTo>
                  <a:pt x="12120" y="4964"/>
                  <a:pt x="11896" y="4341"/>
                  <a:pt x="11515" y="3833"/>
                </a:cubicBezTo>
                <a:lnTo>
                  <a:pt x="12261" y="3087"/>
                </a:lnTo>
                <a:close/>
                <a:moveTo>
                  <a:pt x="7367" y="0"/>
                </a:moveTo>
                <a:cubicBezTo>
                  <a:pt x="3310" y="0"/>
                  <a:pt x="0" y="3311"/>
                  <a:pt x="0" y="7372"/>
                </a:cubicBezTo>
                <a:cubicBezTo>
                  <a:pt x="0" y="11428"/>
                  <a:pt x="3310" y="14739"/>
                  <a:pt x="7367" y="14739"/>
                </a:cubicBezTo>
                <a:cubicBezTo>
                  <a:pt x="11428" y="14739"/>
                  <a:pt x="14738" y="11428"/>
                  <a:pt x="14738" y="7372"/>
                </a:cubicBezTo>
                <a:cubicBezTo>
                  <a:pt x="14738" y="3311"/>
                  <a:pt x="11423" y="0"/>
                  <a:pt x="7367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" name="Google Shape;690;p57"/>
          <p:cNvSpPr/>
          <p:nvPr/>
        </p:nvSpPr>
        <p:spPr>
          <a:xfrm>
            <a:off x="3018925" y="3379500"/>
            <a:ext cx="21650" cy="21550"/>
          </a:xfrm>
          <a:custGeom>
            <a:rect b="b" l="l" r="r" t="t"/>
            <a:pathLst>
              <a:path extrusionOk="0" h="862" w="866">
                <a:moveTo>
                  <a:pt x="0" y="1"/>
                </a:moveTo>
                <a:lnTo>
                  <a:pt x="0" y="861"/>
                </a:lnTo>
                <a:lnTo>
                  <a:pt x="865" y="861"/>
                </a:lnTo>
                <a:lnTo>
                  <a:pt x="865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1" name="Google Shape;691;p57"/>
          <p:cNvSpPr/>
          <p:nvPr/>
        </p:nvSpPr>
        <p:spPr>
          <a:xfrm>
            <a:off x="4089175" y="3227600"/>
            <a:ext cx="368475" cy="368500"/>
          </a:xfrm>
          <a:custGeom>
            <a:rect b="b" l="l" r="r" t="t"/>
            <a:pathLst>
              <a:path extrusionOk="0" h="14740" w="14739">
                <a:moveTo>
                  <a:pt x="9781" y="5211"/>
                </a:moveTo>
                <a:lnTo>
                  <a:pt x="8920" y="6077"/>
                </a:lnTo>
                <a:lnTo>
                  <a:pt x="5820" y="6077"/>
                </a:lnTo>
                <a:lnTo>
                  <a:pt x="4954" y="5211"/>
                </a:lnTo>
                <a:close/>
                <a:moveTo>
                  <a:pt x="8054" y="6937"/>
                </a:moveTo>
                <a:lnTo>
                  <a:pt x="7367" y="7624"/>
                </a:lnTo>
                <a:lnTo>
                  <a:pt x="6685" y="6937"/>
                </a:lnTo>
                <a:close/>
                <a:moveTo>
                  <a:pt x="7367" y="866"/>
                </a:moveTo>
                <a:cubicBezTo>
                  <a:pt x="9007" y="866"/>
                  <a:pt x="10508" y="1475"/>
                  <a:pt x="11653" y="2478"/>
                </a:cubicBezTo>
                <a:lnTo>
                  <a:pt x="9781" y="4346"/>
                </a:lnTo>
                <a:lnTo>
                  <a:pt x="2871" y="4346"/>
                </a:lnTo>
                <a:lnTo>
                  <a:pt x="6328" y="7802"/>
                </a:lnTo>
                <a:lnTo>
                  <a:pt x="2477" y="11654"/>
                </a:lnTo>
                <a:cubicBezTo>
                  <a:pt x="1470" y="10508"/>
                  <a:pt x="861" y="9011"/>
                  <a:pt x="861" y="7372"/>
                </a:cubicBezTo>
                <a:cubicBezTo>
                  <a:pt x="861" y="3782"/>
                  <a:pt x="3783" y="866"/>
                  <a:pt x="7367" y="866"/>
                </a:cubicBezTo>
                <a:close/>
                <a:moveTo>
                  <a:pt x="12262" y="3087"/>
                </a:moveTo>
                <a:cubicBezTo>
                  <a:pt x="13265" y="4231"/>
                  <a:pt x="13874" y="5733"/>
                  <a:pt x="13874" y="7372"/>
                </a:cubicBezTo>
                <a:cubicBezTo>
                  <a:pt x="13874" y="10957"/>
                  <a:pt x="10957" y="13879"/>
                  <a:pt x="7367" y="13879"/>
                </a:cubicBezTo>
                <a:cubicBezTo>
                  <a:pt x="5728" y="13879"/>
                  <a:pt x="4231" y="13269"/>
                  <a:pt x="3086" y="12262"/>
                </a:cubicBezTo>
                <a:lnTo>
                  <a:pt x="6937" y="8412"/>
                </a:lnTo>
                <a:lnTo>
                  <a:pt x="6937" y="11255"/>
                </a:lnTo>
                <a:lnTo>
                  <a:pt x="6072" y="11255"/>
                </a:lnTo>
                <a:lnTo>
                  <a:pt x="6072" y="12121"/>
                </a:lnTo>
                <a:lnTo>
                  <a:pt x="8663" y="12121"/>
                </a:lnTo>
                <a:lnTo>
                  <a:pt x="8663" y="11255"/>
                </a:lnTo>
                <a:lnTo>
                  <a:pt x="7803" y="11255"/>
                </a:lnTo>
                <a:lnTo>
                  <a:pt x="7803" y="8412"/>
                </a:lnTo>
                <a:lnTo>
                  <a:pt x="11864" y="4346"/>
                </a:lnTo>
                <a:lnTo>
                  <a:pt x="11003" y="4346"/>
                </a:lnTo>
                <a:lnTo>
                  <a:pt x="12262" y="3087"/>
                </a:lnTo>
                <a:close/>
                <a:moveTo>
                  <a:pt x="7367" y="0"/>
                </a:moveTo>
                <a:cubicBezTo>
                  <a:pt x="3310" y="0"/>
                  <a:pt x="1" y="3311"/>
                  <a:pt x="1" y="7372"/>
                </a:cubicBezTo>
                <a:cubicBezTo>
                  <a:pt x="1" y="11428"/>
                  <a:pt x="3310" y="14739"/>
                  <a:pt x="7367" y="14739"/>
                </a:cubicBezTo>
                <a:cubicBezTo>
                  <a:pt x="11429" y="14739"/>
                  <a:pt x="14739" y="11428"/>
                  <a:pt x="14739" y="7372"/>
                </a:cubicBezTo>
                <a:cubicBezTo>
                  <a:pt x="14739" y="3311"/>
                  <a:pt x="11429" y="0"/>
                  <a:pt x="7367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2" name="Google Shape;692;p57"/>
          <p:cNvGrpSpPr/>
          <p:nvPr/>
        </p:nvGrpSpPr>
        <p:grpSpPr>
          <a:xfrm>
            <a:off x="3448725" y="2090250"/>
            <a:ext cx="368500" cy="368500"/>
            <a:chOff x="3448725" y="2090250"/>
            <a:chExt cx="368500" cy="368500"/>
          </a:xfrm>
        </p:grpSpPr>
        <p:sp>
          <p:nvSpPr>
            <p:cNvPr id="693" name="Google Shape;693;p57"/>
            <p:cNvSpPr/>
            <p:nvPr/>
          </p:nvSpPr>
          <p:spPr>
            <a:xfrm>
              <a:off x="3448725" y="209025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346" y="7803"/>
                  </a:moveTo>
                  <a:lnTo>
                    <a:pt x="4346" y="8669"/>
                  </a:lnTo>
                  <a:lnTo>
                    <a:pt x="2593" y="8669"/>
                  </a:lnTo>
                  <a:lnTo>
                    <a:pt x="2593" y="7803"/>
                  </a:lnTo>
                  <a:close/>
                  <a:moveTo>
                    <a:pt x="10395" y="7803"/>
                  </a:moveTo>
                  <a:lnTo>
                    <a:pt x="10395" y="8669"/>
                  </a:lnTo>
                  <a:lnTo>
                    <a:pt x="5211" y="8669"/>
                  </a:lnTo>
                  <a:lnTo>
                    <a:pt x="5211" y="7803"/>
                  </a:lnTo>
                  <a:close/>
                  <a:moveTo>
                    <a:pt x="7368" y="867"/>
                  </a:moveTo>
                  <a:cubicBezTo>
                    <a:pt x="9007" y="867"/>
                    <a:pt x="10509" y="1476"/>
                    <a:pt x="11654" y="2479"/>
                  </a:cubicBezTo>
                  <a:lnTo>
                    <a:pt x="9780" y="4351"/>
                  </a:lnTo>
                  <a:lnTo>
                    <a:pt x="7802" y="4351"/>
                  </a:lnTo>
                  <a:cubicBezTo>
                    <a:pt x="7327" y="4351"/>
                    <a:pt x="6938" y="3962"/>
                    <a:pt x="6938" y="3485"/>
                  </a:cubicBezTo>
                  <a:lnTo>
                    <a:pt x="6072" y="3485"/>
                  </a:lnTo>
                  <a:cubicBezTo>
                    <a:pt x="6072" y="4438"/>
                    <a:pt x="6851" y="5212"/>
                    <a:pt x="7802" y="5212"/>
                  </a:cubicBezTo>
                  <a:lnTo>
                    <a:pt x="8920" y="5212"/>
                  </a:lnTo>
                  <a:lnTo>
                    <a:pt x="7189" y="6938"/>
                  </a:lnTo>
                  <a:lnTo>
                    <a:pt x="1727" y="6938"/>
                  </a:lnTo>
                  <a:lnTo>
                    <a:pt x="1727" y="9529"/>
                  </a:lnTo>
                  <a:lnTo>
                    <a:pt x="4598" y="9529"/>
                  </a:lnTo>
                  <a:lnTo>
                    <a:pt x="2478" y="11654"/>
                  </a:lnTo>
                  <a:cubicBezTo>
                    <a:pt x="1471" y="10509"/>
                    <a:pt x="862" y="9012"/>
                    <a:pt x="862" y="7373"/>
                  </a:cubicBezTo>
                  <a:cubicBezTo>
                    <a:pt x="862" y="3783"/>
                    <a:pt x="3783" y="867"/>
                    <a:pt x="7368" y="867"/>
                  </a:cubicBezTo>
                  <a:close/>
                  <a:moveTo>
                    <a:pt x="12263" y="3088"/>
                  </a:moveTo>
                  <a:cubicBezTo>
                    <a:pt x="13265" y="4237"/>
                    <a:pt x="13874" y="5734"/>
                    <a:pt x="13874" y="7373"/>
                  </a:cubicBezTo>
                  <a:cubicBezTo>
                    <a:pt x="13874" y="10958"/>
                    <a:pt x="10957" y="13880"/>
                    <a:pt x="7368" y="13880"/>
                  </a:cubicBezTo>
                  <a:cubicBezTo>
                    <a:pt x="5729" y="13880"/>
                    <a:pt x="4231" y="13270"/>
                    <a:pt x="3087" y="12268"/>
                  </a:cubicBezTo>
                  <a:lnTo>
                    <a:pt x="5820" y="9529"/>
                  </a:lnTo>
                  <a:lnTo>
                    <a:pt x="11255" y="9529"/>
                  </a:lnTo>
                  <a:lnTo>
                    <a:pt x="11255" y="6938"/>
                  </a:lnTo>
                  <a:lnTo>
                    <a:pt x="8412" y="6938"/>
                  </a:lnTo>
                  <a:lnTo>
                    <a:pt x="10138" y="5212"/>
                  </a:lnTo>
                  <a:lnTo>
                    <a:pt x="11255" y="5212"/>
                  </a:lnTo>
                  <a:cubicBezTo>
                    <a:pt x="11731" y="5212"/>
                    <a:pt x="12121" y="5601"/>
                    <a:pt x="12121" y="6078"/>
                  </a:cubicBezTo>
                  <a:lnTo>
                    <a:pt x="12981" y="6078"/>
                  </a:lnTo>
                  <a:cubicBezTo>
                    <a:pt x="12981" y="5125"/>
                    <a:pt x="12208" y="4351"/>
                    <a:pt x="11255" y="4351"/>
                  </a:cubicBezTo>
                  <a:lnTo>
                    <a:pt x="11003" y="4351"/>
                  </a:lnTo>
                  <a:lnTo>
                    <a:pt x="12263" y="3088"/>
                  </a:lnTo>
                  <a:close/>
                  <a:moveTo>
                    <a:pt x="7368" y="1"/>
                  </a:moveTo>
                  <a:cubicBezTo>
                    <a:pt x="3311" y="1"/>
                    <a:pt x="0" y="3316"/>
                    <a:pt x="0" y="7373"/>
                  </a:cubicBezTo>
                  <a:cubicBezTo>
                    <a:pt x="0" y="11429"/>
                    <a:pt x="3311" y="14740"/>
                    <a:pt x="7368" y="14740"/>
                  </a:cubicBezTo>
                  <a:cubicBezTo>
                    <a:pt x="11429" y="14740"/>
                    <a:pt x="14740" y="11429"/>
                    <a:pt x="14740" y="7373"/>
                  </a:cubicBezTo>
                  <a:cubicBezTo>
                    <a:pt x="14740" y="3312"/>
                    <a:pt x="11429" y="1"/>
                    <a:pt x="7368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7"/>
            <p:cNvSpPr/>
            <p:nvPr/>
          </p:nvSpPr>
          <p:spPr>
            <a:xfrm>
              <a:off x="3751750" y="2263700"/>
              <a:ext cx="21525" cy="64800"/>
            </a:xfrm>
            <a:custGeom>
              <a:rect b="b" l="l" r="r" t="t"/>
              <a:pathLst>
                <a:path extrusionOk="0" h="2592" w="861">
                  <a:moveTo>
                    <a:pt x="0" y="0"/>
                  </a:moveTo>
                  <a:lnTo>
                    <a:pt x="0" y="2591"/>
                  </a:lnTo>
                  <a:lnTo>
                    <a:pt x="860" y="2591"/>
                  </a:lnTo>
                  <a:lnTo>
                    <a:pt x="860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" name="Google Shape;695;p57"/>
          <p:cNvGrpSpPr/>
          <p:nvPr/>
        </p:nvGrpSpPr>
        <p:grpSpPr>
          <a:xfrm>
            <a:off x="4089175" y="2090950"/>
            <a:ext cx="368475" cy="367800"/>
            <a:chOff x="4089175" y="2090950"/>
            <a:chExt cx="368475" cy="367800"/>
          </a:xfrm>
        </p:grpSpPr>
        <p:sp>
          <p:nvSpPr>
            <p:cNvPr id="696" name="Google Shape;696;p57"/>
            <p:cNvSpPr/>
            <p:nvPr/>
          </p:nvSpPr>
          <p:spPr>
            <a:xfrm>
              <a:off x="4089175" y="2090950"/>
              <a:ext cx="368475" cy="367800"/>
            </a:xfrm>
            <a:custGeom>
              <a:rect b="b" l="l" r="r" t="t"/>
              <a:pathLst>
                <a:path extrusionOk="0" h="14712" w="14739">
                  <a:moveTo>
                    <a:pt x="13874" y="866"/>
                  </a:moveTo>
                  <a:lnTo>
                    <a:pt x="13874" y="1731"/>
                  </a:lnTo>
                  <a:lnTo>
                    <a:pt x="861" y="1731"/>
                  </a:lnTo>
                  <a:lnTo>
                    <a:pt x="861" y="866"/>
                  </a:lnTo>
                  <a:close/>
                  <a:moveTo>
                    <a:pt x="2184" y="4524"/>
                  </a:moveTo>
                  <a:lnTo>
                    <a:pt x="3302" y="5646"/>
                  </a:lnTo>
                  <a:lnTo>
                    <a:pt x="2184" y="6764"/>
                  </a:lnTo>
                  <a:lnTo>
                    <a:pt x="1044" y="5646"/>
                  </a:lnTo>
                  <a:lnTo>
                    <a:pt x="2184" y="4524"/>
                  </a:lnTo>
                  <a:close/>
                  <a:moveTo>
                    <a:pt x="12555" y="4524"/>
                  </a:moveTo>
                  <a:lnTo>
                    <a:pt x="13690" y="5646"/>
                  </a:lnTo>
                  <a:lnTo>
                    <a:pt x="12555" y="6764"/>
                  </a:lnTo>
                  <a:lnTo>
                    <a:pt x="11433" y="5646"/>
                  </a:lnTo>
                  <a:lnTo>
                    <a:pt x="12555" y="4524"/>
                  </a:lnTo>
                  <a:close/>
                  <a:moveTo>
                    <a:pt x="13874" y="2593"/>
                  </a:moveTo>
                  <a:lnTo>
                    <a:pt x="13874" y="4616"/>
                  </a:lnTo>
                  <a:lnTo>
                    <a:pt x="12551" y="3311"/>
                  </a:lnTo>
                  <a:lnTo>
                    <a:pt x="10211" y="5646"/>
                  </a:lnTo>
                  <a:lnTo>
                    <a:pt x="12551" y="7981"/>
                  </a:lnTo>
                  <a:lnTo>
                    <a:pt x="13874" y="6676"/>
                  </a:lnTo>
                  <a:lnTo>
                    <a:pt x="13874" y="9533"/>
                  </a:lnTo>
                  <a:lnTo>
                    <a:pt x="10161" y="9533"/>
                  </a:lnTo>
                  <a:cubicBezTo>
                    <a:pt x="9859" y="9017"/>
                    <a:pt x="9305" y="8668"/>
                    <a:pt x="8663" y="8668"/>
                  </a:cubicBezTo>
                  <a:cubicBezTo>
                    <a:pt x="8151" y="8668"/>
                    <a:pt x="7684" y="8897"/>
                    <a:pt x="7367" y="9254"/>
                  </a:cubicBezTo>
                  <a:cubicBezTo>
                    <a:pt x="7052" y="8897"/>
                    <a:pt x="6589" y="8668"/>
                    <a:pt x="6072" y="8668"/>
                  </a:cubicBezTo>
                  <a:cubicBezTo>
                    <a:pt x="5436" y="8668"/>
                    <a:pt x="4876" y="9017"/>
                    <a:pt x="4580" y="9533"/>
                  </a:cubicBezTo>
                  <a:lnTo>
                    <a:pt x="861" y="9533"/>
                  </a:lnTo>
                  <a:lnTo>
                    <a:pt x="861" y="6676"/>
                  </a:lnTo>
                  <a:lnTo>
                    <a:pt x="2190" y="7981"/>
                  </a:lnTo>
                  <a:lnTo>
                    <a:pt x="4525" y="5646"/>
                  </a:lnTo>
                  <a:lnTo>
                    <a:pt x="2190" y="3311"/>
                  </a:lnTo>
                  <a:lnTo>
                    <a:pt x="861" y="4616"/>
                  </a:lnTo>
                  <a:lnTo>
                    <a:pt x="861" y="2593"/>
                  </a:lnTo>
                  <a:close/>
                  <a:moveTo>
                    <a:pt x="6072" y="9533"/>
                  </a:moveTo>
                  <a:cubicBezTo>
                    <a:pt x="6548" y="9533"/>
                    <a:pt x="6937" y="9918"/>
                    <a:pt x="6937" y="10395"/>
                  </a:cubicBezTo>
                  <a:lnTo>
                    <a:pt x="6937" y="10627"/>
                  </a:lnTo>
                  <a:cubicBezTo>
                    <a:pt x="6681" y="10481"/>
                    <a:pt x="6387" y="10395"/>
                    <a:pt x="6072" y="10395"/>
                  </a:cubicBezTo>
                  <a:cubicBezTo>
                    <a:pt x="5761" y="10395"/>
                    <a:pt x="5463" y="10481"/>
                    <a:pt x="5211" y="10627"/>
                  </a:cubicBezTo>
                  <a:lnTo>
                    <a:pt x="5211" y="10395"/>
                  </a:lnTo>
                  <a:cubicBezTo>
                    <a:pt x="5211" y="9918"/>
                    <a:pt x="5596" y="9533"/>
                    <a:pt x="6072" y="9533"/>
                  </a:cubicBezTo>
                  <a:close/>
                  <a:moveTo>
                    <a:pt x="8663" y="9533"/>
                  </a:moveTo>
                  <a:cubicBezTo>
                    <a:pt x="9140" y="9533"/>
                    <a:pt x="9529" y="9918"/>
                    <a:pt x="9529" y="10395"/>
                  </a:cubicBezTo>
                  <a:lnTo>
                    <a:pt x="9529" y="10627"/>
                  </a:lnTo>
                  <a:cubicBezTo>
                    <a:pt x="9272" y="10481"/>
                    <a:pt x="8979" y="10395"/>
                    <a:pt x="8663" y="10395"/>
                  </a:cubicBezTo>
                  <a:cubicBezTo>
                    <a:pt x="8352" y="10395"/>
                    <a:pt x="8054" y="10481"/>
                    <a:pt x="7803" y="10627"/>
                  </a:cubicBezTo>
                  <a:lnTo>
                    <a:pt x="7803" y="10395"/>
                  </a:lnTo>
                  <a:cubicBezTo>
                    <a:pt x="7803" y="9918"/>
                    <a:pt x="8187" y="9533"/>
                    <a:pt x="8663" y="9533"/>
                  </a:cubicBezTo>
                  <a:close/>
                  <a:moveTo>
                    <a:pt x="4346" y="10395"/>
                  </a:moveTo>
                  <a:lnTo>
                    <a:pt x="4346" y="11259"/>
                  </a:lnTo>
                  <a:lnTo>
                    <a:pt x="861" y="11259"/>
                  </a:lnTo>
                  <a:lnTo>
                    <a:pt x="861" y="10395"/>
                  </a:lnTo>
                  <a:close/>
                  <a:moveTo>
                    <a:pt x="13874" y="10395"/>
                  </a:moveTo>
                  <a:lnTo>
                    <a:pt x="13874" y="11259"/>
                  </a:lnTo>
                  <a:lnTo>
                    <a:pt x="10389" y="11259"/>
                  </a:lnTo>
                  <a:lnTo>
                    <a:pt x="10389" y="10395"/>
                  </a:lnTo>
                  <a:close/>
                  <a:moveTo>
                    <a:pt x="6072" y="11259"/>
                  </a:moveTo>
                  <a:cubicBezTo>
                    <a:pt x="6548" y="11259"/>
                    <a:pt x="6937" y="11648"/>
                    <a:pt x="6937" y="12125"/>
                  </a:cubicBezTo>
                  <a:lnTo>
                    <a:pt x="6937" y="12986"/>
                  </a:lnTo>
                  <a:cubicBezTo>
                    <a:pt x="6937" y="13461"/>
                    <a:pt x="6548" y="13852"/>
                    <a:pt x="6072" y="13852"/>
                  </a:cubicBezTo>
                  <a:cubicBezTo>
                    <a:pt x="5596" y="13852"/>
                    <a:pt x="5211" y="13461"/>
                    <a:pt x="5211" y="12986"/>
                  </a:cubicBezTo>
                  <a:lnTo>
                    <a:pt x="5211" y="12125"/>
                  </a:lnTo>
                  <a:cubicBezTo>
                    <a:pt x="5211" y="11648"/>
                    <a:pt x="5596" y="11259"/>
                    <a:pt x="6072" y="11259"/>
                  </a:cubicBezTo>
                  <a:close/>
                  <a:moveTo>
                    <a:pt x="8663" y="11259"/>
                  </a:moveTo>
                  <a:cubicBezTo>
                    <a:pt x="9140" y="11259"/>
                    <a:pt x="9529" y="11648"/>
                    <a:pt x="9529" y="12125"/>
                  </a:cubicBezTo>
                  <a:lnTo>
                    <a:pt x="9529" y="12986"/>
                  </a:lnTo>
                  <a:cubicBezTo>
                    <a:pt x="9529" y="13461"/>
                    <a:pt x="9140" y="13852"/>
                    <a:pt x="8663" y="13852"/>
                  </a:cubicBezTo>
                  <a:cubicBezTo>
                    <a:pt x="8187" y="13852"/>
                    <a:pt x="7803" y="13461"/>
                    <a:pt x="7803" y="12986"/>
                  </a:cubicBezTo>
                  <a:lnTo>
                    <a:pt x="7803" y="12125"/>
                  </a:lnTo>
                  <a:cubicBezTo>
                    <a:pt x="7803" y="11648"/>
                    <a:pt x="8187" y="11259"/>
                    <a:pt x="8663" y="11259"/>
                  </a:cubicBezTo>
                  <a:close/>
                  <a:moveTo>
                    <a:pt x="1" y="0"/>
                  </a:moveTo>
                  <a:lnTo>
                    <a:pt x="1" y="12125"/>
                  </a:lnTo>
                  <a:lnTo>
                    <a:pt x="4346" y="12125"/>
                  </a:lnTo>
                  <a:lnTo>
                    <a:pt x="4346" y="12986"/>
                  </a:lnTo>
                  <a:cubicBezTo>
                    <a:pt x="4346" y="13938"/>
                    <a:pt x="5119" y="14712"/>
                    <a:pt x="6072" y="14712"/>
                  </a:cubicBezTo>
                  <a:cubicBezTo>
                    <a:pt x="6589" y="14712"/>
                    <a:pt x="7052" y="14488"/>
                    <a:pt x="7367" y="14126"/>
                  </a:cubicBezTo>
                  <a:cubicBezTo>
                    <a:pt x="7684" y="14488"/>
                    <a:pt x="8151" y="14712"/>
                    <a:pt x="8663" y="14712"/>
                  </a:cubicBezTo>
                  <a:cubicBezTo>
                    <a:pt x="9616" y="14712"/>
                    <a:pt x="10389" y="13938"/>
                    <a:pt x="10389" y="12986"/>
                  </a:cubicBezTo>
                  <a:lnTo>
                    <a:pt x="10389" y="12125"/>
                  </a:lnTo>
                  <a:lnTo>
                    <a:pt x="14739" y="12125"/>
                  </a:lnTo>
                  <a:lnTo>
                    <a:pt x="14739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" name="Google Shape;697;p57"/>
            <p:cNvSpPr/>
            <p:nvPr/>
          </p:nvSpPr>
          <p:spPr>
            <a:xfrm>
              <a:off x="4214975" y="2173600"/>
              <a:ext cx="116875" cy="116900"/>
            </a:xfrm>
            <a:custGeom>
              <a:rect b="b" l="l" r="r" t="t"/>
              <a:pathLst>
                <a:path extrusionOk="0" h="4676" w="4675">
                  <a:moveTo>
                    <a:pt x="2335" y="1223"/>
                  </a:moveTo>
                  <a:lnTo>
                    <a:pt x="3453" y="2340"/>
                  </a:lnTo>
                  <a:lnTo>
                    <a:pt x="2335" y="3458"/>
                  </a:lnTo>
                  <a:lnTo>
                    <a:pt x="1218" y="2340"/>
                  </a:lnTo>
                  <a:lnTo>
                    <a:pt x="2335" y="1223"/>
                  </a:lnTo>
                  <a:close/>
                  <a:moveTo>
                    <a:pt x="2335" y="1"/>
                  </a:moveTo>
                  <a:lnTo>
                    <a:pt x="0" y="2340"/>
                  </a:lnTo>
                  <a:lnTo>
                    <a:pt x="2335" y="4675"/>
                  </a:lnTo>
                  <a:lnTo>
                    <a:pt x="4675" y="2340"/>
                  </a:lnTo>
                  <a:lnTo>
                    <a:pt x="233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" name="Google Shape;698;p57"/>
            <p:cNvSpPr/>
            <p:nvPr/>
          </p:nvSpPr>
          <p:spPr>
            <a:xfrm>
              <a:off x="4322900" y="2173600"/>
              <a:ext cx="30600" cy="30575"/>
            </a:xfrm>
            <a:custGeom>
              <a:rect b="b" l="l" r="r" t="t"/>
              <a:pathLst>
                <a:path extrusionOk="0" h="1223" w="1224">
                  <a:moveTo>
                    <a:pt x="610" y="1"/>
                  </a:moveTo>
                  <a:lnTo>
                    <a:pt x="1" y="614"/>
                  </a:lnTo>
                  <a:lnTo>
                    <a:pt x="610" y="1223"/>
                  </a:lnTo>
                  <a:lnTo>
                    <a:pt x="1224" y="614"/>
                  </a:lnTo>
                  <a:lnTo>
                    <a:pt x="610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" name="Google Shape;699;p57"/>
            <p:cNvSpPr/>
            <p:nvPr/>
          </p:nvSpPr>
          <p:spPr>
            <a:xfrm>
              <a:off x="4193350" y="2173600"/>
              <a:ext cx="30575" cy="30575"/>
            </a:xfrm>
            <a:custGeom>
              <a:rect b="b" l="l" r="r" t="t"/>
              <a:pathLst>
                <a:path extrusionOk="0" h="1223" w="1223">
                  <a:moveTo>
                    <a:pt x="609" y="1"/>
                  </a:moveTo>
                  <a:lnTo>
                    <a:pt x="0" y="614"/>
                  </a:lnTo>
                  <a:lnTo>
                    <a:pt x="609" y="1223"/>
                  </a:lnTo>
                  <a:lnTo>
                    <a:pt x="1222" y="614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" name="Google Shape;700;p57"/>
            <p:cNvSpPr/>
            <p:nvPr/>
          </p:nvSpPr>
          <p:spPr>
            <a:xfrm>
              <a:off x="4322900" y="2260025"/>
              <a:ext cx="30600" cy="30475"/>
            </a:xfrm>
            <a:custGeom>
              <a:rect b="b" l="l" r="r" t="t"/>
              <a:pathLst>
                <a:path extrusionOk="0" h="1219" w="1224">
                  <a:moveTo>
                    <a:pt x="610" y="1"/>
                  </a:moveTo>
                  <a:lnTo>
                    <a:pt x="1" y="610"/>
                  </a:lnTo>
                  <a:lnTo>
                    <a:pt x="610" y="1218"/>
                  </a:lnTo>
                  <a:lnTo>
                    <a:pt x="1224" y="610"/>
                  </a:lnTo>
                  <a:lnTo>
                    <a:pt x="610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" name="Google Shape;701;p57"/>
            <p:cNvSpPr/>
            <p:nvPr/>
          </p:nvSpPr>
          <p:spPr>
            <a:xfrm>
              <a:off x="4193350" y="2260025"/>
              <a:ext cx="30575" cy="30475"/>
            </a:xfrm>
            <a:custGeom>
              <a:rect b="b" l="l" r="r" t="t"/>
              <a:pathLst>
                <a:path extrusionOk="0" h="1219" w="1223">
                  <a:moveTo>
                    <a:pt x="609" y="1"/>
                  </a:moveTo>
                  <a:lnTo>
                    <a:pt x="0" y="610"/>
                  </a:lnTo>
                  <a:lnTo>
                    <a:pt x="609" y="1218"/>
                  </a:lnTo>
                  <a:lnTo>
                    <a:pt x="1222" y="610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" name="Google Shape;702;p57"/>
          <p:cNvGrpSpPr/>
          <p:nvPr/>
        </p:nvGrpSpPr>
        <p:grpSpPr>
          <a:xfrm>
            <a:off x="2867150" y="2657900"/>
            <a:ext cx="368475" cy="345500"/>
            <a:chOff x="2867150" y="2657900"/>
            <a:chExt cx="368475" cy="345500"/>
          </a:xfrm>
        </p:grpSpPr>
        <p:sp>
          <p:nvSpPr>
            <p:cNvPr id="703" name="Google Shape;703;p57"/>
            <p:cNvSpPr/>
            <p:nvPr/>
          </p:nvSpPr>
          <p:spPr>
            <a:xfrm>
              <a:off x="2867150" y="2787500"/>
              <a:ext cx="368475" cy="215900"/>
            </a:xfrm>
            <a:custGeom>
              <a:rect b="b" l="l" r="r" t="t"/>
              <a:pathLst>
                <a:path extrusionOk="0" h="8636" w="14739">
                  <a:moveTo>
                    <a:pt x="4079" y="861"/>
                  </a:moveTo>
                  <a:lnTo>
                    <a:pt x="3050" y="2921"/>
                  </a:lnTo>
                  <a:lnTo>
                    <a:pt x="2019" y="861"/>
                  </a:lnTo>
                  <a:close/>
                  <a:moveTo>
                    <a:pt x="8397" y="861"/>
                  </a:moveTo>
                  <a:lnTo>
                    <a:pt x="7367" y="2921"/>
                  </a:lnTo>
                  <a:lnTo>
                    <a:pt x="6341" y="861"/>
                  </a:lnTo>
                  <a:close/>
                  <a:moveTo>
                    <a:pt x="12737" y="861"/>
                  </a:moveTo>
                  <a:lnTo>
                    <a:pt x="11689" y="2925"/>
                  </a:lnTo>
                  <a:lnTo>
                    <a:pt x="10659" y="861"/>
                  </a:lnTo>
                  <a:close/>
                  <a:moveTo>
                    <a:pt x="3479" y="4318"/>
                  </a:moveTo>
                  <a:lnTo>
                    <a:pt x="3479" y="6044"/>
                  </a:lnTo>
                  <a:lnTo>
                    <a:pt x="2619" y="6044"/>
                  </a:lnTo>
                  <a:lnTo>
                    <a:pt x="2619" y="4318"/>
                  </a:lnTo>
                  <a:close/>
                  <a:moveTo>
                    <a:pt x="7802" y="4318"/>
                  </a:moveTo>
                  <a:lnTo>
                    <a:pt x="7802" y="6044"/>
                  </a:lnTo>
                  <a:lnTo>
                    <a:pt x="6936" y="6044"/>
                  </a:lnTo>
                  <a:lnTo>
                    <a:pt x="6936" y="4318"/>
                  </a:lnTo>
                  <a:close/>
                  <a:moveTo>
                    <a:pt x="12120" y="4318"/>
                  </a:moveTo>
                  <a:lnTo>
                    <a:pt x="12120" y="6044"/>
                  </a:lnTo>
                  <a:lnTo>
                    <a:pt x="11254" y="6044"/>
                  </a:lnTo>
                  <a:lnTo>
                    <a:pt x="11254" y="4318"/>
                  </a:lnTo>
                  <a:close/>
                  <a:moveTo>
                    <a:pt x="1364" y="1478"/>
                  </a:moveTo>
                  <a:lnTo>
                    <a:pt x="2353" y="3452"/>
                  </a:lnTo>
                  <a:lnTo>
                    <a:pt x="1753" y="3452"/>
                  </a:lnTo>
                  <a:lnTo>
                    <a:pt x="1753" y="6909"/>
                  </a:lnTo>
                  <a:lnTo>
                    <a:pt x="2619" y="6909"/>
                  </a:lnTo>
                  <a:lnTo>
                    <a:pt x="2619" y="7769"/>
                  </a:lnTo>
                  <a:lnTo>
                    <a:pt x="1598" y="7769"/>
                  </a:lnTo>
                  <a:cubicBezTo>
                    <a:pt x="1368" y="7243"/>
                    <a:pt x="861" y="5892"/>
                    <a:pt x="861" y="4318"/>
                  </a:cubicBezTo>
                  <a:cubicBezTo>
                    <a:pt x="861" y="3181"/>
                    <a:pt x="1131" y="2156"/>
                    <a:pt x="1364" y="1478"/>
                  </a:cubicBezTo>
                  <a:close/>
                  <a:moveTo>
                    <a:pt x="5375" y="861"/>
                  </a:moveTo>
                  <a:lnTo>
                    <a:pt x="6670" y="3452"/>
                  </a:lnTo>
                  <a:lnTo>
                    <a:pt x="6071" y="3452"/>
                  </a:lnTo>
                  <a:lnTo>
                    <a:pt x="6071" y="6909"/>
                  </a:lnTo>
                  <a:lnTo>
                    <a:pt x="6936" y="6909"/>
                  </a:lnTo>
                  <a:lnTo>
                    <a:pt x="6936" y="7769"/>
                  </a:lnTo>
                  <a:lnTo>
                    <a:pt x="3479" y="7769"/>
                  </a:lnTo>
                  <a:lnTo>
                    <a:pt x="3479" y="6909"/>
                  </a:lnTo>
                  <a:lnTo>
                    <a:pt x="4345" y="6909"/>
                  </a:lnTo>
                  <a:lnTo>
                    <a:pt x="4345" y="3452"/>
                  </a:lnTo>
                  <a:lnTo>
                    <a:pt x="3750" y="3452"/>
                  </a:lnTo>
                  <a:lnTo>
                    <a:pt x="5045" y="861"/>
                  </a:lnTo>
                  <a:close/>
                  <a:moveTo>
                    <a:pt x="9692" y="861"/>
                  </a:moveTo>
                  <a:lnTo>
                    <a:pt x="10989" y="3452"/>
                  </a:lnTo>
                  <a:lnTo>
                    <a:pt x="10389" y="3452"/>
                  </a:lnTo>
                  <a:lnTo>
                    <a:pt x="10389" y="6909"/>
                  </a:lnTo>
                  <a:lnTo>
                    <a:pt x="11254" y="6909"/>
                  </a:lnTo>
                  <a:lnTo>
                    <a:pt x="11254" y="7769"/>
                  </a:lnTo>
                  <a:lnTo>
                    <a:pt x="7802" y="7769"/>
                  </a:lnTo>
                  <a:lnTo>
                    <a:pt x="7802" y="6909"/>
                  </a:lnTo>
                  <a:lnTo>
                    <a:pt x="8663" y="6909"/>
                  </a:lnTo>
                  <a:lnTo>
                    <a:pt x="8663" y="3452"/>
                  </a:lnTo>
                  <a:lnTo>
                    <a:pt x="8067" y="3452"/>
                  </a:lnTo>
                  <a:lnTo>
                    <a:pt x="9363" y="861"/>
                  </a:lnTo>
                  <a:close/>
                  <a:moveTo>
                    <a:pt x="13392" y="1484"/>
                  </a:moveTo>
                  <a:cubicBezTo>
                    <a:pt x="13616" y="2165"/>
                    <a:pt x="13873" y="3187"/>
                    <a:pt x="13873" y="4318"/>
                  </a:cubicBezTo>
                  <a:cubicBezTo>
                    <a:pt x="13873" y="5883"/>
                    <a:pt x="13383" y="7238"/>
                    <a:pt x="13164" y="7769"/>
                  </a:cubicBezTo>
                  <a:lnTo>
                    <a:pt x="12120" y="7769"/>
                  </a:lnTo>
                  <a:lnTo>
                    <a:pt x="12120" y="6909"/>
                  </a:lnTo>
                  <a:lnTo>
                    <a:pt x="12980" y="6909"/>
                  </a:lnTo>
                  <a:lnTo>
                    <a:pt x="12980" y="3452"/>
                  </a:lnTo>
                  <a:lnTo>
                    <a:pt x="12390" y="3452"/>
                  </a:lnTo>
                  <a:lnTo>
                    <a:pt x="13392" y="1484"/>
                  </a:lnTo>
                  <a:close/>
                  <a:moveTo>
                    <a:pt x="0" y="0"/>
                  </a:moveTo>
                  <a:lnTo>
                    <a:pt x="0" y="861"/>
                  </a:lnTo>
                  <a:lnTo>
                    <a:pt x="664" y="861"/>
                  </a:lnTo>
                  <a:cubicBezTo>
                    <a:pt x="389" y="1584"/>
                    <a:pt x="0" y="2857"/>
                    <a:pt x="0" y="4318"/>
                  </a:cubicBezTo>
                  <a:cubicBezTo>
                    <a:pt x="0" y="5778"/>
                    <a:pt x="389" y="7050"/>
                    <a:pt x="664" y="7769"/>
                  </a:cubicBezTo>
                  <a:lnTo>
                    <a:pt x="0" y="7769"/>
                  </a:lnTo>
                  <a:lnTo>
                    <a:pt x="0" y="8635"/>
                  </a:lnTo>
                  <a:lnTo>
                    <a:pt x="14738" y="8635"/>
                  </a:lnTo>
                  <a:lnTo>
                    <a:pt x="14738" y="7769"/>
                  </a:lnTo>
                  <a:lnTo>
                    <a:pt x="14093" y="7769"/>
                  </a:lnTo>
                  <a:cubicBezTo>
                    <a:pt x="14358" y="7050"/>
                    <a:pt x="14738" y="5778"/>
                    <a:pt x="14738" y="4318"/>
                  </a:cubicBezTo>
                  <a:cubicBezTo>
                    <a:pt x="14738" y="2852"/>
                    <a:pt x="14358" y="1584"/>
                    <a:pt x="14093" y="861"/>
                  </a:cubicBezTo>
                  <a:lnTo>
                    <a:pt x="14738" y="861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" name="Google Shape;704;p57"/>
            <p:cNvSpPr/>
            <p:nvPr/>
          </p:nvSpPr>
          <p:spPr>
            <a:xfrm>
              <a:off x="2910950" y="2657900"/>
              <a:ext cx="280725" cy="107975"/>
            </a:xfrm>
            <a:custGeom>
              <a:rect b="b" l="l" r="r" t="t"/>
              <a:pathLst>
                <a:path extrusionOk="0" h="4319" w="11229">
                  <a:moveTo>
                    <a:pt x="9933" y="866"/>
                  </a:moveTo>
                  <a:cubicBezTo>
                    <a:pt x="10171" y="866"/>
                    <a:pt x="10368" y="1058"/>
                    <a:pt x="10368" y="1296"/>
                  </a:cubicBezTo>
                  <a:cubicBezTo>
                    <a:pt x="10368" y="1535"/>
                    <a:pt x="10171" y="1727"/>
                    <a:pt x="9933" y="1727"/>
                  </a:cubicBezTo>
                  <a:lnTo>
                    <a:pt x="1727" y="1727"/>
                  </a:lnTo>
                  <a:lnTo>
                    <a:pt x="1727" y="2592"/>
                  </a:lnTo>
                  <a:lnTo>
                    <a:pt x="3188" y="2592"/>
                  </a:lnTo>
                  <a:lnTo>
                    <a:pt x="2877" y="3215"/>
                  </a:lnTo>
                  <a:cubicBezTo>
                    <a:pt x="2803" y="3366"/>
                    <a:pt x="2657" y="3458"/>
                    <a:pt x="2492" y="3458"/>
                  </a:cubicBezTo>
                  <a:lnTo>
                    <a:pt x="1298" y="3458"/>
                  </a:lnTo>
                  <a:cubicBezTo>
                    <a:pt x="1059" y="3458"/>
                    <a:pt x="867" y="3261"/>
                    <a:pt x="867" y="3023"/>
                  </a:cubicBezTo>
                  <a:lnTo>
                    <a:pt x="867" y="1296"/>
                  </a:lnTo>
                  <a:cubicBezTo>
                    <a:pt x="867" y="1058"/>
                    <a:pt x="1059" y="866"/>
                    <a:pt x="1298" y="866"/>
                  </a:cubicBezTo>
                  <a:close/>
                  <a:moveTo>
                    <a:pt x="1298" y="1"/>
                  </a:moveTo>
                  <a:cubicBezTo>
                    <a:pt x="583" y="1"/>
                    <a:pt x="1" y="582"/>
                    <a:pt x="1" y="1296"/>
                  </a:cubicBezTo>
                  <a:lnTo>
                    <a:pt x="1" y="3023"/>
                  </a:lnTo>
                  <a:cubicBezTo>
                    <a:pt x="1" y="3737"/>
                    <a:pt x="583" y="4318"/>
                    <a:pt x="1298" y="4318"/>
                  </a:cubicBezTo>
                  <a:lnTo>
                    <a:pt x="2492" y="4318"/>
                  </a:lnTo>
                  <a:cubicBezTo>
                    <a:pt x="2987" y="4318"/>
                    <a:pt x="3430" y="4044"/>
                    <a:pt x="3650" y="3604"/>
                  </a:cubicBezTo>
                  <a:lnTo>
                    <a:pt x="4035" y="2830"/>
                  </a:lnTo>
                  <a:cubicBezTo>
                    <a:pt x="4108" y="2684"/>
                    <a:pt x="4259" y="2592"/>
                    <a:pt x="4424" y="2592"/>
                  </a:cubicBezTo>
                  <a:lnTo>
                    <a:pt x="9933" y="2592"/>
                  </a:lnTo>
                  <a:cubicBezTo>
                    <a:pt x="10647" y="2592"/>
                    <a:pt x="11228" y="2011"/>
                    <a:pt x="11228" y="1296"/>
                  </a:cubicBezTo>
                  <a:cubicBezTo>
                    <a:pt x="11228" y="582"/>
                    <a:pt x="10647" y="1"/>
                    <a:pt x="9933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" name="Google Shape;705;p57"/>
          <p:cNvSpPr/>
          <p:nvPr/>
        </p:nvSpPr>
        <p:spPr>
          <a:xfrm>
            <a:off x="3468425" y="3227600"/>
            <a:ext cx="329100" cy="368500"/>
          </a:xfrm>
          <a:custGeom>
            <a:rect b="b" l="l" r="r" t="t"/>
            <a:pathLst>
              <a:path extrusionOk="0" h="14740" w="13164">
                <a:moveTo>
                  <a:pt x="1355" y="6910"/>
                </a:moveTo>
                <a:lnTo>
                  <a:pt x="2276" y="7143"/>
                </a:lnTo>
                <a:lnTo>
                  <a:pt x="1974" y="8118"/>
                </a:lnTo>
                <a:lnTo>
                  <a:pt x="1072" y="7894"/>
                </a:lnTo>
                <a:lnTo>
                  <a:pt x="1355" y="6910"/>
                </a:lnTo>
                <a:close/>
                <a:moveTo>
                  <a:pt x="11809" y="6910"/>
                </a:moveTo>
                <a:lnTo>
                  <a:pt x="12088" y="7894"/>
                </a:lnTo>
                <a:lnTo>
                  <a:pt x="11190" y="8118"/>
                </a:lnTo>
                <a:lnTo>
                  <a:pt x="10888" y="7143"/>
                </a:lnTo>
                <a:lnTo>
                  <a:pt x="11809" y="6910"/>
                </a:lnTo>
                <a:close/>
                <a:moveTo>
                  <a:pt x="7876" y="866"/>
                </a:moveTo>
                <a:lnTo>
                  <a:pt x="7876" y="1726"/>
                </a:lnTo>
                <a:lnTo>
                  <a:pt x="9070" y="1726"/>
                </a:lnTo>
                <a:lnTo>
                  <a:pt x="10536" y="2459"/>
                </a:lnTo>
                <a:lnTo>
                  <a:pt x="11570" y="6081"/>
                </a:lnTo>
                <a:lnTo>
                  <a:pt x="10628" y="6314"/>
                </a:lnTo>
                <a:lnTo>
                  <a:pt x="9740" y="3457"/>
                </a:lnTo>
                <a:lnTo>
                  <a:pt x="8741" y="3457"/>
                </a:lnTo>
                <a:lnTo>
                  <a:pt x="8741" y="6506"/>
                </a:lnTo>
                <a:lnTo>
                  <a:pt x="9537" y="12148"/>
                </a:lnTo>
                <a:lnTo>
                  <a:pt x="3622" y="12148"/>
                </a:lnTo>
                <a:lnTo>
                  <a:pt x="4423" y="6506"/>
                </a:lnTo>
                <a:lnTo>
                  <a:pt x="4423" y="3457"/>
                </a:lnTo>
                <a:lnTo>
                  <a:pt x="3425" y="3457"/>
                </a:lnTo>
                <a:lnTo>
                  <a:pt x="2532" y="6314"/>
                </a:lnTo>
                <a:lnTo>
                  <a:pt x="1594" y="6081"/>
                </a:lnTo>
                <a:lnTo>
                  <a:pt x="2629" y="2459"/>
                </a:lnTo>
                <a:lnTo>
                  <a:pt x="4094" y="1726"/>
                </a:lnTo>
                <a:lnTo>
                  <a:pt x="5284" y="1726"/>
                </a:lnTo>
                <a:lnTo>
                  <a:pt x="5284" y="866"/>
                </a:lnTo>
                <a:lnTo>
                  <a:pt x="6150" y="866"/>
                </a:lnTo>
                <a:lnTo>
                  <a:pt x="6150" y="1726"/>
                </a:lnTo>
                <a:lnTo>
                  <a:pt x="7014" y="1726"/>
                </a:lnTo>
                <a:lnTo>
                  <a:pt x="7014" y="866"/>
                </a:lnTo>
                <a:close/>
                <a:moveTo>
                  <a:pt x="6150" y="13013"/>
                </a:moveTo>
                <a:lnTo>
                  <a:pt x="6150" y="13879"/>
                </a:lnTo>
                <a:lnTo>
                  <a:pt x="4423" y="13879"/>
                </a:lnTo>
                <a:lnTo>
                  <a:pt x="4423" y="13013"/>
                </a:lnTo>
                <a:close/>
                <a:moveTo>
                  <a:pt x="8741" y="13013"/>
                </a:moveTo>
                <a:lnTo>
                  <a:pt x="8741" y="13879"/>
                </a:lnTo>
                <a:lnTo>
                  <a:pt x="7014" y="13879"/>
                </a:lnTo>
                <a:lnTo>
                  <a:pt x="7014" y="13013"/>
                </a:lnTo>
                <a:close/>
                <a:moveTo>
                  <a:pt x="4423" y="0"/>
                </a:moveTo>
                <a:lnTo>
                  <a:pt x="4423" y="866"/>
                </a:lnTo>
                <a:lnTo>
                  <a:pt x="3888" y="866"/>
                </a:lnTo>
                <a:lnTo>
                  <a:pt x="1900" y="1859"/>
                </a:lnTo>
                <a:lnTo>
                  <a:pt x="0" y="8516"/>
                </a:lnTo>
                <a:lnTo>
                  <a:pt x="2555" y="9154"/>
                </a:lnTo>
                <a:lnTo>
                  <a:pt x="3558" y="5930"/>
                </a:lnTo>
                <a:lnTo>
                  <a:pt x="3558" y="6447"/>
                </a:lnTo>
                <a:lnTo>
                  <a:pt x="2629" y="13013"/>
                </a:lnTo>
                <a:lnTo>
                  <a:pt x="3558" y="13013"/>
                </a:lnTo>
                <a:lnTo>
                  <a:pt x="3558" y="14739"/>
                </a:lnTo>
                <a:lnTo>
                  <a:pt x="9607" y="14739"/>
                </a:lnTo>
                <a:lnTo>
                  <a:pt x="9607" y="13013"/>
                </a:lnTo>
                <a:lnTo>
                  <a:pt x="10531" y="13013"/>
                </a:lnTo>
                <a:lnTo>
                  <a:pt x="9607" y="6447"/>
                </a:lnTo>
                <a:lnTo>
                  <a:pt x="9607" y="5930"/>
                </a:lnTo>
                <a:lnTo>
                  <a:pt x="10609" y="9154"/>
                </a:lnTo>
                <a:lnTo>
                  <a:pt x="13164" y="8516"/>
                </a:lnTo>
                <a:lnTo>
                  <a:pt x="11264" y="1859"/>
                </a:lnTo>
                <a:lnTo>
                  <a:pt x="9277" y="866"/>
                </a:lnTo>
                <a:lnTo>
                  <a:pt x="8741" y="866"/>
                </a:lnTo>
                <a:lnTo>
                  <a:pt x="8741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57"/>
          <p:cNvSpPr/>
          <p:nvPr/>
        </p:nvSpPr>
        <p:spPr>
          <a:xfrm>
            <a:off x="3448725" y="2658125"/>
            <a:ext cx="368500" cy="345275"/>
          </a:xfrm>
          <a:custGeom>
            <a:rect b="b" l="l" r="r" t="t"/>
            <a:pathLst>
              <a:path extrusionOk="0" h="13811" w="14740">
                <a:moveTo>
                  <a:pt x="3462" y="9968"/>
                </a:moveTo>
                <a:cubicBezTo>
                  <a:pt x="3590" y="10051"/>
                  <a:pt x="3728" y="10133"/>
                  <a:pt x="3865" y="10202"/>
                </a:cubicBezTo>
                <a:lnTo>
                  <a:pt x="3489" y="10582"/>
                </a:lnTo>
                <a:lnTo>
                  <a:pt x="3096" y="12950"/>
                </a:lnTo>
                <a:lnTo>
                  <a:pt x="2597" y="12950"/>
                </a:lnTo>
                <a:lnTo>
                  <a:pt x="2597" y="10966"/>
                </a:lnTo>
                <a:lnTo>
                  <a:pt x="3462" y="10106"/>
                </a:lnTo>
                <a:lnTo>
                  <a:pt x="3462" y="9968"/>
                </a:lnTo>
                <a:close/>
                <a:moveTo>
                  <a:pt x="8668" y="9918"/>
                </a:moveTo>
                <a:lnTo>
                  <a:pt x="8668" y="12950"/>
                </a:lnTo>
                <a:lnTo>
                  <a:pt x="8197" y="12950"/>
                </a:lnTo>
                <a:lnTo>
                  <a:pt x="7935" y="10330"/>
                </a:lnTo>
                <a:cubicBezTo>
                  <a:pt x="8187" y="10216"/>
                  <a:pt x="8434" y="10078"/>
                  <a:pt x="8668" y="9918"/>
                </a:cubicBezTo>
                <a:close/>
                <a:moveTo>
                  <a:pt x="13797" y="1727"/>
                </a:moveTo>
                <a:cubicBezTo>
                  <a:pt x="13613" y="2221"/>
                  <a:pt x="13114" y="2587"/>
                  <a:pt x="12551" y="2587"/>
                </a:cubicBezTo>
                <a:lnTo>
                  <a:pt x="12121" y="2587"/>
                </a:lnTo>
                <a:lnTo>
                  <a:pt x="12121" y="5756"/>
                </a:lnTo>
                <a:cubicBezTo>
                  <a:pt x="12121" y="7217"/>
                  <a:pt x="11553" y="8590"/>
                  <a:pt x="10522" y="9620"/>
                </a:cubicBezTo>
                <a:lnTo>
                  <a:pt x="10418" y="9726"/>
                </a:lnTo>
                <a:lnTo>
                  <a:pt x="10014" y="12950"/>
                </a:lnTo>
                <a:lnTo>
                  <a:pt x="9533" y="12950"/>
                </a:lnTo>
                <a:lnTo>
                  <a:pt x="9533" y="7766"/>
                </a:lnTo>
                <a:lnTo>
                  <a:pt x="8668" y="7766"/>
                </a:lnTo>
                <a:lnTo>
                  <a:pt x="8668" y="8846"/>
                </a:lnTo>
                <a:lnTo>
                  <a:pt x="8316" y="9108"/>
                </a:lnTo>
                <a:cubicBezTo>
                  <a:pt x="7639" y="9617"/>
                  <a:pt x="6834" y="9867"/>
                  <a:pt x="6032" y="9867"/>
                </a:cubicBezTo>
                <a:cubicBezTo>
                  <a:pt x="5104" y="9867"/>
                  <a:pt x="4179" y="9532"/>
                  <a:pt x="3462" y="8878"/>
                </a:cubicBezTo>
                <a:lnTo>
                  <a:pt x="3462" y="7766"/>
                </a:lnTo>
                <a:lnTo>
                  <a:pt x="2597" y="7766"/>
                </a:lnTo>
                <a:lnTo>
                  <a:pt x="2597" y="9749"/>
                </a:lnTo>
                <a:lnTo>
                  <a:pt x="1731" y="10609"/>
                </a:lnTo>
                <a:lnTo>
                  <a:pt x="1731" y="12950"/>
                </a:lnTo>
                <a:lnTo>
                  <a:pt x="1251" y="12950"/>
                </a:lnTo>
                <a:lnTo>
                  <a:pt x="907" y="10078"/>
                </a:lnTo>
                <a:lnTo>
                  <a:pt x="1777" y="9195"/>
                </a:lnTo>
                <a:lnTo>
                  <a:pt x="1187" y="6828"/>
                </a:lnTo>
                <a:cubicBezTo>
                  <a:pt x="1044" y="6247"/>
                  <a:pt x="1315" y="5655"/>
                  <a:pt x="1851" y="5385"/>
                </a:cubicBezTo>
                <a:cubicBezTo>
                  <a:pt x="2263" y="5180"/>
                  <a:pt x="2601" y="4840"/>
                  <a:pt x="2803" y="4433"/>
                </a:cubicBezTo>
                <a:lnTo>
                  <a:pt x="3138" y="3774"/>
                </a:lnTo>
                <a:cubicBezTo>
                  <a:pt x="3233" y="3572"/>
                  <a:pt x="3430" y="3453"/>
                  <a:pt x="3654" y="3453"/>
                </a:cubicBezTo>
                <a:lnTo>
                  <a:pt x="3819" y="3453"/>
                </a:lnTo>
                <a:cubicBezTo>
                  <a:pt x="3998" y="3453"/>
                  <a:pt x="4172" y="3540"/>
                  <a:pt x="4282" y="3682"/>
                </a:cubicBezTo>
                <a:lnTo>
                  <a:pt x="4465" y="3929"/>
                </a:lnTo>
                <a:cubicBezTo>
                  <a:pt x="4740" y="4296"/>
                  <a:pt x="5165" y="4506"/>
                  <a:pt x="5632" y="4506"/>
                </a:cubicBezTo>
                <a:cubicBezTo>
                  <a:pt x="6099" y="4506"/>
                  <a:pt x="6526" y="4296"/>
                  <a:pt x="6800" y="3929"/>
                </a:cubicBezTo>
                <a:lnTo>
                  <a:pt x="6984" y="3682"/>
                </a:lnTo>
                <a:cubicBezTo>
                  <a:pt x="7094" y="3540"/>
                  <a:pt x="7267" y="3453"/>
                  <a:pt x="7445" y="3453"/>
                </a:cubicBezTo>
                <a:cubicBezTo>
                  <a:pt x="7711" y="3453"/>
                  <a:pt x="7945" y="3631"/>
                  <a:pt x="8009" y="3893"/>
                </a:cubicBezTo>
                <a:lnTo>
                  <a:pt x="8499" y="5843"/>
                </a:lnTo>
                <a:cubicBezTo>
                  <a:pt x="8654" y="6466"/>
                  <a:pt x="9213" y="6906"/>
                  <a:pt x="9858" y="6906"/>
                </a:cubicBezTo>
                <a:cubicBezTo>
                  <a:pt x="10628" y="6906"/>
                  <a:pt x="11259" y="6278"/>
                  <a:pt x="11259" y="5505"/>
                </a:cubicBezTo>
                <a:lnTo>
                  <a:pt x="11259" y="1727"/>
                </a:lnTo>
                <a:close/>
                <a:moveTo>
                  <a:pt x="10395" y="1"/>
                </a:moveTo>
                <a:lnTo>
                  <a:pt x="10395" y="5505"/>
                </a:lnTo>
                <a:cubicBezTo>
                  <a:pt x="10395" y="5801"/>
                  <a:pt x="10152" y="6040"/>
                  <a:pt x="9858" y="6040"/>
                </a:cubicBezTo>
                <a:cubicBezTo>
                  <a:pt x="9611" y="6040"/>
                  <a:pt x="9396" y="5875"/>
                  <a:pt x="9336" y="5632"/>
                </a:cubicBezTo>
                <a:lnTo>
                  <a:pt x="8846" y="3682"/>
                </a:lnTo>
                <a:cubicBezTo>
                  <a:pt x="8687" y="3037"/>
                  <a:pt x="8110" y="2587"/>
                  <a:pt x="7445" y="2587"/>
                </a:cubicBezTo>
                <a:cubicBezTo>
                  <a:pt x="6997" y="2587"/>
                  <a:pt x="6562" y="2803"/>
                  <a:pt x="6291" y="3164"/>
                </a:cubicBezTo>
                <a:lnTo>
                  <a:pt x="6109" y="3407"/>
                </a:lnTo>
                <a:cubicBezTo>
                  <a:pt x="5999" y="3559"/>
                  <a:pt x="5824" y="3641"/>
                  <a:pt x="5632" y="3641"/>
                </a:cubicBezTo>
                <a:cubicBezTo>
                  <a:pt x="5440" y="3641"/>
                  <a:pt x="5266" y="3559"/>
                  <a:pt x="5156" y="3407"/>
                </a:cubicBezTo>
                <a:lnTo>
                  <a:pt x="4973" y="3164"/>
                </a:lnTo>
                <a:cubicBezTo>
                  <a:pt x="4698" y="2803"/>
                  <a:pt x="4268" y="2587"/>
                  <a:pt x="3819" y="2587"/>
                </a:cubicBezTo>
                <a:lnTo>
                  <a:pt x="3654" y="2587"/>
                </a:lnTo>
                <a:cubicBezTo>
                  <a:pt x="3105" y="2587"/>
                  <a:pt x="2610" y="2895"/>
                  <a:pt x="2363" y="3384"/>
                </a:cubicBezTo>
                <a:lnTo>
                  <a:pt x="2033" y="4049"/>
                </a:lnTo>
                <a:cubicBezTo>
                  <a:pt x="1910" y="4291"/>
                  <a:pt x="1709" y="4493"/>
                  <a:pt x="1466" y="4616"/>
                </a:cubicBezTo>
                <a:cubicBezTo>
                  <a:pt x="1031" y="4831"/>
                  <a:pt x="683" y="5193"/>
                  <a:pt x="482" y="5628"/>
                </a:cubicBezTo>
                <a:cubicBezTo>
                  <a:pt x="281" y="6067"/>
                  <a:pt x="234" y="6566"/>
                  <a:pt x="349" y="7038"/>
                </a:cubicBezTo>
                <a:lnTo>
                  <a:pt x="825" y="8933"/>
                </a:lnTo>
                <a:lnTo>
                  <a:pt x="0" y="9772"/>
                </a:lnTo>
                <a:lnTo>
                  <a:pt x="486" y="13810"/>
                </a:lnTo>
                <a:lnTo>
                  <a:pt x="3824" y="13810"/>
                </a:lnTo>
                <a:lnTo>
                  <a:pt x="4296" y="10999"/>
                </a:lnTo>
                <a:lnTo>
                  <a:pt x="4740" y="10550"/>
                </a:lnTo>
                <a:cubicBezTo>
                  <a:pt x="5161" y="10669"/>
                  <a:pt x="5596" y="10729"/>
                  <a:pt x="6035" y="10729"/>
                </a:cubicBezTo>
                <a:cubicBezTo>
                  <a:pt x="6388" y="10729"/>
                  <a:pt x="6745" y="10687"/>
                  <a:pt x="7094" y="10609"/>
                </a:cubicBezTo>
                <a:lnTo>
                  <a:pt x="7413" y="13810"/>
                </a:lnTo>
                <a:lnTo>
                  <a:pt x="10775" y="13810"/>
                </a:lnTo>
                <a:lnTo>
                  <a:pt x="11236" y="10124"/>
                </a:lnTo>
                <a:cubicBezTo>
                  <a:pt x="11777" y="9556"/>
                  <a:pt x="12203" y="8901"/>
                  <a:pt x="12500" y="8178"/>
                </a:cubicBezTo>
                <a:cubicBezTo>
                  <a:pt x="12821" y="7409"/>
                  <a:pt x="12986" y="6594"/>
                  <a:pt x="12986" y="5756"/>
                </a:cubicBezTo>
                <a:lnTo>
                  <a:pt x="12986" y="3407"/>
                </a:lnTo>
                <a:cubicBezTo>
                  <a:pt x="13962" y="3215"/>
                  <a:pt x="14740" y="2354"/>
                  <a:pt x="14740" y="1292"/>
                </a:cubicBezTo>
                <a:lnTo>
                  <a:pt x="14740" y="862"/>
                </a:lnTo>
                <a:lnTo>
                  <a:pt x="11259" y="862"/>
                </a:lnTo>
                <a:lnTo>
                  <a:pt x="11259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57"/>
          <p:cNvSpPr/>
          <p:nvPr/>
        </p:nvSpPr>
        <p:spPr>
          <a:xfrm>
            <a:off x="2298800" y="3476100"/>
            <a:ext cx="34475" cy="50150"/>
          </a:xfrm>
          <a:custGeom>
            <a:rect b="b" l="l" r="r" t="t"/>
            <a:pathLst>
              <a:path extrusionOk="0" h="2006" w="1379">
                <a:moveTo>
                  <a:pt x="852" y="0"/>
                </a:moveTo>
                <a:lnTo>
                  <a:pt x="1" y="125"/>
                </a:lnTo>
                <a:cubicBezTo>
                  <a:pt x="102" y="834"/>
                  <a:pt x="326" y="1484"/>
                  <a:pt x="641" y="2006"/>
                </a:cubicBezTo>
                <a:lnTo>
                  <a:pt x="1379" y="1562"/>
                </a:lnTo>
                <a:cubicBezTo>
                  <a:pt x="1196" y="1264"/>
                  <a:pt x="962" y="756"/>
                  <a:pt x="852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8" name="Google Shape;708;p57"/>
          <p:cNvSpPr/>
          <p:nvPr/>
        </p:nvSpPr>
        <p:spPr>
          <a:xfrm>
            <a:off x="2298800" y="3385225"/>
            <a:ext cx="34475" cy="50150"/>
          </a:xfrm>
          <a:custGeom>
            <a:rect b="b" l="l" r="r" t="t"/>
            <a:pathLst>
              <a:path extrusionOk="0" h="2006" w="1379">
                <a:moveTo>
                  <a:pt x="641" y="0"/>
                </a:moveTo>
                <a:cubicBezTo>
                  <a:pt x="326" y="522"/>
                  <a:pt x="102" y="1173"/>
                  <a:pt x="1" y="1887"/>
                </a:cubicBezTo>
                <a:lnTo>
                  <a:pt x="852" y="2006"/>
                </a:lnTo>
                <a:cubicBezTo>
                  <a:pt x="962" y="1255"/>
                  <a:pt x="1196" y="742"/>
                  <a:pt x="1379" y="449"/>
                </a:cubicBezTo>
                <a:lnTo>
                  <a:pt x="641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9" name="Google Shape;709;p57"/>
          <p:cNvSpPr/>
          <p:nvPr/>
        </p:nvSpPr>
        <p:spPr>
          <a:xfrm>
            <a:off x="2368850" y="3385225"/>
            <a:ext cx="34475" cy="50150"/>
          </a:xfrm>
          <a:custGeom>
            <a:rect b="b" l="l" r="r" t="t"/>
            <a:pathLst>
              <a:path extrusionOk="0" h="2006" w="1379">
                <a:moveTo>
                  <a:pt x="738" y="0"/>
                </a:moveTo>
                <a:lnTo>
                  <a:pt x="1" y="449"/>
                </a:lnTo>
                <a:cubicBezTo>
                  <a:pt x="180" y="742"/>
                  <a:pt x="417" y="1255"/>
                  <a:pt x="527" y="2006"/>
                </a:cubicBezTo>
                <a:lnTo>
                  <a:pt x="1379" y="1887"/>
                </a:lnTo>
                <a:cubicBezTo>
                  <a:pt x="1279" y="1173"/>
                  <a:pt x="1053" y="522"/>
                  <a:pt x="738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" name="Google Shape;710;p57"/>
          <p:cNvSpPr/>
          <p:nvPr/>
        </p:nvSpPr>
        <p:spPr>
          <a:xfrm>
            <a:off x="2368850" y="3476100"/>
            <a:ext cx="34475" cy="50150"/>
          </a:xfrm>
          <a:custGeom>
            <a:rect b="b" l="l" r="r" t="t"/>
            <a:pathLst>
              <a:path extrusionOk="0" h="2006" w="1379">
                <a:moveTo>
                  <a:pt x="527" y="0"/>
                </a:moveTo>
                <a:cubicBezTo>
                  <a:pt x="417" y="756"/>
                  <a:pt x="180" y="1264"/>
                  <a:pt x="1" y="1562"/>
                </a:cubicBezTo>
                <a:lnTo>
                  <a:pt x="738" y="2006"/>
                </a:lnTo>
                <a:cubicBezTo>
                  <a:pt x="1053" y="1484"/>
                  <a:pt x="1279" y="834"/>
                  <a:pt x="1379" y="125"/>
                </a:cubicBezTo>
                <a:lnTo>
                  <a:pt x="527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" name="Google Shape;711;p57"/>
          <p:cNvSpPr/>
          <p:nvPr/>
        </p:nvSpPr>
        <p:spPr>
          <a:xfrm>
            <a:off x="2232650" y="3228625"/>
            <a:ext cx="390025" cy="367475"/>
          </a:xfrm>
          <a:custGeom>
            <a:rect b="b" l="l" r="r" t="t"/>
            <a:pathLst>
              <a:path extrusionOk="0" h="14699" w="15601">
                <a:moveTo>
                  <a:pt x="1292" y="861"/>
                </a:moveTo>
                <a:cubicBezTo>
                  <a:pt x="2967" y="861"/>
                  <a:pt x="4419" y="1919"/>
                  <a:pt x="4950" y="3453"/>
                </a:cubicBezTo>
                <a:cubicBezTo>
                  <a:pt x="4881" y="3448"/>
                  <a:pt x="4808" y="3444"/>
                  <a:pt x="4734" y="3444"/>
                </a:cubicBezTo>
                <a:cubicBezTo>
                  <a:pt x="4529" y="3444"/>
                  <a:pt x="4322" y="3467"/>
                  <a:pt x="4121" y="3513"/>
                </a:cubicBezTo>
                <a:lnTo>
                  <a:pt x="2459" y="1846"/>
                </a:lnTo>
                <a:lnTo>
                  <a:pt x="1850" y="2455"/>
                </a:lnTo>
                <a:lnTo>
                  <a:pt x="3255" y="3865"/>
                </a:lnTo>
                <a:cubicBezTo>
                  <a:pt x="2991" y="4020"/>
                  <a:pt x="2743" y="4223"/>
                  <a:pt x="2505" y="4460"/>
                </a:cubicBezTo>
                <a:cubicBezTo>
                  <a:pt x="1484" y="3737"/>
                  <a:pt x="861" y="2556"/>
                  <a:pt x="861" y="1292"/>
                </a:cubicBezTo>
                <a:lnTo>
                  <a:pt x="861" y="861"/>
                </a:lnTo>
                <a:close/>
                <a:moveTo>
                  <a:pt x="8612" y="861"/>
                </a:moveTo>
                <a:lnTo>
                  <a:pt x="8612" y="1292"/>
                </a:lnTo>
                <a:cubicBezTo>
                  <a:pt x="8612" y="2556"/>
                  <a:pt x="7990" y="3737"/>
                  <a:pt x="6968" y="4460"/>
                </a:cubicBezTo>
                <a:cubicBezTo>
                  <a:pt x="6731" y="4223"/>
                  <a:pt x="6484" y="4020"/>
                  <a:pt x="6218" y="3865"/>
                </a:cubicBezTo>
                <a:lnTo>
                  <a:pt x="7623" y="2455"/>
                </a:lnTo>
                <a:lnTo>
                  <a:pt x="7015" y="1846"/>
                </a:lnTo>
                <a:lnTo>
                  <a:pt x="5746" y="3118"/>
                </a:lnTo>
                <a:cubicBezTo>
                  <a:pt x="5622" y="2789"/>
                  <a:pt x="5467" y="2469"/>
                  <a:pt x="5275" y="2171"/>
                </a:cubicBezTo>
                <a:cubicBezTo>
                  <a:pt x="6012" y="1333"/>
                  <a:pt x="7056" y="861"/>
                  <a:pt x="8183" y="861"/>
                </a:cubicBezTo>
                <a:close/>
                <a:moveTo>
                  <a:pt x="11580" y="7607"/>
                </a:moveTo>
                <a:cubicBezTo>
                  <a:pt x="11789" y="7607"/>
                  <a:pt x="11940" y="7647"/>
                  <a:pt x="12010" y="7716"/>
                </a:cubicBezTo>
                <a:cubicBezTo>
                  <a:pt x="12249" y="7953"/>
                  <a:pt x="12198" y="9382"/>
                  <a:pt x="10787" y="10788"/>
                </a:cubicBezTo>
                <a:cubicBezTo>
                  <a:pt x="9812" y="11767"/>
                  <a:pt x="8745" y="12116"/>
                  <a:pt x="8128" y="12116"/>
                </a:cubicBezTo>
                <a:cubicBezTo>
                  <a:pt x="8082" y="12116"/>
                  <a:pt x="8040" y="12111"/>
                  <a:pt x="8004" y="12111"/>
                </a:cubicBezTo>
                <a:cubicBezTo>
                  <a:pt x="8379" y="11260"/>
                  <a:pt x="8589" y="10275"/>
                  <a:pt x="8612" y="9250"/>
                </a:cubicBezTo>
                <a:cubicBezTo>
                  <a:pt x="8705" y="9144"/>
                  <a:pt x="8800" y="9035"/>
                  <a:pt x="8906" y="8933"/>
                </a:cubicBezTo>
                <a:cubicBezTo>
                  <a:pt x="9894" y="7945"/>
                  <a:pt x="10977" y="7607"/>
                  <a:pt x="11580" y="7607"/>
                </a:cubicBezTo>
                <a:close/>
                <a:moveTo>
                  <a:pt x="4734" y="4305"/>
                </a:moveTo>
                <a:cubicBezTo>
                  <a:pt x="6721" y="4305"/>
                  <a:pt x="7752" y="7074"/>
                  <a:pt x="7752" y="9071"/>
                </a:cubicBezTo>
                <a:cubicBezTo>
                  <a:pt x="7752" y="11063"/>
                  <a:pt x="6727" y="13838"/>
                  <a:pt x="4734" y="13838"/>
                </a:cubicBezTo>
                <a:cubicBezTo>
                  <a:pt x="2752" y="13838"/>
                  <a:pt x="1721" y="11067"/>
                  <a:pt x="1721" y="9071"/>
                </a:cubicBezTo>
                <a:cubicBezTo>
                  <a:pt x="1721" y="7080"/>
                  <a:pt x="2748" y="4305"/>
                  <a:pt x="4734" y="4305"/>
                </a:cubicBezTo>
                <a:close/>
                <a:moveTo>
                  <a:pt x="11551" y="5885"/>
                </a:moveTo>
                <a:cubicBezTo>
                  <a:pt x="12224" y="5885"/>
                  <a:pt x="12815" y="6084"/>
                  <a:pt x="13228" y="6497"/>
                </a:cubicBezTo>
                <a:cubicBezTo>
                  <a:pt x="14629" y="7904"/>
                  <a:pt x="13424" y="10591"/>
                  <a:pt x="12010" y="12006"/>
                </a:cubicBezTo>
                <a:cubicBezTo>
                  <a:pt x="10831" y="13182"/>
                  <a:pt x="9352" y="13841"/>
                  <a:pt x="8137" y="13841"/>
                </a:cubicBezTo>
                <a:cubicBezTo>
                  <a:pt x="7733" y="13841"/>
                  <a:pt x="7358" y="13769"/>
                  <a:pt x="7033" y="13618"/>
                </a:cubicBezTo>
                <a:cubicBezTo>
                  <a:pt x="7239" y="13393"/>
                  <a:pt x="7427" y="13145"/>
                  <a:pt x="7583" y="12904"/>
                </a:cubicBezTo>
                <a:cubicBezTo>
                  <a:pt x="7743" y="12949"/>
                  <a:pt x="7926" y="12976"/>
                  <a:pt x="8128" y="12976"/>
                </a:cubicBezTo>
                <a:cubicBezTo>
                  <a:pt x="8946" y="12976"/>
                  <a:pt x="10233" y="12560"/>
                  <a:pt x="11397" y="11397"/>
                </a:cubicBezTo>
                <a:cubicBezTo>
                  <a:pt x="12445" y="10353"/>
                  <a:pt x="13631" y="8118"/>
                  <a:pt x="12619" y="7107"/>
                </a:cubicBezTo>
                <a:cubicBezTo>
                  <a:pt x="12372" y="6862"/>
                  <a:pt x="12003" y="6747"/>
                  <a:pt x="11569" y="6747"/>
                </a:cubicBezTo>
                <a:cubicBezTo>
                  <a:pt x="10668" y="6747"/>
                  <a:pt x="9490" y="7241"/>
                  <a:pt x="8553" y="8082"/>
                </a:cubicBezTo>
                <a:cubicBezTo>
                  <a:pt x="8512" y="7748"/>
                  <a:pt x="8452" y="7423"/>
                  <a:pt x="8375" y="7112"/>
                </a:cubicBezTo>
                <a:cubicBezTo>
                  <a:pt x="9410" y="6310"/>
                  <a:pt x="10568" y="5885"/>
                  <a:pt x="11551" y="5885"/>
                </a:cubicBezTo>
                <a:close/>
                <a:moveTo>
                  <a:pt x="0" y="1"/>
                </a:moveTo>
                <a:lnTo>
                  <a:pt x="0" y="1292"/>
                </a:lnTo>
                <a:cubicBezTo>
                  <a:pt x="0" y="2849"/>
                  <a:pt x="755" y="4259"/>
                  <a:pt x="1964" y="5134"/>
                </a:cubicBezTo>
                <a:cubicBezTo>
                  <a:pt x="1955" y="5142"/>
                  <a:pt x="1951" y="5151"/>
                  <a:pt x="1941" y="5165"/>
                </a:cubicBezTo>
                <a:cubicBezTo>
                  <a:pt x="1245" y="6218"/>
                  <a:pt x="861" y="7606"/>
                  <a:pt x="861" y="9071"/>
                </a:cubicBezTo>
                <a:cubicBezTo>
                  <a:pt x="861" y="11644"/>
                  <a:pt x="2239" y="14698"/>
                  <a:pt x="4734" y="14698"/>
                </a:cubicBezTo>
                <a:cubicBezTo>
                  <a:pt x="5298" y="14698"/>
                  <a:pt x="5838" y="14529"/>
                  <a:pt x="6328" y="14208"/>
                </a:cubicBezTo>
                <a:cubicBezTo>
                  <a:pt x="6845" y="14538"/>
                  <a:pt x="7468" y="14698"/>
                  <a:pt x="8141" y="14698"/>
                </a:cubicBezTo>
                <a:cubicBezTo>
                  <a:pt x="9588" y="14698"/>
                  <a:pt x="11268" y="13965"/>
                  <a:pt x="12619" y="12615"/>
                </a:cubicBezTo>
                <a:cubicBezTo>
                  <a:pt x="14441" y="10793"/>
                  <a:pt x="15600" y="7651"/>
                  <a:pt x="13836" y="5889"/>
                </a:cubicBezTo>
                <a:cubicBezTo>
                  <a:pt x="13223" y="5277"/>
                  <a:pt x="12426" y="5020"/>
                  <a:pt x="11578" y="5020"/>
                </a:cubicBezTo>
                <a:cubicBezTo>
                  <a:pt x="10396" y="5020"/>
                  <a:pt x="9114" y="5518"/>
                  <a:pt x="8090" y="6246"/>
                </a:cubicBezTo>
                <a:cubicBezTo>
                  <a:pt x="7940" y="5857"/>
                  <a:pt x="7752" y="5495"/>
                  <a:pt x="7532" y="5165"/>
                </a:cubicBezTo>
                <a:cubicBezTo>
                  <a:pt x="7523" y="5151"/>
                  <a:pt x="7518" y="5142"/>
                  <a:pt x="7509" y="5134"/>
                </a:cubicBezTo>
                <a:cubicBezTo>
                  <a:pt x="8718" y="4259"/>
                  <a:pt x="9474" y="2849"/>
                  <a:pt x="9474" y="1292"/>
                </a:cubicBezTo>
                <a:lnTo>
                  <a:pt x="9474" y="1"/>
                </a:lnTo>
                <a:lnTo>
                  <a:pt x="8183" y="1"/>
                </a:lnTo>
                <a:cubicBezTo>
                  <a:pt x="6845" y="1"/>
                  <a:pt x="5618" y="555"/>
                  <a:pt x="4739" y="1484"/>
                </a:cubicBezTo>
                <a:cubicBezTo>
                  <a:pt x="3809" y="504"/>
                  <a:pt x="2551" y="1"/>
                  <a:pt x="1292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2" name="Google Shape;712;p57"/>
          <p:cNvSpPr/>
          <p:nvPr/>
        </p:nvSpPr>
        <p:spPr>
          <a:xfrm>
            <a:off x="2232300" y="2722675"/>
            <a:ext cx="368500" cy="280725"/>
          </a:xfrm>
          <a:custGeom>
            <a:rect b="b" l="l" r="r" t="t"/>
            <a:pathLst>
              <a:path extrusionOk="0" h="11229" w="14740">
                <a:moveTo>
                  <a:pt x="9098" y="6045"/>
                </a:moveTo>
                <a:cubicBezTo>
                  <a:pt x="9336" y="6045"/>
                  <a:pt x="9529" y="6241"/>
                  <a:pt x="9529" y="6480"/>
                </a:cubicBezTo>
                <a:cubicBezTo>
                  <a:pt x="9529" y="6718"/>
                  <a:pt x="9336" y="6911"/>
                  <a:pt x="9098" y="6911"/>
                </a:cubicBezTo>
                <a:cubicBezTo>
                  <a:pt x="8860" y="6911"/>
                  <a:pt x="8664" y="6718"/>
                  <a:pt x="8664" y="6480"/>
                </a:cubicBezTo>
                <a:cubicBezTo>
                  <a:pt x="8664" y="6241"/>
                  <a:pt x="8860" y="6045"/>
                  <a:pt x="9098" y="6045"/>
                </a:cubicBezTo>
                <a:close/>
                <a:moveTo>
                  <a:pt x="8664" y="867"/>
                </a:moveTo>
                <a:lnTo>
                  <a:pt x="8664" y="5258"/>
                </a:lnTo>
                <a:cubicBezTo>
                  <a:pt x="8164" y="5436"/>
                  <a:pt x="7802" y="5917"/>
                  <a:pt x="7802" y="6480"/>
                </a:cubicBezTo>
                <a:cubicBezTo>
                  <a:pt x="7802" y="6809"/>
                  <a:pt x="7926" y="7112"/>
                  <a:pt x="8132" y="7340"/>
                </a:cubicBezTo>
                <a:cubicBezTo>
                  <a:pt x="8022" y="7464"/>
                  <a:pt x="7931" y="7611"/>
                  <a:pt x="7876" y="7775"/>
                </a:cubicBezTo>
                <a:lnTo>
                  <a:pt x="2125" y="7775"/>
                </a:lnTo>
                <a:lnTo>
                  <a:pt x="3384" y="867"/>
                </a:lnTo>
                <a:close/>
                <a:moveTo>
                  <a:pt x="11329" y="867"/>
                </a:moveTo>
                <a:lnTo>
                  <a:pt x="12582" y="7775"/>
                </a:lnTo>
                <a:lnTo>
                  <a:pt x="10316" y="7775"/>
                </a:lnTo>
                <a:cubicBezTo>
                  <a:pt x="10262" y="7611"/>
                  <a:pt x="10175" y="7464"/>
                  <a:pt x="10059" y="7340"/>
                </a:cubicBezTo>
                <a:cubicBezTo>
                  <a:pt x="10266" y="7112"/>
                  <a:pt x="10394" y="6809"/>
                  <a:pt x="10394" y="6480"/>
                </a:cubicBezTo>
                <a:cubicBezTo>
                  <a:pt x="10394" y="5917"/>
                  <a:pt x="10032" y="5436"/>
                  <a:pt x="9529" y="5258"/>
                </a:cubicBezTo>
                <a:lnTo>
                  <a:pt x="9529" y="867"/>
                </a:lnTo>
                <a:close/>
                <a:moveTo>
                  <a:pt x="7802" y="8637"/>
                </a:moveTo>
                <a:lnTo>
                  <a:pt x="7802" y="9502"/>
                </a:lnTo>
                <a:lnTo>
                  <a:pt x="1813" y="9502"/>
                </a:lnTo>
                <a:lnTo>
                  <a:pt x="1969" y="8637"/>
                </a:lnTo>
                <a:close/>
                <a:moveTo>
                  <a:pt x="12738" y="8637"/>
                </a:moveTo>
                <a:lnTo>
                  <a:pt x="12899" y="9502"/>
                </a:lnTo>
                <a:lnTo>
                  <a:pt x="10394" y="9502"/>
                </a:lnTo>
                <a:lnTo>
                  <a:pt x="10394" y="8637"/>
                </a:lnTo>
                <a:close/>
                <a:moveTo>
                  <a:pt x="9098" y="7775"/>
                </a:moveTo>
                <a:cubicBezTo>
                  <a:pt x="9336" y="7775"/>
                  <a:pt x="9529" y="7968"/>
                  <a:pt x="9529" y="8206"/>
                </a:cubicBezTo>
                <a:lnTo>
                  <a:pt x="9529" y="10362"/>
                </a:lnTo>
                <a:lnTo>
                  <a:pt x="8664" y="10362"/>
                </a:lnTo>
                <a:lnTo>
                  <a:pt x="8664" y="8206"/>
                </a:lnTo>
                <a:cubicBezTo>
                  <a:pt x="8664" y="7968"/>
                  <a:pt x="8860" y="7775"/>
                  <a:pt x="9098" y="7775"/>
                </a:cubicBezTo>
                <a:close/>
                <a:moveTo>
                  <a:pt x="2661" y="1"/>
                </a:moveTo>
                <a:lnTo>
                  <a:pt x="934" y="9502"/>
                </a:lnTo>
                <a:lnTo>
                  <a:pt x="0" y="9502"/>
                </a:lnTo>
                <a:lnTo>
                  <a:pt x="0" y="10362"/>
                </a:lnTo>
                <a:lnTo>
                  <a:pt x="7802" y="10362"/>
                </a:lnTo>
                <a:lnTo>
                  <a:pt x="7802" y="11228"/>
                </a:lnTo>
                <a:lnTo>
                  <a:pt x="10394" y="11228"/>
                </a:lnTo>
                <a:lnTo>
                  <a:pt x="10394" y="10362"/>
                </a:lnTo>
                <a:lnTo>
                  <a:pt x="14739" y="10362"/>
                </a:lnTo>
                <a:lnTo>
                  <a:pt x="14739" y="9502"/>
                </a:lnTo>
                <a:lnTo>
                  <a:pt x="13774" y="9502"/>
                </a:lnTo>
                <a:lnTo>
                  <a:pt x="1204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3" name="Google Shape;713;p57"/>
          <p:cNvSpPr/>
          <p:nvPr/>
        </p:nvSpPr>
        <p:spPr>
          <a:xfrm>
            <a:off x="2867150" y="2090250"/>
            <a:ext cx="368350" cy="368500"/>
          </a:xfrm>
          <a:custGeom>
            <a:rect b="b" l="l" r="r" t="t"/>
            <a:pathLst>
              <a:path extrusionOk="0" h="14740" w="14734">
                <a:moveTo>
                  <a:pt x="7357" y="968"/>
                </a:moveTo>
                <a:lnTo>
                  <a:pt x="8654" y="1613"/>
                </a:lnTo>
                <a:lnTo>
                  <a:pt x="8654" y="3023"/>
                </a:lnTo>
                <a:lnTo>
                  <a:pt x="7357" y="4319"/>
                </a:lnTo>
                <a:lnTo>
                  <a:pt x="6066" y="3023"/>
                </a:lnTo>
                <a:lnTo>
                  <a:pt x="6066" y="1613"/>
                </a:lnTo>
                <a:lnTo>
                  <a:pt x="7357" y="968"/>
                </a:lnTo>
                <a:close/>
                <a:moveTo>
                  <a:pt x="4189" y="2369"/>
                </a:moveTo>
                <a:lnTo>
                  <a:pt x="5201" y="3380"/>
                </a:lnTo>
                <a:lnTo>
                  <a:pt x="5201" y="5212"/>
                </a:lnTo>
                <a:lnTo>
                  <a:pt x="3369" y="5212"/>
                </a:lnTo>
                <a:lnTo>
                  <a:pt x="2363" y="4200"/>
                </a:lnTo>
                <a:lnTo>
                  <a:pt x="2820" y="2826"/>
                </a:lnTo>
                <a:lnTo>
                  <a:pt x="4189" y="2369"/>
                </a:lnTo>
                <a:close/>
                <a:moveTo>
                  <a:pt x="6066" y="4246"/>
                </a:moveTo>
                <a:lnTo>
                  <a:pt x="6748" y="4928"/>
                </a:lnTo>
                <a:lnTo>
                  <a:pt x="6465" y="5212"/>
                </a:lnTo>
                <a:lnTo>
                  <a:pt x="6066" y="5212"/>
                </a:lnTo>
                <a:lnTo>
                  <a:pt x="6066" y="4246"/>
                </a:lnTo>
                <a:close/>
                <a:moveTo>
                  <a:pt x="8654" y="4246"/>
                </a:moveTo>
                <a:lnTo>
                  <a:pt x="8654" y="5212"/>
                </a:lnTo>
                <a:lnTo>
                  <a:pt x="8255" y="5212"/>
                </a:lnTo>
                <a:lnTo>
                  <a:pt x="7971" y="4928"/>
                </a:lnTo>
                <a:lnTo>
                  <a:pt x="8654" y="4246"/>
                </a:lnTo>
                <a:close/>
                <a:moveTo>
                  <a:pt x="10526" y="2369"/>
                </a:moveTo>
                <a:lnTo>
                  <a:pt x="11900" y="2826"/>
                </a:lnTo>
                <a:lnTo>
                  <a:pt x="12357" y="4200"/>
                </a:lnTo>
                <a:lnTo>
                  <a:pt x="11346" y="5212"/>
                </a:lnTo>
                <a:lnTo>
                  <a:pt x="9519" y="5212"/>
                </a:lnTo>
                <a:lnTo>
                  <a:pt x="9519" y="3380"/>
                </a:lnTo>
                <a:lnTo>
                  <a:pt x="10526" y="2369"/>
                </a:lnTo>
                <a:close/>
                <a:moveTo>
                  <a:pt x="5201" y="6072"/>
                </a:moveTo>
                <a:lnTo>
                  <a:pt x="5201" y="6475"/>
                </a:lnTo>
                <a:lnTo>
                  <a:pt x="4918" y="6759"/>
                </a:lnTo>
                <a:lnTo>
                  <a:pt x="4235" y="6072"/>
                </a:lnTo>
                <a:close/>
                <a:moveTo>
                  <a:pt x="10485" y="6072"/>
                </a:moveTo>
                <a:lnTo>
                  <a:pt x="9802" y="6759"/>
                </a:lnTo>
                <a:lnTo>
                  <a:pt x="9519" y="6475"/>
                </a:lnTo>
                <a:lnTo>
                  <a:pt x="9519" y="6072"/>
                </a:lnTo>
                <a:close/>
                <a:moveTo>
                  <a:pt x="3012" y="6072"/>
                </a:moveTo>
                <a:lnTo>
                  <a:pt x="4308" y="7369"/>
                </a:lnTo>
                <a:lnTo>
                  <a:pt x="3012" y="8664"/>
                </a:lnTo>
                <a:lnTo>
                  <a:pt x="1611" y="8664"/>
                </a:lnTo>
                <a:lnTo>
                  <a:pt x="966" y="7369"/>
                </a:lnTo>
                <a:lnTo>
                  <a:pt x="1611" y="6072"/>
                </a:lnTo>
                <a:close/>
                <a:moveTo>
                  <a:pt x="4918" y="7978"/>
                </a:moveTo>
                <a:lnTo>
                  <a:pt x="5201" y="8261"/>
                </a:lnTo>
                <a:lnTo>
                  <a:pt x="5201" y="8664"/>
                </a:lnTo>
                <a:lnTo>
                  <a:pt x="4235" y="8664"/>
                </a:lnTo>
                <a:lnTo>
                  <a:pt x="4918" y="7978"/>
                </a:lnTo>
                <a:close/>
                <a:moveTo>
                  <a:pt x="7893" y="6072"/>
                </a:moveTo>
                <a:lnTo>
                  <a:pt x="8654" y="6833"/>
                </a:lnTo>
                <a:lnTo>
                  <a:pt x="8654" y="7904"/>
                </a:lnTo>
                <a:lnTo>
                  <a:pt x="7893" y="8664"/>
                </a:lnTo>
                <a:lnTo>
                  <a:pt x="6822" y="8664"/>
                </a:lnTo>
                <a:lnTo>
                  <a:pt x="6066" y="7904"/>
                </a:lnTo>
                <a:lnTo>
                  <a:pt x="6066" y="6833"/>
                </a:lnTo>
                <a:lnTo>
                  <a:pt x="6822" y="6072"/>
                </a:lnTo>
                <a:close/>
                <a:moveTo>
                  <a:pt x="9802" y="7978"/>
                </a:moveTo>
                <a:lnTo>
                  <a:pt x="10485" y="8664"/>
                </a:lnTo>
                <a:lnTo>
                  <a:pt x="9519" y="8664"/>
                </a:lnTo>
                <a:lnTo>
                  <a:pt x="9519" y="8261"/>
                </a:lnTo>
                <a:lnTo>
                  <a:pt x="9802" y="7978"/>
                </a:lnTo>
                <a:close/>
                <a:moveTo>
                  <a:pt x="13094" y="6072"/>
                </a:moveTo>
                <a:lnTo>
                  <a:pt x="13764" y="7369"/>
                </a:lnTo>
                <a:lnTo>
                  <a:pt x="13094" y="8664"/>
                </a:lnTo>
                <a:lnTo>
                  <a:pt x="11708" y="8664"/>
                </a:lnTo>
                <a:lnTo>
                  <a:pt x="10412" y="7369"/>
                </a:lnTo>
                <a:lnTo>
                  <a:pt x="11708" y="6072"/>
                </a:lnTo>
                <a:close/>
                <a:moveTo>
                  <a:pt x="6465" y="9525"/>
                </a:moveTo>
                <a:lnTo>
                  <a:pt x="6748" y="9808"/>
                </a:lnTo>
                <a:lnTo>
                  <a:pt x="6066" y="10495"/>
                </a:lnTo>
                <a:lnTo>
                  <a:pt x="6066" y="9525"/>
                </a:lnTo>
                <a:close/>
                <a:moveTo>
                  <a:pt x="8654" y="9525"/>
                </a:moveTo>
                <a:lnTo>
                  <a:pt x="8654" y="10495"/>
                </a:lnTo>
                <a:lnTo>
                  <a:pt x="7971" y="9808"/>
                </a:lnTo>
                <a:lnTo>
                  <a:pt x="8255" y="9525"/>
                </a:lnTo>
                <a:close/>
                <a:moveTo>
                  <a:pt x="5201" y="9525"/>
                </a:moveTo>
                <a:lnTo>
                  <a:pt x="5201" y="11357"/>
                </a:lnTo>
                <a:lnTo>
                  <a:pt x="4189" y="12369"/>
                </a:lnTo>
                <a:lnTo>
                  <a:pt x="2820" y="11910"/>
                </a:lnTo>
                <a:lnTo>
                  <a:pt x="2363" y="10537"/>
                </a:lnTo>
                <a:lnTo>
                  <a:pt x="3369" y="9525"/>
                </a:lnTo>
                <a:close/>
                <a:moveTo>
                  <a:pt x="11346" y="9525"/>
                </a:moveTo>
                <a:lnTo>
                  <a:pt x="12357" y="10537"/>
                </a:lnTo>
                <a:lnTo>
                  <a:pt x="11900" y="11910"/>
                </a:lnTo>
                <a:lnTo>
                  <a:pt x="10526" y="12369"/>
                </a:lnTo>
                <a:lnTo>
                  <a:pt x="9519" y="11357"/>
                </a:lnTo>
                <a:lnTo>
                  <a:pt x="9519" y="9525"/>
                </a:lnTo>
                <a:close/>
                <a:moveTo>
                  <a:pt x="7357" y="10423"/>
                </a:moveTo>
                <a:lnTo>
                  <a:pt x="8654" y="11714"/>
                </a:lnTo>
                <a:lnTo>
                  <a:pt x="8654" y="13128"/>
                </a:lnTo>
                <a:lnTo>
                  <a:pt x="7357" y="13778"/>
                </a:lnTo>
                <a:lnTo>
                  <a:pt x="6066" y="13128"/>
                </a:lnTo>
                <a:lnTo>
                  <a:pt x="6066" y="11714"/>
                </a:lnTo>
                <a:lnTo>
                  <a:pt x="7357" y="10423"/>
                </a:lnTo>
                <a:close/>
                <a:moveTo>
                  <a:pt x="7357" y="1"/>
                </a:moveTo>
                <a:lnTo>
                  <a:pt x="5201" y="1082"/>
                </a:lnTo>
                <a:lnTo>
                  <a:pt x="5201" y="2158"/>
                </a:lnTo>
                <a:lnTo>
                  <a:pt x="4423" y="1384"/>
                </a:lnTo>
                <a:lnTo>
                  <a:pt x="2137" y="2144"/>
                </a:lnTo>
                <a:lnTo>
                  <a:pt x="1374" y="4434"/>
                </a:lnTo>
                <a:lnTo>
                  <a:pt x="2152" y="5212"/>
                </a:lnTo>
                <a:lnTo>
                  <a:pt x="1080" y="5212"/>
                </a:lnTo>
                <a:lnTo>
                  <a:pt x="0" y="7369"/>
                </a:lnTo>
                <a:lnTo>
                  <a:pt x="1080" y="9525"/>
                </a:lnTo>
                <a:lnTo>
                  <a:pt x="2152" y="9525"/>
                </a:lnTo>
                <a:lnTo>
                  <a:pt x="1374" y="10303"/>
                </a:lnTo>
                <a:lnTo>
                  <a:pt x="2137" y="12593"/>
                </a:lnTo>
                <a:lnTo>
                  <a:pt x="4423" y="13358"/>
                </a:lnTo>
                <a:lnTo>
                  <a:pt x="5201" y="12578"/>
                </a:lnTo>
                <a:lnTo>
                  <a:pt x="5201" y="13664"/>
                </a:lnTo>
                <a:lnTo>
                  <a:pt x="7357" y="14740"/>
                </a:lnTo>
                <a:lnTo>
                  <a:pt x="9519" y="13664"/>
                </a:lnTo>
                <a:lnTo>
                  <a:pt x="9519" y="12578"/>
                </a:lnTo>
                <a:lnTo>
                  <a:pt x="10292" y="13358"/>
                </a:lnTo>
                <a:lnTo>
                  <a:pt x="12582" y="12593"/>
                </a:lnTo>
                <a:lnTo>
                  <a:pt x="13346" y="10303"/>
                </a:lnTo>
                <a:lnTo>
                  <a:pt x="12568" y="9525"/>
                </a:lnTo>
                <a:lnTo>
                  <a:pt x="13621" y="9525"/>
                </a:lnTo>
                <a:lnTo>
                  <a:pt x="14734" y="7369"/>
                </a:lnTo>
                <a:lnTo>
                  <a:pt x="13621" y="5212"/>
                </a:lnTo>
                <a:lnTo>
                  <a:pt x="12568" y="5212"/>
                </a:lnTo>
                <a:lnTo>
                  <a:pt x="13346" y="4434"/>
                </a:lnTo>
                <a:lnTo>
                  <a:pt x="12582" y="2144"/>
                </a:lnTo>
                <a:lnTo>
                  <a:pt x="10292" y="1384"/>
                </a:lnTo>
                <a:lnTo>
                  <a:pt x="9519" y="2158"/>
                </a:lnTo>
                <a:lnTo>
                  <a:pt x="9519" y="1082"/>
                </a:lnTo>
                <a:lnTo>
                  <a:pt x="735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" name="Google Shape;714;p57"/>
          <p:cNvGrpSpPr/>
          <p:nvPr/>
        </p:nvGrpSpPr>
        <p:grpSpPr>
          <a:xfrm>
            <a:off x="1628025" y="3272225"/>
            <a:ext cx="368500" cy="323875"/>
            <a:chOff x="1628025" y="3272225"/>
            <a:chExt cx="368500" cy="323875"/>
          </a:xfrm>
        </p:grpSpPr>
        <p:sp>
          <p:nvSpPr>
            <p:cNvPr id="715" name="Google Shape;715;p57"/>
            <p:cNvSpPr/>
            <p:nvPr/>
          </p:nvSpPr>
          <p:spPr>
            <a:xfrm>
              <a:off x="1628025" y="3272225"/>
              <a:ext cx="368500" cy="323875"/>
            </a:xfrm>
            <a:custGeom>
              <a:rect b="b" l="l" r="r" t="t"/>
              <a:pathLst>
                <a:path extrusionOk="0" h="12955" w="14740">
                  <a:moveTo>
                    <a:pt x="12986" y="862"/>
                  </a:moveTo>
                  <a:lnTo>
                    <a:pt x="12986" y="2593"/>
                  </a:lnTo>
                  <a:lnTo>
                    <a:pt x="1727" y="2593"/>
                  </a:lnTo>
                  <a:lnTo>
                    <a:pt x="1727" y="862"/>
                  </a:lnTo>
                  <a:close/>
                  <a:moveTo>
                    <a:pt x="12986" y="3453"/>
                  </a:moveTo>
                  <a:lnTo>
                    <a:pt x="12986" y="4319"/>
                  </a:lnTo>
                  <a:lnTo>
                    <a:pt x="12121" y="4319"/>
                  </a:lnTo>
                  <a:lnTo>
                    <a:pt x="12121" y="5184"/>
                  </a:lnTo>
                  <a:lnTo>
                    <a:pt x="12986" y="5184"/>
                  </a:lnTo>
                  <a:lnTo>
                    <a:pt x="12986" y="10363"/>
                  </a:lnTo>
                  <a:lnTo>
                    <a:pt x="7373" y="10363"/>
                  </a:lnTo>
                  <a:lnTo>
                    <a:pt x="7373" y="6044"/>
                  </a:lnTo>
                  <a:lnTo>
                    <a:pt x="3022" y="6044"/>
                  </a:lnTo>
                  <a:lnTo>
                    <a:pt x="3022" y="10363"/>
                  </a:lnTo>
                  <a:lnTo>
                    <a:pt x="1727" y="10363"/>
                  </a:lnTo>
                  <a:lnTo>
                    <a:pt x="1727" y="5184"/>
                  </a:lnTo>
                  <a:lnTo>
                    <a:pt x="3453" y="5184"/>
                  </a:lnTo>
                  <a:lnTo>
                    <a:pt x="3453" y="4319"/>
                  </a:lnTo>
                  <a:lnTo>
                    <a:pt x="1727" y="4319"/>
                  </a:lnTo>
                  <a:lnTo>
                    <a:pt x="1727" y="3453"/>
                  </a:lnTo>
                  <a:close/>
                  <a:moveTo>
                    <a:pt x="3022" y="11228"/>
                  </a:moveTo>
                  <a:lnTo>
                    <a:pt x="3022" y="12094"/>
                  </a:lnTo>
                  <a:lnTo>
                    <a:pt x="1727" y="12094"/>
                  </a:lnTo>
                  <a:lnTo>
                    <a:pt x="1727" y="11228"/>
                  </a:lnTo>
                  <a:close/>
                  <a:moveTo>
                    <a:pt x="6507" y="6910"/>
                  </a:moveTo>
                  <a:lnTo>
                    <a:pt x="6507" y="12094"/>
                  </a:lnTo>
                  <a:lnTo>
                    <a:pt x="3888" y="12094"/>
                  </a:lnTo>
                  <a:lnTo>
                    <a:pt x="3888" y="6910"/>
                  </a:lnTo>
                  <a:close/>
                  <a:moveTo>
                    <a:pt x="12986" y="11228"/>
                  </a:moveTo>
                  <a:lnTo>
                    <a:pt x="12986" y="12094"/>
                  </a:lnTo>
                  <a:lnTo>
                    <a:pt x="7373" y="12094"/>
                  </a:lnTo>
                  <a:lnTo>
                    <a:pt x="7373" y="11228"/>
                  </a:lnTo>
                  <a:close/>
                  <a:moveTo>
                    <a:pt x="866" y="1"/>
                  </a:moveTo>
                  <a:lnTo>
                    <a:pt x="866" y="12094"/>
                  </a:lnTo>
                  <a:lnTo>
                    <a:pt x="0" y="12094"/>
                  </a:lnTo>
                  <a:lnTo>
                    <a:pt x="0" y="12954"/>
                  </a:lnTo>
                  <a:lnTo>
                    <a:pt x="14740" y="12954"/>
                  </a:lnTo>
                  <a:lnTo>
                    <a:pt x="14740" y="12094"/>
                  </a:lnTo>
                  <a:lnTo>
                    <a:pt x="13846" y="12094"/>
                  </a:lnTo>
                  <a:lnTo>
                    <a:pt x="1384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" name="Google Shape;716;p57"/>
            <p:cNvSpPr/>
            <p:nvPr/>
          </p:nvSpPr>
          <p:spPr>
            <a:xfrm>
              <a:off x="1866225" y="3380200"/>
              <a:ext cx="43175" cy="21650"/>
            </a:xfrm>
            <a:custGeom>
              <a:rect b="b" l="l" r="r" t="t"/>
              <a:pathLst>
                <a:path extrusionOk="0" h="866" w="1727">
                  <a:moveTo>
                    <a:pt x="1" y="0"/>
                  </a:moveTo>
                  <a:lnTo>
                    <a:pt x="1" y="865"/>
                  </a:lnTo>
                  <a:lnTo>
                    <a:pt x="1727" y="865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" name="Google Shape;717;p57"/>
            <p:cNvSpPr/>
            <p:nvPr/>
          </p:nvSpPr>
          <p:spPr>
            <a:xfrm>
              <a:off x="1801450" y="3380200"/>
              <a:ext cx="43175" cy="21650"/>
            </a:xfrm>
            <a:custGeom>
              <a:rect b="b" l="l" r="r" t="t"/>
              <a:pathLst>
                <a:path extrusionOk="0" h="866" w="1727">
                  <a:moveTo>
                    <a:pt x="0" y="0"/>
                  </a:moveTo>
                  <a:lnTo>
                    <a:pt x="0" y="865"/>
                  </a:lnTo>
                  <a:lnTo>
                    <a:pt x="1727" y="865"/>
                  </a:lnTo>
                  <a:lnTo>
                    <a:pt x="172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" name="Google Shape;718;p57"/>
            <p:cNvSpPr/>
            <p:nvPr/>
          </p:nvSpPr>
          <p:spPr>
            <a:xfrm>
              <a:off x="1735975" y="3380200"/>
              <a:ext cx="44000" cy="21650"/>
            </a:xfrm>
            <a:custGeom>
              <a:rect b="b" l="l" r="r" t="t"/>
              <a:pathLst>
                <a:path extrusionOk="0" h="866" w="1760">
                  <a:moveTo>
                    <a:pt x="1" y="0"/>
                  </a:moveTo>
                  <a:lnTo>
                    <a:pt x="1" y="865"/>
                  </a:lnTo>
                  <a:lnTo>
                    <a:pt x="1759" y="865"/>
                  </a:lnTo>
                  <a:lnTo>
                    <a:pt x="1759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" name="Google Shape;719;p57"/>
          <p:cNvGrpSpPr/>
          <p:nvPr/>
        </p:nvGrpSpPr>
        <p:grpSpPr>
          <a:xfrm>
            <a:off x="1672100" y="2634875"/>
            <a:ext cx="280350" cy="368525"/>
            <a:chOff x="1672100" y="2634875"/>
            <a:chExt cx="280350" cy="368525"/>
          </a:xfrm>
        </p:grpSpPr>
        <p:sp>
          <p:nvSpPr>
            <p:cNvPr id="720" name="Google Shape;720;p57"/>
            <p:cNvSpPr/>
            <p:nvPr/>
          </p:nvSpPr>
          <p:spPr>
            <a:xfrm>
              <a:off x="1672100" y="2634875"/>
              <a:ext cx="280350" cy="368525"/>
            </a:xfrm>
            <a:custGeom>
              <a:rect b="b" l="l" r="r" t="t"/>
              <a:pathLst>
                <a:path extrusionOk="0" h="14741" w="11214">
                  <a:moveTo>
                    <a:pt x="5610" y="1224"/>
                  </a:moveTo>
                  <a:lnTo>
                    <a:pt x="7001" y="2629"/>
                  </a:lnTo>
                  <a:lnTo>
                    <a:pt x="7161" y="2644"/>
                  </a:lnTo>
                  <a:cubicBezTo>
                    <a:pt x="8072" y="2712"/>
                    <a:pt x="8879" y="3270"/>
                    <a:pt x="9263" y="4108"/>
                  </a:cubicBezTo>
                  <a:lnTo>
                    <a:pt x="9378" y="4360"/>
                  </a:lnTo>
                  <a:lnTo>
                    <a:pt x="10352" y="4360"/>
                  </a:lnTo>
                  <a:lnTo>
                    <a:pt x="10352" y="13880"/>
                  </a:lnTo>
                  <a:lnTo>
                    <a:pt x="861" y="13880"/>
                  </a:lnTo>
                  <a:lnTo>
                    <a:pt x="861" y="4360"/>
                  </a:lnTo>
                  <a:lnTo>
                    <a:pt x="1836" y="4360"/>
                  </a:lnTo>
                  <a:lnTo>
                    <a:pt x="1951" y="4108"/>
                  </a:lnTo>
                  <a:cubicBezTo>
                    <a:pt x="2336" y="3270"/>
                    <a:pt x="3142" y="2712"/>
                    <a:pt x="4053" y="2644"/>
                  </a:cubicBezTo>
                  <a:lnTo>
                    <a:pt x="4213" y="2629"/>
                  </a:lnTo>
                  <a:lnTo>
                    <a:pt x="5610" y="1224"/>
                  </a:lnTo>
                  <a:close/>
                  <a:moveTo>
                    <a:pt x="5610" y="1"/>
                  </a:moveTo>
                  <a:lnTo>
                    <a:pt x="3824" y="1801"/>
                  </a:lnTo>
                  <a:cubicBezTo>
                    <a:pt x="2761" y="1929"/>
                    <a:pt x="1819" y="2561"/>
                    <a:pt x="1297" y="3500"/>
                  </a:cubicBezTo>
                  <a:lnTo>
                    <a:pt x="1" y="3500"/>
                  </a:lnTo>
                  <a:lnTo>
                    <a:pt x="1" y="14740"/>
                  </a:lnTo>
                  <a:lnTo>
                    <a:pt x="11214" y="14740"/>
                  </a:lnTo>
                  <a:lnTo>
                    <a:pt x="11214" y="3500"/>
                  </a:lnTo>
                  <a:lnTo>
                    <a:pt x="9918" y="3500"/>
                  </a:lnTo>
                  <a:cubicBezTo>
                    <a:pt x="9396" y="2561"/>
                    <a:pt x="8452" y="1929"/>
                    <a:pt x="7391" y="1801"/>
                  </a:cubicBezTo>
                  <a:lnTo>
                    <a:pt x="5610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" name="Google Shape;721;p57"/>
            <p:cNvSpPr/>
            <p:nvPr/>
          </p:nvSpPr>
          <p:spPr>
            <a:xfrm>
              <a:off x="1715250" y="2696250"/>
              <a:ext cx="194050" cy="263975"/>
            </a:xfrm>
            <a:custGeom>
              <a:rect b="b" l="l" r="r" t="t"/>
              <a:pathLst>
                <a:path extrusionOk="0" h="10559" w="7762">
                  <a:moveTo>
                    <a:pt x="3884" y="1223"/>
                  </a:moveTo>
                  <a:lnTo>
                    <a:pt x="4080" y="1425"/>
                  </a:lnTo>
                  <a:cubicBezTo>
                    <a:pt x="4391" y="1736"/>
                    <a:pt x="4808" y="1905"/>
                    <a:pt x="5247" y="1905"/>
                  </a:cubicBezTo>
                  <a:cubicBezTo>
                    <a:pt x="5682" y="1905"/>
                    <a:pt x="6035" y="2258"/>
                    <a:pt x="6035" y="2693"/>
                  </a:cubicBezTo>
                  <a:lnTo>
                    <a:pt x="6035" y="3631"/>
                  </a:lnTo>
                  <a:lnTo>
                    <a:pt x="6901" y="3631"/>
                  </a:lnTo>
                  <a:lnTo>
                    <a:pt x="6901" y="7505"/>
                  </a:lnTo>
                  <a:lnTo>
                    <a:pt x="5175" y="6127"/>
                  </a:lnTo>
                  <a:lnTo>
                    <a:pt x="3884" y="7161"/>
                  </a:lnTo>
                  <a:lnTo>
                    <a:pt x="2588" y="6127"/>
                  </a:lnTo>
                  <a:lnTo>
                    <a:pt x="862" y="7505"/>
                  </a:lnTo>
                  <a:lnTo>
                    <a:pt x="862" y="3631"/>
                  </a:lnTo>
                  <a:lnTo>
                    <a:pt x="1727" y="3631"/>
                  </a:lnTo>
                  <a:lnTo>
                    <a:pt x="1727" y="2693"/>
                  </a:lnTo>
                  <a:cubicBezTo>
                    <a:pt x="1727" y="2258"/>
                    <a:pt x="2079" y="1905"/>
                    <a:pt x="2514" y="1905"/>
                  </a:cubicBezTo>
                  <a:cubicBezTo>
                    <a:pt x="2954" y="1905"/>
                    <a:pt x="3370" y="1736"/>
                    <a:pt x="3681" y="1425"/>
                  </a:cubicBezTo>
                  <a:lnTo>
                    <a:pt x="3884" y="1223"/>
                  </a:lnTo>
                  <a:close/>
                  <a:moveTo>
                    <a:pt x="5175" y="7230"/>
                  </a:moveTo>
                  <a:lnTo>
                    <a:pt x="6104" y="7972"/>
                  </a:lnTo>
                  <a:cubicBezTo>
                    <a:pt x="6104" y="7972"/>
                    <a:pt x="4968" y="7976"/>
                    <a:pt x="4904" y="7981"/>
                  </a:cubicBezTo>
                  <a:lnTo>
                    <a:pt x="4570" y="7716"/>
                  </a:lnTo>
                  <a:lnTo>
                    <a:pt x="5175" y="7230"/>
                  </a:lnTo>
                  <a:close/>
                  <a:moveTo>
                    <a:pt x="2588" y="7230"/>
                  </a:moveTo>
                  <a:lnTo>
                    <a:pt x="3824" y="8224"/>
                  </a:lnTo>
                  <a:cubicBezTo>
                    <a:pt x="3417" y="8388"/>
                    <a:pt x="3036" y="8640"/>
                    <a:pt x="2711" y="8961"/>
                  </a:cubicBezTo>
                  <a:cubicBezTo>
                    <a:pt x="2240" y="9437"/>
                    <a:pt x="1608" y="9698"/>
                    <a:pt x="934" y="9698"/>
                  </a:cubicBezTo>
                  <a:lnTo>
                    <a:pt x="862" y="9698"/>
                  </a:lnTo>
                  <a:lnTo>
                    <a:pt x="862" y="8613"/>
                  </a:lnTo>
                  <a:lnTo>
                    <a:pt x="2588" y="7230"/>
                  </a:lnTo>
                  <a:close/>
                  <a:moveTo>
                    <a:pt x="6901" y="8837"/>
                  </a:moveTo>
                  <a:lnTo>
                    <a:pt x="6901" y="9698"/>
                  </a:lnTo>
                  <a:lnTo>
                    <a:pt x="3192" y="9698"/>
                  </a:lnTo>
                  <a:cubicBezTo>
                    <a:pt x="3233" y="9657"/>
                    <a:pt x="3279" y="9616"/>
                    <a:pt x="3324" y="9570"/>
                  </a:cubicBezTo>
                  <a:cubicBezTo>
                    <a:pt x="3797" y="9098"/>
                    <a:pt x="4429" y="8837"/>
                    <a:pt x="5101" y="8837"/>
                  </a:cubicBezTo>
                  <a:close/>
                  <a:moveTo>
                    <a:pt x="3884" y="1"/>
                  </a:moveTo>
                  <a:lnTo>
                    <a:pt x="3073" y="811"/>
                  </a:lnTo>
                  <a:cubicBezTo>
                    <a:pt x="2922" y="962"/>
                    <a:pt x="2725" y="1045"/>
                    <a:pt x="2514" y="1045"/>
                  </a:cubicBezTo>
                  <a:cubicBezTo>
                    <a:pt x="1603" y="1045"/>
                    <a:pt x="862" y="1786"/>
                    <a:pt x="862" y="2693"/>
                  </a:cubicBezTo>
                  <a:lnTo>
                    <a:pt x="862" y="2771"/>
                  </a:lnTo>
                  <a:lnTo>
                    <a:pt x="0" y="2771"/>
                  </a:lnTo>
                  <a:lnTo>
                    <a:pt x="0" y="10559"/>
                  </a:lnTo>
                  <a:lnTo>
                    <a:pt x="7762" y="10559"/>
                  </a:lnTo>
                  <a:lnTo>
                    <a:pt x="7762" y="2771"/>
                  </a:lnTo>
                  <a:lnTo>
                    <a:pt x="6901" y="2771"/>
                  </a:lnTo>
                  <a:lnTo>
                    <a:pt x="6901" y="2693"/>
                  </a:lnTo>
                  <a:cubicBezTo>
                    <a:pt x="6901" y="1786"/>
                    <a:pt x="6159" y="1045"/>
                    <a:pt x="5247" y="1045"/>
                  </a:cubicBezTo>
                  <a:cubicBezTo>
                    <a:pt x="5037" y="1045"/>
                    <a:pt x="4841" y="962"/>
                    <a:pt x="4689" y="811"/>
                  </a:cubicBezTo>
                  <a:lnTo>
                    <a:pt x="3884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" name="Google Shape;722;p57"/>
            <p:cNvSpPr/>
            <p:nvPr/>
          </p:nvSpPr>
          <p:spPr>
            <a:xfrm>
              <a:off x="1779950" y="2765525"/>
              <a:ext cx="64675" cy="64675"/>
            </a:xfrm>
            <a:custGeom>
              <a:rect b="b" l="l" r="r" t="t"/>
              <a:pathLst>
                <a:path extrusionOk="0" h="2587" w="2587">
                  <a:moveTo>
                    <a:pt x="1296" y="0"/>
                  </a:moveTo>
                  <a:cubicBezTo>
                    <a:pt x="581" y="0"/>
                    <a:pt x="0" y="577"/>
                    <a:pt x="0" y="1291"/>
                  </a:cubicBezTo>
                  <a:cubicBezTo>
                    <a:pt x="0" y="2005"/>
                    <a:pt x="581" y="2587"/>
                    <a:pt x="1296" y="2587"/>
                  </a:cubicBezTo>
                  <a:cubicBezTo>
                    <a:pt x="2006" y="2587"/>
                    <a:pt x="2587" y="2005"/>
                    <a:pt x="2587" y="1291"/>
                  </a:cubicBezTo>
                  <a:lnTo>
                    <a:pt x="1725" y="1291"/>
                  </a:lnTo>
                  <a:cubicBezTo>
                    <a:pt x="1725" y="1529"/>
                    <a:pt x="1529" y="1721"/>
                    <a:pt x="1296" y="1721"/>
                  </a:cubicBezTo>
                  <a:cubicBezTo>
                    <a:pt x="1057" y="1721"/>
                    <a:pt x="860" y="1529"/>
                    <a:pt x="860" y="1291"/>
                  </a:cubicBezTo>
                  <a:cubicBezTo>
                    <a:pt x="860" y="1053"/>
                    <a:pt x="1057" y="860"/>
                    <a:pt x="1296" y="860"/>
                  </a:cubicBezTo>
                  <a:lnTo>
                    <a:pt x="129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3" name="Google Shape;723;p57"/>
          <p:cNvSpPr/>
          <p:nvPr/>
        </p:nvSpPr>
        <p:spPr>
          <a:xfrm>
            <a:off x="2319400" y="2090250"/>
            <a:ext cx="194275" cy="368500"/>
          </a:xfrm>
          <a:custGeom>
            <a:rect b="b" l="l" r="r" t="t"/>
            <a:pathLst>
              <a:path extrusionOk="0" h="14740" w="7771">
                <a:moveTo>
                  <a:pt x="3883" y="4497"/>
                </a:moveTo>
                <a:cubicBezTo>
                  <a:pt x="4360" y="4960"/>
                  <a:pt x="4836" y="5253"/>
                  <a:pt x="5330" y="5404"/>
                </a:cubicBezTo>
                <a:cubicBezTo>
                  <a:pt x="5674" y="5505"/>
                  <a:pt x="5962" y="5761"/>
                  <a:pt x="6108" y="6109"/>
                </a:cubicBezTo>
                <a:cubicBezTo>
                  <a:pt x="6232" y="6389"/>
                  <a:pt x="6256" y="6691"/>
                  <a:pt x="6178" y="6970"/>
                </a:cubicBezTo>
                <a:lnTo>
                  <a:pt x="1590" y="6970"/>
                </a:lnTo>
                <a:cubicBezTo>
                  <a:pt x="1516" y="6691"/>
                  <a:pt x="1539" y="6389"/>
                  <a:pt x="1658" y="6109"/>
                </a:cubicBezTo>
                <a:cubicBezTo>
                  <a:pt x="1809" y="5761"/>
                  <a:pt x="2093" y="5505"/>
                  <a:pt x="2441" y="5404"/>
                </a:cubicBezTo>
                <a:cubicBezTo>
                  <a:pt x="2936" y="5253"/>
                  <a:pt x="3412" y="4960"/>
                  <a:pt x="3883" y="4497"/>
                </a:cubicBezTo>
                <a:close/>
                <a:moveTo>
                  <a:pt x="3883" y="9561"/>
                </a:moveTo>
                <a:cubicBezTo>
                  <a:pt x="4122" y="9561"/>
                  <a:pt x="4318" y="9753"/>
                  <a:pt x="4318" y="9992"/>
                </a:cubicBezTo>
                <a:lnTo>
                  <a:pt x="4318" y="10423"/>
                </a:lnTo>
                <a:lnTo>
                  <a:pt x="3453" y="10423"/>
                </a:lnTo>
                <a:lnTo>
                  <a:pt x="3453" y="9992"/>
                </a:lnTo>
                <a:cubicBezTo>
                  <a:pt x="3453" y="9753"/>
                  <a:pt x="3646" y="9561"/>
                  <a:pt x="3883" y="9561"/>
                </a:cubicBezTo>
                <a:close/>
                <a:moveTo>
                  <a:pt x="6045" y="7830"/>
                </a:moveTo>
                <a:lnTo>
                  <a:pt x="6045" y="10423"/>
                </a:lnTo>
                <a:lnTo>
                  <a:pt x="5180" y="10423"/>
                </a:lnTo>
                <a:lnTo>
                  <a:pt x="5180" y="9992"/>
                </a:lnTo>
                <a:cubicBezTo>
                  <a:pt x="5180" y="9277"/>
                  <a:pt x="4597" y="8696"/>
                  <a:pt x="3883" y="8696"/>
                </a:cubicBezTo>
                <a:cubicBezTo>
                  <a:pt x="3169" y="8696"/>
                  <a:pt x="2587" y="9277"/>
                  <a:pt x="2587" y="9992"/>
                </a:cubicBezTo>
                <a:lnTo>
                  <a:pt x="2587" y="10423"/>
                </a:lnTo>
                <a:lnTo>
                  <a:pt x="1727" y="10423"/>
                </a:lnTo>
                <a:lnTo>
                  <a:pt x="1727" y="7830"/>
                </a:lnTo>
                <a:close/>
                <a:moveTo>
                  <a:pt x="3883" y="13014"/>
                </a:moveTo>
                <a:cubicBezTo>
                  <a:pt x="4122" y="13014"/>
                  <a:pt x="4318" y="13206"/>
                  <a:pt x="4318" y="13444"/>
                </a:cubicBezTo>
                <a:lnTo>
                  <a:pt x="4318" y="13880"/>
                </a:lnTo>
                <a:lnTo>
                  <a:pt x="3453" y="13880"/>
                </a:lnTo>
                <a:lnTo>
                  <a:pt x="3453" y="13444"/>
                </a:lnTo>
                <a:cubicBezTo>
                  <a:pt x="3453" y="13206"/>
                  <a:pt x="3646" y="13014"/>
                  <a:pt x="3883" y="13014"/>
                </a:cubicBezTo>
                <a:close/>
                <a:moveTo>
                  <a:pt x="6045" y="11287"/>
                </a:moveTo>
                <a:lnTo>
                  <a:pt x="6045" y="13880"/>
                </a:lnTo>
                <a:lnTo>
                  <a:pt x="5180" y="13880"/>
                </a:lnTo>
                <a:lnTo>
                  <a:pt x="5180" y="13444"/>
                </a:lnTo>
                <a:cubicBezTo>
                  <a:pt x="5180" y="12730"/>
                  <a:pt x="4597" y="12153"/>
                  <a:pt x="3883" y="12153"/>
                </a:cubicBezTo>
                <a:cubicBezTo>
                  <a:pt x="3169" y="12153"/>
                  <a:pt x="2587" y="12730"/>
                  <a:pt x="2587" y="13444"/>
                </a:cubicBezTo>
                <a:lnTo>
                  <a:pt x="2587" y="13880"/>
                </a:lnTo>
                <a:lnTo>
                  <a:pt x="1727" y="13880"/>
                </a:lnTo>
                <a:lnTo>
                  <a:pt x="1727" y="11287"/>
                </a:lnTo>
                <a:close/>
                <a:moveTo>
                  <a:pt x="3883" y="1"/>
                </a:moveTo>
                <a:cubicBezTo>
                  <a:pt x="3169" y="1"/>
                  <a:pt x="2587" y="583"/>
                  <a:pt x="2587" y="1298"/>
                </a:cubicBezTo>
                <a:cubicBezTo>
                  <a:pt x="2587" y="1860"/>
                  <a:pt x="2949" y="2341"/>
                  <a:pt x="3453" y="2519"/>
                </a:cubicBezTo>
                <a:lnTo>
                  <a:pt x="3453" y="3710"/>
                </a:lnTo>
                <a:lnTo>
                  <a:pt x="3339" y="3825"/>
                </a:lnTo>
                <a:cubicBezTo>
                  <a:pt x="2945" y="4218"/>
                  <a:pt x="2574" y="4461"/>
                  <a:pt x="2194" y="4575"/>
                </a:cubicBezTo>
                <a:cubicBezTo>
                  <a:pt x="1603" y="4749"/>
                  <a:pt x="1118" y="5184"/>
                  <a:pt x="867" y="5766"/>
                </a:cubicBezTo>
                <a:cubicBezTo>
                  <a:pt x="702" y="6150"/>
                  <a:pt x="647" y="6567"/>
                  <a:pt x="711" y="6970"/>
                </a:cubicBezTo>
                <a:lnTo>
                  <a:pt x="1" y="6970"/>
                </a:lnTo>
                <a:lnTo>
                  <a:pt x="1" y="7830"/>
                </a:lnTo>
                <a:lnTo>
                  <a:pt x="861" y="7830"/>
                </a:lnTo>
                <a:lnTo>
                  <a:pt x="861" y="10423"/>
                </a:lnTo>
                <a:lnTo>
                  <a:pt x="1" y="10423"/>
                </a:lnTo>
                <a:lnTo>
                  <a:pt x="1" y="11287"/>
                </a:lnTo>
                <a:lnTo>
                  <a:pt x="861" y="11287"/>
                </a:lnTo>
                <a:lnTo>
                  <a:pt x="861" y="13880"/>
                </a:lnTo>
                <a:lnTo>
                  <a:pt x="1" y="13880"/>
                </a:lnTo>
                <a:lnTo>
                  <a:pt x="1" y="14740"/>
                </a:lnTo>
                <a:lnTo>
                  <a:pt x="7771" y="14740"/>
                </a:lnTo>
                <a:lnTo>
                  <a:pt x="7771" y="13880"/>
                </a:lnTo>
                <a:lnTo>
                  <a:pt x="6910" y="13880"/>
                </a:lnTo>
                <a:lnTo>
                  <a:pt x="6910" y="11287"/>
                </a:lnTo>
                <a:lnTo>
                  <a:pt x="7771" y="11287"/>
                </a:lnTo>
                <a:lnTo>
                  <a:pt x="7771" y="10423"/>
                </a:lnTo>
                <a:lnTo>
                  <a:pt x="6910" y="10423"/>
                </a:lnTo>
                <a:lnTo>
                  <a:pt x="6910" y="7830"/>
                </a:lnTo>
                <a:lnTo>
                  <a:pt x="7771" y="7830"/>
                </a:lnTo>
                <a:lnTo>
                  <a:pt x="7771" y="6970"/>
                </a:lnTo>
                <a:lnTo>
                  <a:pt x="7061" y="6970"/>
                </a:lnTo>
                <a:cubicBezTo>
                  <a:pt x="7120" y="6567"/>
                  <a:pt x="7070" y="6150"/>
                  <a:pt x="6901" y="5766"/>
                </a:cubicBezTo>
                <a:cubicBezTo>
                  <a:pt x="6649" y="5184"/>
                  <a:pt x="6169" y="4749"/>
                  <a:pt x="5578" y="4575"/>
                </a:cubicBezTo>
                <a:cubicBezTo>
                  <a:pt x="5197" y="4461"/>
                  <a:pt x="4823" y="4218"/>
                  <a:pt x="4432" y="3825"/>
                </a:cubicBezTo>
                <a:lnTo>
                  <a:pt x="4318" y="3710"/>
                </a:lnTo>
                <a:lnTo>
                  <a:pt x="4318" y="2519"/>
                </a:lnTo>
                <a:cubicBezTo>
                  <a:pt x="4817" y="2341"/>
                  <a:pt x="5180" y="1860"/>
                  <a:pt x="5180" y="1298"/>
                </a:cubicBezTo>
                <a:lnTo>
                  <a:pt x="4318" y="1298"/>
                </a:lnTo>
                <a:cubicBezTo>
                  <a:pt x="4318" y="1535"/>
                  <a:pt x="4122" y="1727"/>
                  <a:pt x="3883" y="1727"/>
                </a:cubicBezTo>
                <a:cubicBezTo>
                  <a:pt x="3646" y="1727"/>
                  <a:pt x="3453" y="1535"/>
                  <a:pt x="3453" y="1298"/>
                </a:cubicBezTo>
                <a:cubicBezTo>
                  <a:pt x="3453" y="1059"/>
                  <a:pt x="3646" y="867"/>
                  <a:pt x="3883" y="867"/>
                </a:cubicBezTo>
                <a:lnTo>
                  <a:pt x="3883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4" name="Google Shape;724;p57"/>
          <p:cNvSpPr/>
          <p:nvPr/>
        </p:nvSpPr>
        <p:spPr>
          <a:xfrm>
            <a:off x="1628025" y="2110100"/>
            <a:ext cx="368500" cy="348650"/>
          </a:xfrm>
          <a:custGeom>
            <a:rect b="b" l="l" r="r" t="t"/>
            <a:pathLst>
              <a:path extrusionOk="0" h="13946" w="14740">
                <a:moveTo>
                  <a:pt x="3767" y="863"/>
                </a:moveTo>
                <a:cubicBezTo>
                  <a:pt x="4587" y="863"/>
                  <a:pt x="5395" y="1181"/>
                  <a:pt x="6003" y="1789"/>
                </a:cubicBezTo>
                <a:cubicBezTo>
                  <a:pt x="6703" y="2490"/>
                  <a:pt x="7033" y="3488"/>
                  <a:pt x="6901" y="4459"/>
                </a:cubicBezTo>
                <a:lnTo>
                  <a:pt x="6841" y="4459"/>
                </a:lnTo>
                <a:cubicBezTo>
                  <a:pt x="6392" y="3589"/>
                  <a:pt x="5784" y="2792"/>
                  <a:pt x="5010" y="2106"/>
                </a:cubicBezTo>
                <a:cubicBezTo>
                  <a:pt x="4469" y="1624"/>
                  <a:pt x="3879" y="1227"/>
                  <a:pt x="3247" y="906"/>
                </a:cubicBezTo>
                <a:cubicBezTo>
                  <a:pt x="3420" y="877"/>
                  <a:pt x="3594" y="863"/>
                  <a:pt x="3767" y="863"/>
                </a:cubicBezTo>
                <a:close/>
                <a:moveTo>
                  <a:pt x="10948" y="865"/>
                </a:moveTo>
                <a:cubicBezTo>
                  <a:pt x="11126" y="865"/>
                  <a:pt x="11301" y="878"/>
                  <a:pt x="11475" y="906"/>
                </a:cubicBezTo>
                <a:cubicBezTo>
                  <a:pt x="10838" y="1227"/>
                  <a:pt x="10247" y="1624"/>
                  <a:pt x="9712" y="2106"/>
                </a:cubicBezTo>
                <a:cubicBezTo>
                  <a:pt x="8956" y="2774"/>
                  <a:pt x="8343" y="3566"/>
                  <a:pt x="7880" y="4459"/>
                </a:cubicBezTo>
                <a:lnTo>
                  <a:pt x="7821" y="4459"/>
                </a:lnTo>
                <a:cubicBezTo>
                  <a:pt x="7688" y="3488"/>
                  <a:pt x="8018" y="2490"/>
                  <a:pt x="8719" y="1789"/>
                </a:cubicBezTo>
                <a:cubicBezTo>
                  <a:pt x="9323" y="1180"/>
                  <a:pt x="10133" y="865"/>
                  <a:pt x="10948" y="865"/>
                </a:cubicBezTo>
                <a:close/>
                <a:moveTo>
                  <a:pt x="3911" y="3598"/>
                </a:moveTo>
                <a:cubicBezTo>
                  <a:pt x="4524" y="3598"/>
                  <a:pt x="5116" y="3773"/>
                  <a:pt x="5628" y="4107"/>
                </a:cubicBezTo>
                <a:cubicBezTo>
                  <a:pt x="5775" y="4326"/>
                  <a:pt x="5912" y="4555"/>
                  <a:pt x="6040" y="4789"/>
                </a:cubicBezTo>
                <a:cubicBezTo>
                  <a:pt x="5360" y="4602"/>
                  <a:pt x="4690" y="4508"/>
                  <a:pt x="4024" y="4508"/>
                </a:cubicBezTo>
                <a:cubicBezTo>
                  <a:pt x="3205" y="4508"/>
                  <a:pt x="2394" y="4650"/>
                  <a:pt x="1580" y="4935"/>
                </a:cubicBezTo>
                <a:cubicBezTo>
                  <a:pt x="2107" y="4075"/>
                  <a:pt x="2927" y="3598"/>
                  <a:pt x="3911" y="3598"/>
                </a:cubicBezTo>
                <a:close/>
                <a:moveTo>
                  <a:pt x="10811" y="3598"/>
                </a:moveTo>
                <a:cubicBezTo>
                  <a:pt x="11809" y="3598"/>
                  <a:pt x="12633" y="4075"/>
                  <a:pt x="13169" y="4935"/>
                </a:cubicBezTo>
                <a:cubicBezTo>
                  <a:pt x="12354" y="4652"/>
                  <a:pt x="11530" y="4509"/>
                  <a:pt x="10701" y="4509"/>
                </a:cubicBezTo>
                <a:cubicBezTo>
                  <a:pt x="10031" y="4509"/>
                  <a:pt x="9357" y="4602"/>
                  <a:pt x="8681" y="4789"/>
                </a:cubicBezTo>
                <a:cubicBezTo>
                  <a:pt x="8806" y="4555"/>
                  <a:pt x="8943" y="4326"/>
                  <a:pt x="9093" y="4107"/>
                </a:cubicBezTo>
                <a:cubicBezTo>
                  <a:pt x="9607" y="3773"/>
                  <a:pt x="10198" y="3598"/>
                  <a:pt x="10811" y="3598"/>
                </a:cubicBezTo>
                <a:close/>
                <a:moveTo>
                  <a:pt x="7794" y="5324"/>
                </a:moveTo>
                <a:lnTo>
                  <a:pt x="7794" y="6185"/>
                </a:lnTo>
                <a:lnTo>
                  <a:pt x="6929" y="6185"/>
                </a:lnTo>
                <a:lnTo>
                  <a:pt x="6929" y="5324"/>
                </a:lnTo>
                <a:close/>
                <a:moveTo>
                  <a:pt x="7794" y="7046"/>
                </a:moveTo>
                <a:lnTo>
                  <a:pt x="7794" y="7623"/>
                </a:lnTo>
                <a:cubicBezTo>
                  <a:pt x="7794" y="7719"/>
                  <a:pt x="7789" y="7815"/>
                  <a:pt x="7789" y="7911"/>
                </a:cubicBezTo>
                <a:lnTo>
                  <a:pt x="6841" y="7911"/>
                </a:lnTo>
                <a:cubicBezTo>
                  <a:pt x="6874" y="7623"/>
                  <a:pt x="6891" y="7334"/>
                  <a:pt x="6906" y="7046"/>
                </a:cubicBezTo>
                <a:close/>
                <a:moveTo>
                  <a:pt x="4841" y="5425"/>
                </a:moveTo>
                <a:cubicBezTo>
                  <a:pt x="5133" y="5462"/>
                  <a:pt x="5427" y="5521"/>
                  <a:pt x="5724" y="5599"/>
                </a:cubicBezTo>
                <a:cubicBezTo>
                  <a:pt x="4313" y="6414"/>
                  <a:pt x="3206" y="7623"/>
                  <a:pt x="2514" y="9005"/>
                </a:cubicBezTo>
                <a:cubicBezTo>
                  <a:pt x="2240" y="7399"/>
                  <a:pt x="3247" y="5837"/>
                  <a:pt x="4841" y="5425"/>
                </a:cubicBezTo>
                <a:close/>
                <a:moveTo>
                  <a:pt x="9877" y="5425"/>
                </a:moveTo>
                <a:cubicBezTo>
                  <a:pt x="10426" y="5563"/>
                  <a:pt x="10925" y="5846"/>
                  <a:pt x="11324" y="6249"/>
                </a:cubicBezTo>
                <a:cubicBezTo>
                  <a:pt x="12060" y="6987"/>
                  <a:pt x="12373" y="8016"/>
                  <a:pt x="12208" y="9005"/>
                </a:cubicBezTo>
                <a:cubicBezTo>
                  <a:pt x="11887" y="8369"/>
                  <a:pt x="11489" y="7778"/>
                  <a:pt x="11012" y="7243"/>
                </a:cubicBezTo>
                <a:cubicBezTo>
                  <a:pt x="10426" y="6584"/>
                  <a:pt x="9748" y="6034"/>
                  <a:pt x="8993" y="5599"/>
                </a:cubicBezTo>
                <a:cubicBezTo>
                  <a:pt x="9291" y="5521"/>
                  <a:pt x="9584" y="5462"/>
                  <a:pt x="9877" y="5425"/>
                </a:cubicBezTo>
                <a:close/>
                <a:moveTo>
                  <a:pt x="7757" y="8773"/>
                </a:moveTo>
                <a:cubicBezTo>
                  <a:pt x="7739" y="9060"/>
                  <a:pt x="7715" y="9349"/>
                  <a:pt x="7688" y="9637"/>
                </a:cubicBezTo>
                <a:lnTo>
                  <a:pt x="6572" y="9637"/>
                </a:lnTo>
                <a:cubicBezTo>
                  <a:pt x="6631" y="9349"/>
                  <a:pt x="6686" y="9060"/>
                  <a:pt x="6731" y="8773"/>
                </a:cubicBezTo>
                <a:close/>
                <a:moveTo>
                  <a:pt x="7578" y="10498"/>
                </a:moveTo>
                <a:cubicBezTo>
                  <a:pt x="7533" y="10787"/>
                  <a:pt x="7483" y="11075"/>
                  <a:pt x="7428" y="11359"/>
                </a:cubicBezTo>
                <a:lnTo>
                  <a:pt x="6118" y="11359"/>
                </a:lnTo>
                <a:cubicBezTo>
                  <a:pt x="6209" y="11075"/>
                  <a:pt x="6291" y="10787"/>
                  <a:pt x="6369" y="10498"/>
                </a:cubicBezTo>
                <a:close/>
                <a:moveTo>
                  <a:pt x="7240" y="12224"/>
                </a:moveTo>
                <a:cubicBezTo>
                  <a:pt x="7231" y="12261"/>
                  <a:pt x="7221" y="12293"/>
                  <a:pt x="7212" y="12330"/>
                </a:cubicBezTo>
                <a:lnTo>
                  <a:pt x="7024" y="13086"/>
                </a:lnTo>
                <a:lnTo>
                  <a:pt x="5454" y="13086"/>
                </a:lnTo>
                <a:cubicBezTo>
                  <a:pt x="5583" y="12801"/>
                  <a:pt x="5701" y="12513"/>
                  <a:pt x="5811" y="12224"/>
                </a:cubicBezTo>
                <a:close/>
                <a:moveTo>
                  <a:pt x="3771" y="1"/>
                </a:moveTo>
                <a:cubicBezTo>
                  <a:pt x="3161" y="1"/>
                  <a:pt x="2545" y="140"/>
                  <a:pt x="1974" y="425"/>
                </a:cubicBezTo>
                <a:lnTo>
                  <a:pt x="917" y="956"/>
                </a:lnTo>
                <a:lnTo>
                  <a:pt x="1906" y="1286"/>
                </a:lnTo>
                <a:cubicBezTo>
                  <a:pt x="2853" y="1602"/>
                  <a:pt x="3723" y="2114"/>
                  <a:pt x="4461" y="2774"/>
                </a:cubicBezTo>
                <a:cubicBezTo>
                  <a:pt x="4277" y="2746"/>
                  <a:pt x="4094" y="2733"/>
                  <a:pt x="3911" y="2733"/>
                </a:cubicBezTo>
                <a:cubicBezTo>
                  <a:pt x="2162" y="2733"/>
                  <a:pt x="926" y="3859"/>
                  <a:pt x="380" y="5485"/>
                </a:cubicBezTo>
                <a:lnTo>
                  <a:pt x="10" y="6607"/>
                </a:lnTo>
                <a:lnTo>
                  <a:pt x="940" y="6140"/>
                </a:lnTo>
                <a:cubicBezTo>
                  <a:pt x="1621" y="5800"/>
                  <a:pt x="2299" y="5571"/>
                  <a:pt x="2977" y="5457"/>
                </a:cubicBezTo>
                <a:lnTo>
                  <a:pt x="2977" y="5457"/>
                </a:lnTo>
                <a:cubicBezTo>
                  <a:pt x="2912" y="5517"/>
                  <a:pt x="2849" y="5576"/>
                  <a:pt x="2785" y="5641"/>
                </a:cubicBezTo>
                <a:cubicBezTo>
                  <a:pt x="1562" y="6863"/>
                  <a:pt x="1255" y="8731"/>
                  <a:pt x="2033" y="10278"/>
                </a:cubicBezTo>
                <a:lnTo>
                  <a:pt x="2561" y="11336"/>
                </a:lnTo>
                <a:lnTo>
                  <a:pt x="2890" y="10347"/>
                </a:lnTo>
                <a:cubicBezTo>
                  <a:pt x="3440" y="8699"/>
                  <a:pt x="4579" y="7289"/>
                  <a:pt x="6067" y="6400"/>
                </a:cubicBezTo>
                <a:lnTo>
                  <a:pt x="6067" y="6400"/>
                </a:lnTo>
                <a:cubicBezTo>
                  <a:pt x="6035" y="8703"/>
                  <a:pt x="5500" y="11007"/>
                  <a:pt x="4501" y="13086"/>
                </a:cubicBezTo>
                <a:lnTo>
                  <a:pt x="0" y="13086"/>
                </a:lnTo>
                <a:lnTo>
                  <a:pt x="0" y="13946"/>
                </a:lnTo>
                <a:lnTo>
                  <a:pt x="14721" y="13946"/>
                </a:lnTo>
                <a:lnTo>
                  <a:pt x="14721" y="13086"/>
                </a:lnTo>
                <a:lnTo>
                  <a:pt x="7912" y="13086"/>
                </a:lnTo>
                <a:lnTo>
                  <a:pt x="8050" y="12541"/>
                </a:lnTo>
                <a:cubicBezTo>
                  <a:pt x="8448" y="10933"/>
                  <a:pt x="8654" y="9280"/>
                  <a:pt x="8654" y="7623"/>
                </a:cubicBezTo>
                <a:lnTo>
                  <a:pt x="8654" y="6400"/>
                </a:lnTo>
                <a:cubicBezTo>
                  <a:pt x="10137" y="7289"/>
                  <a:pt x="11278" y="8694"/>
                  <a:pt x="11832" y="10347"/>
                </a:cubicBezTo>
                <a:lnTo>
                  <a:pt x="12162" y="11336"/>
                </a:lnTo>
                <a:lnTo>
                  <a:pt x="12688" y="10278"/>
                </a:lnTo>
                <a:cubicBezTo>
                  <a:pt x="13462" y="8731"/>
                  <a:pt x="13159" y="6863"/>
                  <a:pt x="11933" y="5641"/>
                </a:cubicBezTo>
                <a:cubicBezTo>
                  <a:pt x="11868" y="5571"/>
                  <a:pt x="11804" y="5512"/>
                  <a:pt x="11736" y="5453"/>
                </a:cubicBezTo>
                <a:lnTo>
                  <a:pt x="11736" y="5453"/>
                </a:lnTo>
                <a:cubicBezTo>
                  <a:pt x="12427" y="5567"/>
                  <a:pt x="13119" y="5791"/>
                  <a:pt x="13810" y="6140"/>
                </a:cubicBezTo>
                <a:lnTo>
                  <a:pt x="14740" y="6607"/>
                </a:lnTo>
                <a:lnTo>
                  <a:pt x="14368" y="5485"/>
                </a:lnTo>
                <a:cubicBezTo>
                  <a:pt x="13791" y="3763"/>
                  <a:pt x="12464" y="2733"/>
                  <a:pt x="10811" y="2733"/>
                </a:cubicBezTo>
                <a:cubicBezTo>
                  <a:pt x="10623" y="2733"/>
                  <a:pt x="10440" y="2746"/>
                  <a:pt x="10262" y="2774"/>
                </a:cubicBezTo>
                <a:cubicBezTo>
                  <a:pt x="10999" y="2114"/>
                  <a:pt x="11868" y="1602"/>
                  <a:pt x="12816" y="1286"/>
                </a:cubicBezTo>
                <a:lnTo>
                  <a:pt x="13805" y="956"/>
                </a:lnTo>
                <a:lnTo>
                  <a:pt x="12747" y="425"/>
                </a:lnTo>
                <a:cubicBezTo>
                  <a:pt x="12176" y="140"/>
                  <a:pt x="11561" y="1"/>
                  <a:pt x="10951" y="1"/>
                </a:cubicBezTo>
                <a:cubicBezTo>
                  <a:pt x="9908" y="1"/>
                  <a:pt x="8879" y="407"/>
                  <a:pt x="8104" y="1180"/>
                </a:cubicBezTo>
                <a:cubicBezTo>
                  <a:pt x="7802" y="1483"/>
                  <a:pt x="7551" y="1831"/>
                  <a:pt x="7358" y="2211"/>
                </a:cubicBezTo>
                <a:cubicBezTo>
                  <a:pt x="7166" y="1831"/>
                  <a:pt x="6914" y="1483"/>
                  <a:pt x="6612" y="1180"/>
                </a:cubicBezTo>
                <a:cubicBezTo>
                  <a:pt x="5841" y="407"/>
                  <a:pt x="4813" y="1"/>
                  <a:pt x="3771" y="1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5" name="Google Shape;725;p57"/>
          <p:cNvGrpSpPr/>
          <p:nvPr/>
        </p:nvGrpSpPr>
        <p:grpSpPr>
          <a:xfrm>
            <a:off x="997650" y="3227600"/>
            <a:ext cx="373525" cy="368500"/>
            <a:chOff x="997650" y="3227600"/>
            <a:chExt cx="373525" cy="368500"/>
          </a:xfrm>
        </p:grpSpPr>
        <p:sp>
          <p:nvSpPr>
            <p:cNvPr id="726" name="Google Shape;726;p57"/>
            <p:cNvSpPr/>
            <p:nvPr/>
          </p:nvSpPr>
          <p:spPr>
            <a:xfrm>
              <a:off x="997650" y="3227600"/>
              <a:ext cx="373525" cy="368500"/>
            </a:xfrm>
            <a:custGeom>
              <a:rect b="b" l="l" r="r" t="t"/>
              <a:pathLst>
                <a:path extrusionOk="0" h="14740" w="14941">
                  <a:moveTo>
                    <a:pt x="13370" y="1479"/>
                  </a:moveTo>
                  <a:lnTo>
                    <a:pt x="13719" y="1832"/>
                  </a:lnTo>
                  <a:lnTo>
                    <a:pt x="7977" y="7578"/>
                  </a:lnTo>
                  <a:cubicBezTo>
                    <a:pt x="7904" y="7455"/>
                    <a:pt x="7817" y="7335"/>
                    <a:pt x="7711" y="7231"/>
                  </a:cubicBezTo>
                  <a:cubicBezTo>
                    <a:pt x="7606" y="7125"/>
                    <a:pt x="7491" y="7038"/>
                    <a:pt x="7368" y="6965"/>
                  </a:cubicBezTo>
                  <a:lnTo>
                    <a:pt x="11557" y="2775"/>
                  </a:lnTo>
                  <a:lnTo>
                    <a:pt x="13370" y="1479"/>
                  </a:lnTo>
                  <a:close/>
                  <a:moveTo>
                    <a:pt x="6490" y="7590"/>
                  </a:moveTo>
                  <a:cubicBezTo>
                    <a:pt x="6711" y="7590"/>
                    <a:pt x="6933" y="7675"/>
                    <a:pt x="7102" y="7844"/>
                  </a:cubicBezTo>
                  <a:cubicBezTo>
                    <a:pt x="7437" y="8178"/>
                    <a:pt x="7437" y="8727"/>
                    <a:pt x="7102" y="9066"/>
                  </a:cubicBezTo>
                  <a:cubicBezTo>
                    <a:pt x="6933" y="9234"/>
                    <a:pt x="6711" y="9319"/>
                    <a:pt x="6489" y="9319"/>
                  </a:cubicBezTo>
                  <a:cubicBezTo>
                    <a:pt x="6269" y="9319"/>
                    <a:pt x="6049" y="9235"/>
                    <a:pt x="5881" y="9066"/>
                  </a:cubicBezTo>
                  <a:cubicBezTo>
                    <a:pt x="5541" y="8727"/>
                    <a:pt x="5541" y="8182"/>
                    <a:pt x="5881" y="7844"/>
                  </a:cubicBezTo>
                  <a:cubicBezTo>
                    <a:pt x="6048" y="7675"/>
                    <a:pt x="6268" y="7590"/>
                    <a:pt x="6490" y="7590"/>
                  </a:cubicBezTo>
                  <a:close/>
                  <a:moveTo>
                    <a:pt x="5001" y="9332"/>
                  </a:moveTo>
                  <a:cubicBezTo>
                    <a:pt x="5074" y="9456"/>
                    <a:pt x="5161" y="9570"/>
                    <a:pt x="5266" y="9676"/>
                  </a:cubicBezTo>
                  <a:cubicBezTo>
                    <a:pt x="5372" y="9780"/>
                    <a:pt x="5486" y="9868"/>
                    <a:pt x="5610" y="9940"/>
                  </a:cubicBezTo>
                  <a:lnTo>
                    <a:pt x="4351" y="11200"/>
                  </a:lnTo>
                  <a:lnTo>
                    <a:pt x="3742" y="10591"/>
                  </a:lnTo>
                  <a:lnTo>
                    <a:pt x="5001" y="9332"/>
                  </a:lnTo>
                  <a:close/>
                  <a:moveTo>
                    <a:pt x="7038" y="5372"/>
                  </a:moveTo>
                  <a:cubicBezTo>
                    <a:pt x="7267" y="5372"/>
                    <a:pt x="7485" y="5389"/>
                    <a:pt x="7688" y="5422"/>
                  </a:cubicBezTo>
                  <a:lnTo>
                    <a:pt x="6379" y="6731"/>
                  </a:lnTo>
                  <a:cubicBezTo>
                    <a:pt x="5976" y="6754"/>
                    <a:pt x="5578" y="6923"/>
                    <a:pt x="5266" y="7231"/>
                  </a:cubicBezTo>
                  <a:cubicBezTo>
                    <a:pt x="4968" y="7533"/>
                    <a:pt x="4790" y="7926"/>
                    <a:pt x="4767" y="8343"/>
                  </a:cubicBezTo>
                  <a:lnTo>
                    <a:pt x="3128" y="9982"/>
                  </a:lnTo>
                  <a:lnTo>
                    <a:pt x="2519" y="9368"/>
                  </a:lnTo>
                  <a:lnTo>
                    <a:pt x="1910" y="9982"/>
                  </a:lnTo>
                  <a:lnTo>
                    <a:pt x="4964" y="13036"/>
                  </a:lnTo>
                  <a:lnTo>
                    <a:pt x="5573" y="12423"/>
                  </a:lnTo>
                  <a:lnTo>
                    <a:pt x="4964" y="11813"/>
                  </a:lnTo>
                  <a:lnTo>
                    <a:pt x="6599" y="10179"/>
                  </a:lnTo>
                  <a:cubicBezTo>
                    <a:pt x="7020" y="10151"/>
                    <a:pt x="7409" y="9978"/>
                    <a:pt x="7711" y="9676"/>
                  </a:cubicBezTo>
                  <a:cubicBezTo>
                    <a:pt x="8018" y="9363"/>
                    <a:pt x="8188" y="8970"/>
                    <a:pt x="8210" y="8562"/>
                  </a:cubicBezTo>
                  <a:lnTo>
                    <a:pt x="9520" y="7253"/>
                  </a:lnTo>
                  <a:lnTo>
                    <a:pt x="9520" y="7253"/>
                  </a:lnTo>
                  <a:cubicBezTo>
                    <a:pt x="9644" y="7985"/>
                    <a:pt x="9547" y="8901"/>
                    <a:pt x="9236" y="9872"/>
                  </a:cubicBezTo>
                  <a:cubicBezTo>
                    <a:pt x="8847" y="11094"/>
                    <a:pt x="8165" y="12275"/>
                    <a:pt x="7405" y="13036"/>
                  </a:cubicBezTo>
                  <a:cubicBezTo>
                    <a:pt x="6846" y="13594"/>
                    <a:pt x="6310" y="13883"/>
                    <a:pt x="5733" y="13883"/>
                  </a:cubicBezTo>
                  <a:cubicBezTo>
                    <a:pt x="4919" y="13883"/>
                    <a:pt x="4012" y="13306"/>
                    <a:pt x="2826" y="12115"/>
                  </a:cubicBezTo>
                  <a:cubicBezTo>
                    <a:pt x="2172" y="11466"/>
                    <a:pt x="1393" y="10610"/>
                    <a:pt x="1145" y="9771"/>
                  </a:cubicBezTo>
                  <a:cubicBezTo>
                    <a:pt x="921" y="8993"/>
                    <a:pt x="1164" y="8283"/>
                    <a:pt x="1910" y="7537"/>
                  </a:cubicBezTo>
                  <a:cubicBezTo>
                    <a:pt x="2666" y="6781"/>
                    <a:pt x="3848" y="6094"/>
                    <a:pt x="5070" y="5705"/>
                  </a:cubicBezTo>
                  <a:cubicBezTo>
                    <a:pt x="5770" y="5484"/>
                    <a:pt x="6443" y="5372"/>
                    <a:pt x="7038" y="5372"/>
                  </a:cubicBezTo>
                  <a:close/>
                  <a:moveTo>
                    <a:pt x="11887" y="0"/>
                  </a:moveTo>
                  <a:lnTo>
                    <a:pt x="11278" y="610"/>
                  </a:lnTo>
                  <a:lnTo>
                    <a:pt x="12039" y="1369"/>
                  </a:lnTo>
                  <a:lnTo>
                    <a:pt x="11324" y="1878"/>
                  </a:lnTo>
                  <a:lnTo>
                    <a:pt x="10665" y="1223"/>
                  </a:lnTo>
                  <a:lnTo>
                    <a:pt x="10056" y="1832"/>
                  </a:lnTo>
                  <a:lnTo>
                    <a:pt x="10665" y="2445"/>
                  </a:lnTo>
                  <a:lnTo>
                    <a:pt x="8402" y="4712"/>
                  </a:lnTo>
                  <a:cubicBezTo>
                    <a:pt x="7991" y="4575"/>
                    <a:pt x="7526" y="4507"/>
                    <a:pt x="7022" y="4507"/>
                  </a:cubicBezTo>
                  <a:cubicBezTo>
                    <a:pt x="6342" y="4507"/>
                    <a:pt x="5592" y="4631"/>
                    <a:pt x="4809" y="4881"/>
                  </a:cubicBezTo>
                  <a:cubicBezTo>
                    <a:pt x="3463" y="5312"/>
                    <a:pt x="2149" y="6077"/>
                    <a:pt x="1297" y="6928"/>
                  </a:cubicBezTo>
                  <a:cubicBezTo>
                    <a:pt x="331" y="7894"/>
                    <a:pt x="0" y="8928"/>
                    <a:pt x="317" y="10014"/>
                  </a:cubicBezTo>
                  <a:cubicBezTo>
                    <a:pt x="619" y="11035"/>
                    <a:pt x="1443" y="11960"/>
                    <a:pt x="2212" y="12729"/>
                  </a:cubicBezTo>
                  <a:cubicBezTo>
                    <a:pt x="3170" y="13686"/>
                    <a:pt x="4374" y="14739"/>
                    <a:pt x="5720" y="14739"/>
                  </a:cubicBezTo>
                  <a:cubicBezTo>
                    <a:pt x="6517" y="14739"/>
                    <a:pt x="7286" y="14373"/>
                    <a:pt x="8018" y="13645"/>
                  </a:cubicBezTo>
                  <a:cubicBezTo>
                    <a:pt x="8865" y="12793"/>
                    <a:pt x="9630" y="11483"/>
                    <a:pt x="10061" y="10137"/>
                  </a:cubicBezTo>
                  <a:cubicBezTo>
                    <a:pt x="10496" y="8769"/>
                    <a:pt x="10555" y="7510"/>
                    <a:pt x="10234" y="6544"/>
                  </a:cubicBezTo>
                  <a:lnTo>
                    <a:pt x="12501" y="4277"/>
                  </a:lnTo>
                  <a:lnTo>
                    <a:pt x="13110" y="4886"/>
                  </a:lnTo>
                  <a:lnTo>
                    <a:pt x="13719" y="4277"/>
                  </a:lnTo>
                  <a:lnTo>
                    <a:pt x="13110" y="3664"/>
                  </a:lnTo>
                  <a:lnTo>
                    <a:pt x="13719" y="3055"/>
                  </a:lnTo>
                  <a:lnTo>
                    <a:pt x="14332" y="3664"/>
                  </a:lnTo>
                  <a:lnTo>
                    <a:pt x="14941" y="3055"/>
                  </a:lnTo>
                  <a:lnTo>
                    <a:pt x="14332" y="2445"/>
                  </a:lnTo>
                  <a:lnTo>
                    <a:pt x="14941" y="1832"/>
                  </a:lnTo>
                  <a:lnTo>
                    <a:pt x="13463" y="353"/>
                  </a:lnTo>
                  <a:lnTo>
                    <a:pt x="12748" y="862"/>
                  </a:lnTo>
                  <a:lnTo>
                    <a:pt x="1188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57"/>
            <p:cNvSpPr/>
            <p:nvPr/>
          </p:nvSpPr>
          <p:spPr>
            <a:xfrm>
              <a:off x="1060625" y="3416025"/>
              <a:ext cx="30600" cy="30575"/>
            </a:xfrm>
            <a:custGeom>
              <a:rect b="b" l="l" r="r" t="t"/>
              <a:pathLst>
                <a:path extrusionOk="0" h="1223" w="1224">
                  <a:moveTo>
                    <a:pt x="609" y="0"/>
                  </a:moveTo>
                  <a:lnTo>
                    <a:pt x="0" y="609"/>
                  </a:lnTo>
                  <a:lnTo>
                    <a:pt x="609" y="1222"/>
                  </a:lnTo>
                  <a:lnTo>
                    <a:pt x="1223" y="609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57"/>
            <p:cNvSpPr/>
            <p:nvPr/>
          </p:nvSpPr>
          <p:spPr>
            <a:xfrm>
              <a:off x="1152200" y="3507575"/>
              <a:ext cx="30575" cy="30600"/>
            </a:xfrm>
            <a:custGeom>
              <a:rect b="b" l="l" r="r" t="t"/>
              <a:pathLst>
                <a:path extrusionOk="0" h="1224" w="1223">
                  <a:moveTo>
                    <a:pt x="614" y="1"/>
                  </a:moveTo>
                  <a:lnTo>
                    <a:pt x="1" y="614"/>
                  </a:lnTo>
                  <a:lnTo>
                    <a:pt x="614" y="1224"/>
                  </a:lnTo>
                  <a:lnTo>
                    <a:pt x="1223" y="614"/>
                  </a:lnTo>
                  <a:lnTo>
                    <a:pt x="614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9" name="Google Shape;729;p57"/>
          <p:cNvSpPr/>
          <p:nvPr/>
        </p:nvSpPr>
        <p:spPr>
          <a:xfrm>
            <a:off x="4703975" y="1553875"/>
            <a:ext cx="368500" cy="335425"/>
          </a:xfrm>
          <a:custGeom>
            <a:rect b="b" l="l" r="r" t="t"/>
            <a:pathLst>
              <a:path extrusionOk="0" h="13417" w="14740">
                <a:moveTo>
                  <a:pt x="11623" y="2703"/>
                </a:moveTo>
                <a:cubicBezTo>
                  <a:pt x="11703" y="2703"/>
                  <a:pt x="11768" y="2722"/>
                  <a:pt x="11809" y="2762"/>
                </a:cubicBezTo>
                <a:cubicBezTo>
                  <a:pt x="11932" y="2885"/>
                  <a:pt x="11877" y="3303"/>
                  <a:pt x="11502" y="3677"/>
                </a:cubicBezTo>
                <a:cubicBezTo>
                  <a:pt x="11244" y="3935"/>
                  <a:pt x="10963" y="4043"/>
                  <a:pt x="10773" y="4043"/>
                </a:cubicBezTo>
                <a:cubicBezTo>
                  <a:pt x="10689" y="4043"/>
                  <a:pt x="10624" y="4022"/>
                  <a:pt x="10586" y="3984"/>
                </a:cubicBezTo>
                <a:cubicBezTo>
                  <a:pt x="10463" y="3856"/>
                  <a:pt x="10518" y="3440"/>
                  <a:pt x="10894" y="3068"/>
                </a:cubicBezTo>
                <a:cubicBezTo>
                  <a:pt x="11135" y="2824"/>
                  <a:pt x="11425" y="2703"/>
                  <a:pt x="11623" y="2703"/>
                </a:cubicBezTo>
                <a:close/>
                <a:moveTo>
                  <a:pt x="5179" y="2327"/>
                </a:moveTo>
                <a:lnTo>
                  <a:pt x="2885" y="4712"/>
                </a:lnTo>
                <a:lnTo>
                  <a:pt x="1539" y="3311"/>
                </a:lnTo>
                <a:cubicBezTo>
                  <a:pt x="1704" y="3160"/>
                  <a:pt x="1910" y="3050"/>
                  <a:pt x="2134" y="3000"/>
                </a:cubicBezTo>
                <a:lnTo>
                  <a:pt x="5179" y="2327"/>
                </a:lnTo>
                <a:close/>
                <a:moveTo>
                  <a:pt x="1090" y="4089"/>
                </a:moveTo>
                <a:lnTo>
                  <a:pt x="2285" y="5335"/>
                </a:lnTo>
                <a:lnTo>
                  <a:pt x="1090" y="6580"/>
                </a:lnTo>
                <a:cubicBezTo>
                  <a:pt x="939" y="6154"/>
                  <a:pt x="861" y="5738"/>
                  <a:pt x="861" y="5335"/>
                </a:cubicBezTo>
                <a:cubicBezTo>
                  <a:pt x="861" y="4937"/>
                  <a:pt x="939" y="4516"/>
                  <a:pt x="1090" y="4089"/>
                </a:cubicBezTo>
                <a:close/>
                <a:moveTo>
                  <a:pt x="5357" y="3385"/>
                </a:moveTo>
                <a:lnTo>
                  <a:pt x="5357" y="3385"/>
                </a:lnTo>
                <a:cubicBezTo>
                  <a:pt x="5243" y="3984"/>
                  <a:pt x="5184" y="4649"/>
                  <a:pt x="5184" y="5335"/>
                </a:cubicBezTo>
                <a:cubicBezTo>
                  <a:pt x="5184" y="6027"/>
                  <a:pt x="5243" y="6690"/>
                  <a:pt x="5357" y="7290"/>
                </a:cubicBezTo>
                <a:lnTo>
                  <a:pt x="3485" y="5335"/>
                </a:lnTo>
                <a:lnTo>
                  <a:pt x="5357" y="3385"/>
                </a:lnTo>
                <a:close/>
                <a:moveTo>
                  <a:pt x="10902" y="6631"/>
                </a:moveTo>
                <a:cubicBezTo>
                  <a:pt x="11094" y="6631"/>
                  <a:pt x="11377" y="6742"/>
                  <a:pt x="11630" y="6997"/>
                </a:cubicBezTo>
                <a:cubicBezTo>
                  <a:pt x="12006" y="7368"/>
                  <a:pt x="12061" y="7789"/>
                  <a:pt x="11937" y="7912"/>
                </a:cubicBezTo>
                <a:cubicBezTo>
                  <a:pt x="11897" y="7953"/>
                  <a:pt x="11834" y="7972"/>
                  <a:pt x="11756" y="7972"/>
                </a:cubicBezTo>
                <a:cubicBezTo>
                  <a:pt x="11553" y="7972"/>
                  <a:pt x="11254" y="7838"/>
                  <a:pt x="11021" y="7606"/>
                </a:cubicBezTo>
                <a:cubicBezTo>
                  <a:pt x="10651" y="7235"/>
                  <a:pt x="10591" y="6813"/>
                  <a:pt x="10714" y="6690"/>
                </a:cubicBezTo>
                <a:cubicBezTo>
                  <a:pt x="10753" y="6652"/>
                  <a:pt x="10819" y="6631"/>
                  <a:pt x="10902" y="6631"/>
                </a:cubicBezTo>
                <a:close/>
                <a:moveTo>
                  <a:pt x="2885" y="5962"/>
                </a:moveTo>
                <a:lnTo>
                  <a:pt x="5179" y="8347"/>
                </a:lnTo>
                <a:lnTo>
                  <a:pt x="2134" y="7671"/>
                </a:lnTo>
                <a:cubicBezTo>
                  <a:pt x="1910" y="7620"/>
                  <a:pt x="1704" y="7515"/>
                  <a:pt x="1539" y="7358"/>
                </a:cubicBezTo>
                <a:lnTo>
                  <a:pt x="2885" y="5962"/>
                </a:lnTo>
                <a:close/>
                <a:moveTo>
                  <a:pt x="7597" y="1786"/>
                </a:moveTo>
                <a:lnTo>
                  <a:pt x="7597" y="1786"/>
                </a:lnTo>
                <a:cubicBezTo>
                  <a:pt x="7542" y="1892"/>
                  <a:pt x="7496" y="2006"/>
                  <a:pt x="7445" y="2121"/>
                </a:cubicBezTo>
                <a:cubicBezTo>
                  <a:pt x="7102" y="2986"/>
                  <a:pt x="6910" y="4131"/>
                  <a:pt x="6910" y="5335"/>
                </a:cubicBezTo>
                <a:cubicBezTo>
                  <a:pt x="6910" y="6544"/>
                  <a:pt x="7102" y="7684"/>
                  <a:pt x="7445" y="8550"/>
                </a:cubicBezTo>
                <a:cubicBezTo>
                  <a:pt x="7496" y="8668"/>
                  <a:pt x="7542" y="8778"/>
                  <a:pt x="7597" y="8884"/>
                </a:cubicBezTo>
                <a:lnTo>
                  <a:pt x="6745" y="8696"/>
                </a:lnTo>
                <a:cubicBezTo>
                  <a:pt x="6310" y="7967"/>
                  <a:pt x="6044" y="6704"/>
                  <a:pt x="6044" y="5335"/>
                </a:cubicBezTo>
                <a:cubicBezTo>
                  <a:pt x="6044" y="3971"/>
                  <a:pt x="6310" y="2707"/>
                  <a:pt x="6745" y="1978"/>
                </a:cubicBezTo>
                <a:lnTo>
                  <a:pt x="7597" y="1786"/>
                </a:lnTo>
                <a:close/>
                <a:moveTo>
                  <a:pt x="9102" y="1452"/>
                </a:moveTo>
                <a:cubicBezTo>
                  <a:pt x="9359" y="1489"/>
                  <a:pt x="9730" y="1910"/>
                  <a:pt x="10009" y="2781"/>
                </a:cubicBezTo>
                <a:cubicBezTo>
                  <a:pt x="9569" y="3417"/>
                  <a:pt x="9537" y="4159"/>
                  <a:pt x="9977" y="4594"/>
                </a:cubicBezTo>
                <a:cubicBezTo>
                  <a:pt x="10083" y="4704"/>
                  <a:pt x="10211" y="4781"/>
                  <a:pt x="10353" y="4831"/>
                </a:cubicBezTo>
                <a:cubicBezTo>
                  <a:pt x="10357" y="5000"/>
                  <a:pt x="10362" y="5171"/>
                  <a:pt x="10362" y="5335"/>
                </a:cubicBezTo>
                <a:cubicBezTo>
                  <a:pt x="10362" y="5528"/>
                  <a:pt x="10357" y="5715"/>
                  <a:pt x="10348" y="5898"/>
                </a:cubicBezTo>
                <a:cubicBezTo>
                  <a:pt x="10262" y="5949"/>
                  <a:pt x="10179" y="6008"/>
                  <a:pt x="10106" y="6082"/>
                </a:cubicBezTo>
                <a:cubicBezTo>
                  <a:pt x="9698" y="6484"/>
                  <a:pt x="9698" y="7153"/>
                  <a:pt x="10051" y="7757"/>
                </a:cubicBezTo>
                <a:cubicBezTo>
                  <a:pt x="9772" y="8719"/>
                  <a:pt x="9377" y="9186"/>
                  <a:pt x="9102" y="9222"/>
                </a:cubicBezTo>
                <a:lnTo>
                  <a:pt x="8906" y="9176"/>
                </a:lnTo>
                <a:cubicBezTo>
                  <a:pt x="8686" y="9057"/>
                  <a:pt x="8439" y="8709"/>
                  <a:pt x="8246" y="8229"/>
                </a:cubicBezTo>
                <a:cubicBezTo>
                  <a:pt x="7940" y="7464"/>
                  <a:pt x="7775" y="6439"/>
                  <a:pt x="7775" y="5335"/>
                </a:cubicBezTo>
                <a:cubicBezTo>
                  <a:pt x="7775" y="4237"/>
                  <a:pt x="7940" y="3210"/>
                  <a:pt x="8246" y="2441"/>
                </a:cubicBezTo>
                <a:cubicBezTo>
                  <a:pt x="8439" y="1961"/>
                  <a:pt x="8686" y="1617"/>
                  <a:pt x="8906" y="1498"/>
                </a:cubicBezTo>
                <a:lnTo>
                  <a:pt x="9102" y="1452"/>
                </a:lnTo>
                <a:close/>
                <a:moveTo>
                  <a:pt x="3760" y="8920"/>
                </a:moveTo>
                <a:lnTo>
                  <a:pt x="5380" y="9277"/>
                </a:lnTo>
                <a:lnTo>
                  <a:pt x="4749" y="9909"/>
                </a:lnTo>
                <a:lnTo>
                  <a:pt x="3760" y="8920"/>
                </a:lnTo>
                <a:close/>
                <a:moveTo>
                  <a:pt x="14130" y="0"/>
                </a:moveTo>
                <a:lnTo>
                  <a:pt x="12075" y="1923"/>
                </a:lnTo>
                <a:cubicBezTo>
                  <a:pt x="11940" y="1869"/>
                  <a:pt x="11787" y="1839"/>
                  <a:pt x="11620" y="1839"/>
                </a:cubicBezTo>
                <a:cubicBezTo>
                  <a:pt x="11338" y="1839"/>
                  <a:pt x="11019" y="1926"/>
                  <a:pt x="10691" y="2130"/>
                </a:cubicBezTo>
                <a:cubicBezTo>
                  <a:pt x="10298" y="1141"/>
                  <a:pt x="9721" y="587"/>
                  <a:pt x="9070" y="587"/>
                </a:cubicBezTo>
                <a:cubicBezTo>
                  <a:pt x="8988" y="587"/>
                  <a:pt x="1951" y="2158"/>
                  <a:pt x="1946" y="2158"/>
                </a:cubicBezTo>
                <a:cubicBezTo>
                  <a:pt x="1278" y="2308"/>
                  <a:pt x="710" y="2775"/>
                  <a:pt x="431" y="3417"/>
                </a:cubicBezTo>
                <a:cubicBezTo>
                  <a:pt x="142" y="4062"/>
                  <a:pt x="0" y="4712"/>
                  <a:pt x="0" y="5335"/>
                </a:cubicBezTo>
                <a:cubicBezTo>
                  <a:pt x="0" y="5962"/>
                  <a:pt x="142" y="6608"/>
                  <a:pt x="431" y="7258"/>
                </a:cubicBezTo>
                <a:cubicBezTo>
                  <a:pt x="710" y="7895"/>
                  <a:pt x="1278" y="8366"/>
                  <a:pt x="1946" y="8517"/>
                </a:cubicBezTo>
                <a:lnTo>
                  <a:pt x="2189" y="8567"/>
                </a:lnTo>
                <a:lnTo>
                  <a:pt x="4140" y="10518"/>
                </a:lnTo>
                <a:lnTo>
                  <a:pt x="1855" y="12802"/>
                </a:lnTo>
                <a:lnTo>
                  <a:pt x="2464" y="13417"/>
                </a:lnTo>
                <a:lnTo>
                  <a:pt x="4749" y="11132"/>
                </a:lnTo>
                <a:lnTo>
                  <a:pt x="7038" y="13417"/>
                </a:lnTo>
                <a:lnTo>
                  <a:pt x="7646" y="12802"/>
                </a:lnTo>
                <a:lnTo>
                  <a:pt x="5362" y="10518"/>
                </a:lnTo>
                <a:lnTo>
                  <a:pt x="6378" y="9501"/>
                </a:lnTo>
                <a:cubicBezTo>
                  <a:pt x="6383" y="9501"/>
                  <a:pt x="8988" y="10088"/>
                  <a:pt x="9070" y="10088"/>
                </a:cubicBezTo>
                <a:cubicBezTo>
                  <a:pt x="9740" y="10088"/>
                  <a:pt x="10325" y="9511"/>
                  <a:pt x="10719" y="8476"/>
                </a:cubicBezTo>
                <a:cubicBezTo>
                  <a:pt x="11024" y="8690"/>
                  <a:pt x="11391" y="8833"/>
                  <a:pt x="11750" y="8833"/>
                </a:cubicBezTo>
                <a:cubicBezTo>
                  <a:pt x="11898" y="8833"/>
                  <a:pt x="12044" y="8809"/>
                  <a:pt x="12185" y="8755"/>
                </a:cubicBezTo>
                <a:lnTo>
                  <a:pt x="14135" y="10665"/>
                </a:lnTo>
                <a:lnTo>
                  <a:pt x="14740" y="10046"/>
                </a:lnTo>
                <a:lnTo>
                  <a:pt x="12789" y="8142"/>
                </a:lnTo>
                <a:cubicBezTo>
                  <a:pt x="12981" y="7620"/>
                  <a:pt x="12779" y="6923"/>
                  <a:pt x="12244" y="6384"/>
                </a:cubicBezTo>
                <a:cubicBezTo>
                  <a:pt x="11932" y="6077"/>
                  <a:pt x="11570" y="5879"/>
                  <a:pt x="11218" y="5802"/>
                </a:cubicBezTo>
                <a:cubicBezTo>
                  <a:pt x="11223" y="5646"/>
                  <a:pt x="11228" y="5490"/>
                  <a:pt x="11228" y="5335"/>
                </a:cubicBezTo>
                <a:cubicBezTo>
                  <a:pt x="11228" y="5171"/>
                  <a:pt x="11223" y="5006"/>
                  <a:pt x="11218" y="4835"/>
                </a:cubicBezTo>
                <a:cubicBezTo>
                  <a:pt x="11525" y="4744"/>
                  <a:pt x="11841" y="4561"/>
                  <a:pt x="12111" y="4286"/>
                </a:cubicBezTo>
                <a:cubicBezTo>
                  <a:pt x="12578" y="3825"/>
                  <a:pt x="12866" y="3138"/>
                  <a:pt x="12665" y="2551"/>
                </a:cubicBezTo>
                <a:lnTo>
                  <a:pt x="14716" y="632"/>
                </a:lnTo>
                <a:lnTo>
                  <a:pt x="14130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0" name="Google Shape;730;p57"/>
          <p:cNvGrpSpPr/>
          <p:nvPr/>
        </p:nvGrpSpPr>
        <p:grpSpPr>
          <a:xfrm>
            <a:off x="1002700" y="2634875"/>
            <a:ext cx="368475" cy="368525"/>
            <a:chOff x="1002700" y="2634875"/>
            <a:chExt cx="368475" cy="368525"/>
          </a:xfrm>
        </p:grpSpPr>
        <p:sp>
          <p:nvSpPr>
            <p:cNvPr id="731" name="Google Shape;731;p57"/>
            <p:cNvSpPr/>
            <p:nvPr/>
          </p:nvSpPr>
          <p:spPr>
            <a:xfrm>
              <a:off x="1002700" y="2809000"/>
              <a:ext cx="368475" cy="194400"/>
            </a:xfrm>
            <a:custGeom>
              <a:rect b="b" l="l" r="r" t="t"/>
              <a:pathLst>
                <a:path extrusionOk="0" h="7776" w="14739">
                  <a:moveTo>
                    <a:pt x="5157" y="865"/>
                  </a:moveTo>
                  <a:lnTo>
                    <a:pt x="4937" y="2592"/>
                  </a:lnTo>
                  <a:lnTo>
                    <a:pt x="4882" y="2592"/>
                  </a:lnTo>
                  <a:cubicBezTo>
                    <a:pt x="4318" y="2592"/>
                    <a:pt x="3750" y="2459"/>
                    <a:pt x="3247" y="2207"/>
                  </a:cubicBezTo>
                  <a:cubicBezTo>
                    <a:pt x="2610" y="1892"/>
                    <a:pt x="1942" y="1731"/>
                    <a:pt x="1250" y="1731"/>
                  </a:cubicBezTo>
                  <a:lnTo>
                    <a:pt x="1085" y="1731"/>
                  </a:lnTo>
                  <a:lnTo>
                    <a:pt x="981" y="865"/>
                  </a:lnTo>
                  <a:close/>
                  <a:moveTo>
                    <a:pt x="9992" y="2592"/>
                  </a:moveTo>
                  <a:cubicBezTo>
                    <a:pt x="10554" y="2592"/>
                    <a:pt x="11036" y="2953"/>
                    <a:pt x="11209" y="3458"/>
                  </a:cubicBezTo>
                  <a:lnTo>
                    <a:pt x="10421" y="3458"/>
                  </a:lnTo>
                  <a:lnTo>
                    <a:pt x="10421" y="4322"/>
                  </a:lnTo>
                  <a:lnTo>
                    <a:pt x="11717" y="4322"/>
                  </a:lnTo>
                  <a:cubicBezTo>
                    <a:pt x="12281" y="4322"/>
                    <a:pt x="12761" y="4680"/>
                    <a:pt x="12940" y="5184"/>
                  </a:cubicBezTo>
                  <a:lnTo>
                    <a:pt x="9487" y="5184"/>
                  </a:lnTo>
                  <a:cubicBezTo>
                    <a:pt x="9286" y="4199"/>
                    <a:pt x="8411" y="3458"/>
                    <a:pt x="7372" y="3458"/>
                  </a:cubicBezTo>
                  <a:lnTo>
                    <a:pt x="6507" y="3458"/>
                  </a:lnTo>
                  <a:lnTo>
                    <a:pt x="6507" y="4322"/>
                  </a:lnTo>
                  <a:lnTo>
                    <a:pt x="7372" y="4322"/>
                  </a:lnTo>
                  <a:cubicBezTo>
                    <a:pt x="7936" y="4322"/>
                    <a:pt x="8411" y="4680"/>
                    <a:pt x="8591" y="5184"/>
                  </a:cubicBezTo>
                  <a:lnTo>
                    <a:pt x="5486" y="5184"/>
                  </a:lnTo>
                  <a:lnTo>
                    <a:pt x="5806" y="2592"/>
                  </a:lnTo>
                  <a:close/>
                  <a:moveTo>
                    <a:pt x="1250" y="2592"/>
                  </a:moveTo>
                  <a:cubicBezTo>
                    <a:pt x="1814" y="2592"/>
                    <a:pt x="2340" y="2720"/>
                    <a:pt x="2858" y="2981"/>
                  </a:cubicBezTo>
                  <a:cubicBezTo>
                    <a:pt x="3466" y="3283"/>
                    <a:pt x="4149" y="3448"/>
                    <a:pt x="4831" y="3458"/>
                  </a:cubicBezTo>
                  <a:lnTo>
                    <a:pt x="4396" y="6909"/>
                  </a:lnTo>
                  <a:lnTo>
                    <a:pt x="1736" y="6909"/>
                  </a:lnTo>
                  <a:lnTo>
                    <a:pt x="1195" y="2592"/>
                  </a:lnTo>
                  <a:close/>
                  <a:moveTo>
                    <a:pt x="12748" y="6049"/>
                  </a:moveTo>
                  <a:lnTo>
                    <a:pt x="12312" y="6909"/>
                  </a:lnTo>
                  <a:lnTo>
                    <a:pt x="5271" y="6909"/>
                  </a:lnTo>
                  <a:lnTo>
                    <a:pt x="5376" y="6049"/>
                  </a:lnTo>
                  <a:close/>
                  <a:moveTo>
                    <a:pt x="1" y="1"/>
                  </a:moveTo>
                  <a:lnTo>
                    <a:pt x="971" y="7775"/>
                  </a:lnTo>
                  <a:lnTo>
                    <a:pt x="12849" y="7775"/>
                  </a:lnTo>
                  <a:lnTo>
                    <a:pt x="13714" y="6049"/>
                  </a:lnTo>
                  <a:lnTo>
                    <a:pt x="14739" y="6049"/>
                  </a:lnTo>
                  <a:lnTo>
                    <a:pt x="14739" y="5184"/>
                  </a:lnTo>
                  <a:lnTo>
                    <a:pt x="13832" y="5184"/>
                  </a:lnTo>
                  <a:cubicBezTo>
                    <a:pt x="13659" y="4327"/>
                    <a:pt x="12976" y="3654"/>
                    <a:pt x="12111" y="3494"/>
                  </a:cubicBezTo>
                  <a:cubicBezTo>
                    <a:pt x="11928" y="2492"/>
                    <a:pt x="11044" y="1731"/>
                    <a:pt x="9992" y="1731"/>
                  </a:cubicBezTo>
                  <a:lnTo>
                    <a:pt x="5916" y="1731"/>
                  </a:lnTo>
                  <a:lnTo>
                    <a:pt x="6131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57"/>
            <p:cNvSpPr/>
            <p:nvPr/>
          </p:nvSpPr>
          <p:spPr>
            <a:xfrm>
              <a:off x="1046650" y="2895425"/>
              <a:ext cx="21550" cy="21650"/>
            </a:xfrm>
            <a:custGeom>
              <a:rect b="b" l="l" r="r" t="t"/>
              <a:pathLst>
                <a:path extrusionOk="0" h="866" w="862">
                  <a:moveTo>
                    <a:pt x="1" y="1"/>
                  </a:moveTo>
                  <a:lnTo>
                    <a:pt x="1" y="865"/>
                  </a:lnTo>
                  <a:lnTo>
                    <a:pt x="861" y="865"/>
                  </a:lnTo>
                  <a:lnTo>
                    <a:pt x="861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57"/>
            <p:cNvSpPr/>
            <p:nvPr/>
          </p:nvSpPr>
          <p:spPr>
            <a:xfrm>
              <a:off x="1068175" y="2938575"/>
              <a:ext cx="21675" cy="21650"/>
            </a:xfrm>
            <a:custGeom>
              <a:rect b="b" l="l" r="r" t="t"/>
              <a:pathLst>
                <a:path extrusionOk="0" h="866" w="867">
                  <a:moveTo>
                    <a:pt x="0" y="1"/>
                  </a:moveTo>
                  <a:lnTo>
                    <a:pt x="0" y="866"/>
                  </a:lnTo>
                  <a:lnTo>
                    <a:pt x="866" y="866"/>
                  </a:lnTo>
                  <a:lnTo>
                    <a:pt x="866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57"/>
            <p:cNvSpPr/>
            <p:nvPr/>
          </p:nvSpPr>
          <p:spPr>
            <a:xfrm>
              <a:off x="1176100" y="2634875"/>
              <a:ext cx="195075" cy="195775"/>
            </a:xfrm>
            <a:custGeom>
              <a:rect b="b" l="l" r="r" t="t"/>
              <a:pathLst>
                <a:path extrusionOk="0" h="7831" w="7803">
                  <a:moveTo>
                    <a:pt x="3889" y="2621"/>
                  </a:moveTo>
                  <a:cubicBezTo>
                    <a:pt x="4603" y="2621"/>
                    <a:pt x="5184" y="3202"/>
                    <a:pt x="5184" y="3916"/>
                  </a:cubicBezTo>
                  <a:cubicBezTo>
                    <a:pt x="5184" y="4630"/>
                    <a:pt x="4603" y="5212"/>
                    <a:pt x="3889" y="5212"/>
                  </a:cubicBezTo>
                  <a:cubicBezTo>
                    <a:pt x="3174" y="5212"/>
                    <a:pt x="2593" y="4630"/>
                    <a:pt x="2593" y="3916"/>
                  </a:cubicBezTo>
                  <a:cubicBezTo>
                    <a:pt x="2593" y="3202"/>
                    <a:pt x="3174" y="2621"/>
                    <a:pt x="3889" y="2621"/>
                  </a:cubicBezTo>
                  <a:close/>
                  <a:moveTo>
                    <a:pt x="3458" y="1"/>
                  </a:moveTo>
                  <a:lnTo>
                    <a:pt x="3458" y="1801"/>
                  </a:lnTo>
                  <a:cubicBezTo>
                    <a:pt x="3183" y="1856"/>
                    <a:pt x="2927" y="1966"/>
                    <a:pt x="2698" y="2116"/>
                  </a:cubicBezTo>
                  <a:lnTo>
                    <a:pt x="1448" y="862"/>
                  </a:lnTo>
                  <a:lnTo>
                    <a:pt x="835" y="1471"/>
                  </a:lnTo>
                  <a:lnTo>
                    <a:pt x="2089" y="2726"/>
                  </a:lnTo>
                  <a:cubicBezTo>
                    <a:pt x="1938" y="2955"/>
                    <a:pt x="1828" y="3211"/>
                    <a:pt x="1773" y="3485"/>
                  </a:cubicBezTo>
                  <a:lnTo>
                    <a:pt x="1" y="3485"/>
                  </a:lnTo>
                  <a:lnTo>
                    <a:pt x="1" y="4347"/>
                  </a:lnTo>
                  <a:lnTo>
                    <a:pt x="1773" y="4347"/>
                  </a:lnTo>
                  <a:cubicBezTo>
                    <a:pt x="1828" y="4622"/>
                    <a:pt x="1938" y="4878"/>
                    <a:pt x="2089" y="5106"/>
                  </a:cubicBezTo>
                  <a:lnTo>
                    <a:pt x="835" y="6357"/>
                  </a:lnTo>
                  <a:lnTo>
                    <a:pt x="1448" y="6970"/>
                  </a:lnTo>
                  <a:lnTo>
                    <a:pt x="2698" y="5715"/>
                  </a:lnTo>
                  <a:cubicBezTo>
                    <a:pt x="2927" y="5867"/>
                    <a:pt x="3183" y="5977"/>
                    <a:pt x="3458" y="6032"/>
                  </a:cubicBezTo>
                  <a:lnTo>
                    <a:pt x="3458" y="7830"/>
                  </a:lnTo>
                  <a:lnTo>
                    <a:pt x="4319" y="7830"/>
                  </a:lnTo>
                  <a:lnTo>
                    <a:pt x="4319" y="6032"/>
                  </a:lnTo>
                  <a:cubicBezTo>
                    <a:pt x="4598" y="5977"/>
                    <a:pt x="4850" y="5867"/>
                    <a:pt x="5079" y="5715"/>
                  </a:cubicBezTo>
                  <a:lnTo>
                    <a:pt x="6334" y="6970"/>
                  </a:lnTo>
                  <a:lnTo>
                    <a:pt x="6942" y="6357"/>
                  </a:lnTo>
                  <a:lnTo>
                    <a:pt x="5687" y="5106"/>
                  </a:lnTo>
                  <a:cubicBezTo>
                    <a:pt x="5839" y="4878"/>
                    <a:pt x="5949" y="4622"/>
                    <a:pt x="6004" y="4347"/>
                  </a:cubicBezTo>
                  <a:lnTo>
                    <a:pt x="7803" y="4347"/>
                  </a:lnTo>
                  <a:lnTo>
                    <a:pt x="7803" y="3485"/>
                  </a:lnTo>
                  <a:lnTo>
                    <a:pt x="6004" y="3485"/>
                  </a:lnTo>
                  <a:cubicBezTo>
                    <a:pt x="5949" y="3211"/>
                    <a:pt x="5839" y="2955"/>
                    <a:pt x="5687" y="2726"/>
                  </a:cubicBezTo>
                  <a:lnTo>
                    <a:pt x="6942" y="1471"/>
                  </a:lnTo>
                  <a:lnTo>
                    <a:pt x="6334" y="862"/>
                  </a:lnTo>
                  <a:lnTo>
                    <a:pt x="5079" y="2116"/>
                  </a:lnTo>
                  <a:cubicBezTo>
                    <a:pt x="4850" y="1966"/>
                    <a:pt x="4598" y="1856"/>
                    <a:pt x="4319" y="1801"/>
                  </a:cubicBezTo>
                  <a:lnTo>
                    <a:pt x="4319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" name="Google Shape;735;p57"/>
          <p:cNvGrpSpPr/>
          <p:nvPr/>
        </p:nvGrpSpPr>
        <p:grpSpPr>
          <a:xfrm>
            <a:off x="1002700" y="2090500"/>
            <a:ext cx="368475" cy="368250"/>
            <a:chOff x="1002700" y="2090500"/>
            <a:chExt cx="368475" cy="368250"/>
          </a:xfrm>
        </p:grpSpPr>
        <p:sp>
          <p:nvSpPr>
            <p:cNvPr id="736" name="Google Shape;736;p57"/>
            <p:cNvSpPr/>
            <p:nvPr/>
          </p:nvSpPr>
          <p:spPr>
            <a:xfrm>
              <a:off x="1002700" y="2264600"/>
              <a:ext cx="368375" cy="194150"/>
            </a:xfrm>
            <a:custGeom>
              <a:rect b="b" l="l" r="r" t="t"/>
              <a:pathLst>
                <a:path extrusionOk="0" h="7766" w="14735">
                  <a:moveTo>
                    <a:pt x="5151" y="862"/>
                  </a:moveTo>
                  <a:lnTo>
                    <a:pt x="4937" y="2587"/>
                  </a:lnTo>
                  <a:lnTo>
                    <a:pt x="4876" y="2587"/>
                  </a:lnTo>
                  <a:cubicBezTo>
                    <a:pt x="4314" y="2587"/>
                    <a:pt x="3750" y="2455"/>
                    <a:pt x="3242" y="2202"/>
                  </a:cubicBezTo>
                  <a:cubicBezTo>
                    <a:pt x="2610" y="1887"/>
                    <a:pt x="1942" y="1727"/>
                    <a:pt x="1250" y="1727"/>
                  </a:cubicBezTo>
                  <a:lnTo>
                    <a:pt x="1085" y="1727"/>
                  </a:lnTo>
                  <a:lnTo>
                    <a:pt x="981" y="862"/>
                  </a:lnTo>
                  <a:close/>
                  <a:moveTo>
                    <a:pt x="9986" y="2587"/>
                  </a:moveTo>
                  <a:cubicBezTo>
                    <a:pt x="10550" y="2587"/>
                    <a:pt x="11026" y="2950"/>
                    <a:pt x="11205" y="3453"/>
                  </a:cubicBezTo>
                  <a:lnTo>
                    <a:pt x="10417" y="3453"/>
                  </a:lnTo>
                  <a:lnTo>
                    <a:pt x="10417" y="4313"/>
                  </a:lnTo>
                  <a:lnTo>
                    <a:pt x="11712" y="4313"/>
                  </a:lnTo>
                  <a:cubicBezTo>
                    <a:pt x="12276" y="4313"/>
                    <a:pt x="12756" y="4675"/>
                    <a:pt x="12931" y="5179"/>
                  </a:cubicBezTo>
                  <a:lnTo>
                    <a:pt x="9510" y="5179"/>
                  </a:lnTo>
                  <a:cubicBezTo>
                    <a:pt x="9423" y="4767"/>
                    <a:pt x="9217" y="4387"/>
                    <a:pt x="8902" y="4080"/>
                  </a:cubicBezTo>
                  <a:cubicBezTo>
                    <a:pt x="8489" y="3673"/>
                    <a:pt x="7944" y="3453"/>
                    <a:pt x="7367" y="3453"/>
                  </a:cubicBezTo>
                  <a:lnTo>
                    <a:pt x="6503" y="3453"/>
                  </a:lnTo>
                  <a:lnTo>
                    <a:pt x="6503" y="4313"/>
                  </a:lnTo>
                  <a:lnTo>
                    <a:pt x="7367" y="4313"/>
                  </a:lnTo>
                  <a:cubicBezTo>
                    <a:pt x="7931" y="4313"/>
                    <a:pt x="8426" y="4680"/>
                    <a:pt x="8613" y="5179"/>
                  </a:cubicBezTo>
                  <a:lnTo>
                    <a:pt x="5481" y="5179"/>
                  </a:lnTo>
                  <a:lnTo>
                    <a:pt x="5806" y="2587"/>
                  </a:lnTo>
                  <a:close/>
                  <a:moveTo>
                    <a:pt x="1250" y="2587"/>
                  </a:moveTo>
                  <a:cubicBezTo>
                    <a:pt x="1814" y="2587"/>
                    <a:pt x="2336" y="2716"/>
                    <a:pt x="2858" y="2977"/>
                  </a:cubicBezTo>
                  <a:cubicBezTo>
                    <a:pt x="3466" y="3279"/>
                    <a:pt x="4144" y="3444"/>
                    <a:pt x="4827" y="3453"/>
                  </a:cubicBezTo>
                  <a:lnTo>
                    <a:pt x="4396" y="6906"/>
                  </a:lnTo>
                  <a:lnTo>
                    <a:pt x="1736" y="6906"/>
                  </a:lnTo>
                  <a:lnTo>
                    <a:pt x="1195" y="2587"/>
                  </a:lnTo>
                  <a:close/>
                  <a:moveTo>
                    <a:pt x="12739" y="6040"/>
                  </a:moveTo>
                  <a:lnTo>
                    <a:pt x="12308" y="6906"/>
                  </a:lnTo>
                  <a:lnTo>
                    <a:pt x="5266" y="6906"/>
                  </a:lnTo>
                  <a:lnTo>
                    <a:pt x="5376" y="6040"/>
                  </a:lnTo>
                  <a:close/>
                  <a:moveTo>
                    <a:pt x="1" y="0"/>
                  </a:moveTo>
                  <a:lnTo>
                    <a:pt x="971" y="7766"/>
                  </a:lnTo>
                  <a:lnTo>
                    <a:pt x="12843" y="7766"/>
                  </a:lnTo>
                  <a:lnTo>
                    <a:pt x="13705" y="6040"/>
                  </a:lnTo>
                  <a:lnTo>
                    <a:pt x="14734" y="6040"/>
                  </a:lnTo>
                  <a:lnTo>
                    <a:pt x="14734" y="5179"/>
                  </a:lnTo>
                  <a:lnTo>
                    <a:pt x="13828" y="5179"/>
                  </a:lnTo>
                  <a:cubicBezTo>
                    <a:pt x="13650" y="4323"/>
                    <a:pt x="12967" y="3650"/>
                    <a:pt x="12107" y="3489"/>
                  </a:cubicBezTo>
                  <a:cubicBezTo>
                    <a:pt x="11919" y="2487"/>
                    <a:pt x="11040" y="1727"/>
                    <a:pt x="9986" y="1727"/>
                  </a:cubicBezTo>
                  <a:lnTo>
                    <a:pt x="5911" y="1727"/>
                  </a:lnTo>
                  <a:lnTo>
                    <a:pt x="6127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" name="Google Shape;737;p57"/>
            <p:cNvSpPr/>
            <p:nvPr/>
          </p:nvSpPr>
          <p:spPr>
            <a:xfrm>
              <a:off x="1046550" y="2350900"/>
              <a:ext cx="21650" cy="21550"/>
            </a:xfrm>
            <a:custGeom>
              <a:rect b="b" l="l" r="r" t="t"/>
              <a:pathLst>
                <a:path extrusionOk="0" h="862" w="866">
                  <a:moveTo>
                    <a:pt x="0" y="1"/>
                  </a:moveTo>
                  <a:lnTo>
                    <a:pt x="0" y="861"/>
                  </a:lnTo>
                  <a:lnTo>
                    <a:pt x="865" y="861"/>
                  </a:lnTo>
                  <a:lnTo>
                    <a:pt x="865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" name="Google Shape;738;p57"/>
            <p:cNvSpPr/>
            <p:nvPr/>
          </p:nvSpPr>
          <p:spPr>
            <a:xfrm>
              <a:off x="1068175" y="2394075"/>
              <a:ext cx="21550" cy="21525"/>
            </a:xfrm>
            <a:custGeom>
              <a:rect b="b" l="l" r="r" t="t"/>
              <a:pathLst>
                <a:path extrusionOk="0" h="861" w="862">
                  <a:moveTo>
                    <a:pt x="0" y="0"/>
                  </a:moveTo>
                  <a:lnTo>
                    <a:pt x="0" y="861"/>
                  </a:lnTo>
                  <a:lnTo>
                    <a:pt x="862" y="861"/>
                  </a:lnTo>
                  <a:lnTo>
                    <a:pt x="862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57"/>
            <p:cNvSpPr/>
            <p:nvPr/>
          </p:nvSpPr>
          <p:spPr>
            <a:xfrm>
              <a:off x="1154475" y="2090500"/>
              <a:ext cx="216700" cy="174125"/>
            </a:xfrm>
            <a:custGeom>
              <a:rect b="b" l="l" r="r" t="t"/>
              <a:pathLst>
                <a:path extrusionOk="0" h="6965" w="8668">
                  <a:moveTo>
                    <a:pt x="5624" y="861"/>
                  </a:moveTo>
                  <a:cubicBezTo>
                    <a:pt x="5344" y="1237"/>
                    <a:pt x="5179" y="1704"/>
                    <a:pt x="5179" y="2184"/>
                  </a:cubicBezTo>
                  <a:cubicBezTo>
                    <a:pt x="5179" y="3348"/>
                    <a:pt x="6104" y="4300"/>
                    <a:pt x="7253" y="4341"/>
                  </a:cubicBezTo>
                  <a:cubicBezTo>
                    <a:pt x="6943" y="4804"/>
                    <a:pt x="6484" y="5110"/>
                    <a:pt x="5958" y="5206"/>
                  </a:cubicBezTo>
                  <a:cubicBezTo>
                    <a:pt x="5821" y="4845"/>
                    <a:pt x="5523" y="4557"/>
                    <a:pt x="5147" y="4437"/>
                  </a:cubicBezTo>
                  <a:cubicBezTo>
                    <a:pt x="5074" y="3997"/>
                    <a:pt x="4868" y="3595"/>
                    <a:pt x="4552" y="3270"/>
                  </a:cubicBezTo>
                  <a:cubicBezTo>
                    <a:pt x="4255" y="2963"/>
                    <a:pt x="3888" y="2761"/>
                    <a:pt x="3485" y="2670"/>
                  </a:cubicBezTo>
                  <a:cubicBezTo>
                    <a:pt x="3663" y="1645"/>
                    <a:pt x="4547" y="861"/>
                    <a:pt x="5610" y="861"/>
                  </a:cubicBezTo>
                  <a:close/>
                  <a:moveTo>
                    <a:pt x="3023" y="3480"/>
                  </a:moveTo>
                  <a:cubicBezTo>
                    <a:pt x="3609" y="3480"/>
                    <a:pt x="4122" y="3906"/>
                    <a:pt x="4272" y="4464"/>
                  </a:cubicBezTo>
                  <a:cubicBezTo>
                    <a:pt x="3792" y="4657"/>
                    <a:pt x="3454" y="5124"/>
                    <a:pt x="3454" y="5669"/>
                  </a:cubicBezTo>
                  <a:lnTo>
                    <a:pt x="4318" y="5669"/>
                  </a:lnTo>
                  <a:cubicBezTo>
                    <a:pt x="4318" y="5430"/>
                    <a:pt x="4511" y="5238"/>
                    <a:pt x="4749" y="5238"/>
                  </a:cubicBezTo>
                  <a:cubicBezTo>
                    <a:pt x="4987" y="5238"/>
                    <a:pt x="5179" y="5430"/>
                    <a:pt x="5179" y="5669"/>
                  </a:cubicBezTo>
                  <a:cubicBezTo>
                    <a:pt x="5179" y="5907"/>
                    <a:pt x="4987" y="6099"/>
                    <a:pt x="4749" y="6099"/>
                  </a:cubicBezTo>
                  <a:lnTo>
                    <a:pt x="1296" y="6099"/>
                  </a:lnTo>
                  <a:cubicBezTo>
                    <a:pt x="1058" y="6099"/>
                    <a:pt x="861" y="5907"/>
                    <a:pt x="861" y="5669"/>
                  </a:cubicBezTo>
                  <a:cubicBezTo>
                    <a:pt x="861" y="5430"/>
                    <a:pt x="1058" y="5238"/>
                    <a:pt x="1296" y="5238"/>
                  </a:cubicBezTo>
                  <a:cubicBezTo>
                    <a:pt x="1535" y="5238"/>
                    <a:pt x="1727" y="5430"/>
                    <a:pt x="1727" y="5669"/>
                  </a:cubicBezTo>
                  <a:lnTo>
                    <a:pt x="2592" y="5669"/>
                  </a:lnTo>
                  <a:cubicBezTo>
                    <a:pt x="2592" y="5124"/>
                    <a:pt x="2249" y="4657"/>
                    <a:pt x="1772" y="4464"/>
                  </a:cubicBezTo>
                  <a:cubicBezTo>
                    <a:pt x="1924" y="3906"/>
                    <a:pt x="2437" y="3480"/>
                    <a:pt x="3023" y="3480"/>
                  </a:cubicBezTo>
                  <a:close/>
                  <a:moveTo>
                    <a:pt x="5610" y="1"/>
                  </a:moveTo>
                  <a:cubicBezTo>
                    <a:pt x="4076" y="1"/>
                    <a:pt x="2807" y="1159"/>
                    <a:pt x="2615" y="2656"/>
                  </a:cubicBezTo>
                  <a:cubicBezTo>
                    <a:pt x="2194" y="2738"/>
                    <a:pt x="1805" y="2949"/>
                    <a:pt x="1493" y="3270"/>
                  </a:cubicBezTo>
                  <a:cubicBezTo>
                    <a:pt x="1173" y="3595"/>
                    <a:pt x="967" y="3997"/>
                    <a:pt x="893" y="4437"/>
                  </a:cubicBezTo>
                  <a:cubicBezTo>
                    <a:pt x="377" y="4606"/>
                    <a:pt x="1" y="5092"/>
                    <a:pt x="1" y="5669"/>
                  </a:cubicBezTo>
                  <a:cubicBezTo>
                    <a:pt x="1" y="6383"/>
                    <a:pt x="582" y="6964"/>
                    <a:pt x="1296" y="6964"/>
                  </a:cubicBezTo>
                  <a:lnTo>
                    <a:pt x="4749" y="6964"/>
                  </a:lnTo>
                  <a:cubicBezTo>
                    <a:pt x="5322" y="6964"/>
                    <a:pt x="5806" y="6590"/>
                    <a:pt x="5976" y="6076"/>
                  </a:cubicBezTo>
                  <a:cubicBezTo>
                    <a:pt x="6512" y="6007"/>
                    <a:pt x="7006" y="5793"/>
                    <a:pt x="7418" y="5440"/>
                  </a:cubicBezTo>
                  <a:cubicBezTo>
                    <a:pt x="7899" y="5037"/>
                    <a:pt x="8242" y="4483"/>
                    <a:pt x="8416" y="3842"/>
                  </a:cubicBezTo>
                  <a:lnTo>
                    <a:pt x="8668" y="2913"/>
                  </a:lnTo>
                  <a:lnTo>
                    <a:pt x="7807" y="3342"/>
                  </a:lnTo>
                  <a:cubicBezTo>
                    <a:pt x="7596" y="3448"/>
                    <a:pt x="7510" y="3480"/>
                    <a:pt x="7340" y="3480"/>
                  </a:cubicBezTo>
                  <a:cubicBezTo>
                    <a:pt x="6626" y="3480"/>
                    <a:pt x="6045" y="2898"/>
                    <a:pt x="6045" y="2184"/>
                  </a:cubicBezTo>
                  <a:cubicBezTo>
                    <a:pt x="6045" y="1685"/>
                    <a:pt x="6324" y="1223"/>
                    <a:pt x="6763" y="1003"/>
                  </a:cubicBezTo>
                  <a:lnTo>
                    <a:pt x="7624" y="573"/>
                  </a:lnTo>
                  <a:lnTo>
                    <a:pt x="6732" y="221"/>
                  </a:lnTo>
                  <a:cubicBezTo>
                    <a:pt x="6366" y="73"/>
                    <a:pt x="5990" y="1"/>
                    <a:pt x="5610" y="1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" name="Google Shape;740;p57"/>
          <p:cNvGrpSpPr/>
          <p:nvPr/>
        </p:nvGrpSpPr>
        <p:grpSpPr>
          <a:xfrm>
            <a:off x="3448725" y="1543825"/>
            <a:ext cx="368500" cy="345475"/>
            <a:chOff x="3448725" y="1543825"/>
            <a:chExt cx="368500" cy="345475"/>
          </a:xfrm>
        </p:grpSpPr>
        <p:sp>
          <p:nvSpPr>
            <p:cNvPr id="741" name="Google Shape;741;p57"/>
            <p:cNvSpPr/>
            <p:nvPr/>
          </p:nvSpPr>
          <p:spPr>
            <a:xfrm>
              <a:off x="3622150" y="1759700"/>
              <a:ext cx="21650" cy="21675"/>
            </a:xfrm>
            <a:custGeom>
              <a:rect b="b" l="l" r="r" t="t"/>
              <a:pathLst>
                <a:path extrusionOk="0" h="867" w="866">
                  <a:moveTo>
                    <a:pt x="1" y="0"/>
                  </a:moveTo>
                  <a:lnTo>
                    <a:pt x="1" y="866"/>
                  </a:lnTo>
                  <a:lnTo>
                    <a:pt x="865" y="866"/>
                  </a:lnTo>
                  <a:lnTo>
                    <a:pt x="865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" name="Google Shape;742;p57"/>
            <p:cNvSpPr/>
            <p:nvPr/>
          </p:nvSpPr>
          <p:spPr>
            <a:xfrm>
              <a:off x="3552900" y="1690425"/>
              <a:ext cx="160150" cy="160175"/>
            </a:xfrm>
            <a:custGeom>
              <a:rect b="b" l="l" r="r" t="t"/>
              <a:pathLst>
                <a:path extrusionOk="0" h="6407" w="6406">
                  <a:moveTo>
                    <a:pt x="3201" y="1224"/>
                  </a:moveTo>
                  <a:lnTo>
                    <a:pt x="3888" y="1906"/>
                  </a:lnTo>
                  <a:lnTo>
                    <a:pt x="4497" y="1906"/>
                  </a:lnTo>
                  <a:lnTo>
                    <a:pt x="4497" y="2520"/>
                  </a:lnTo>
                  <a:lnTo>
                    <a:pt x="5184" y="3202"/>
                  </a:lnTo>
                  <a:lnTo>
                    <a:pt x="4497" y="3889"/>
                  </a:lnTo>
                  <a:lnTo>
                    <a:pt x="4497" y="4497"/>
                  </a:lnTo>
                  <a:lnTo>
                    <a:pt x="3888" y="4497"/>
                  </a:lnTo>
                  <a:lnTo>
                    <a:pt x="3201" y="5184"/>
                  </a:lnTo>
                  <a:lnTo>
                    <a:pt x="2519" y="4497"/>
                  </a:lnTo>
                  <a:lnTo>
                    <a:pt x="1905" y="4497"/>
                  </a:lnTo>
                  <a:lnTo>
                    <a:pt x="1905" y="3889"/>
                  </a:lnTo>
                  <a:lnTo>
                    <a:pt x="1223" y="3202"/>
                  </a:lnTo>
                  <a:lnTo>
                    <a:pt x="1905" y="2520"/>
                  </a:lnTo>
                  <a:lnTo>
                    <a:pt x="1905" y="1906"/>
                  </a:lnTo>
                  <a:lnTo>
                    <a:pt x="2519" y="1906"/>
                  </a:lnTo>
                  <a:lnTo>
                    <a:pt x="3201" y="1224"/>
                  </a:lnTo>
                  <a:close/>
                  <a:moveTo>
                    <a:pt x="3201" y="1"/>
                  </a:moveTo>
                  <a:lnTo>
                    <a:pt x="2162" y="1045"/>
                  </a:lnTo>
                  <a:lnTo>
                    <a:pt x="1044" y="1045"/>
                  </a:lnTo>
                  <a:lnTo>
                    <a:pt x="1044" y="2162"/>
                  </a:lnTo>
                  <a:lnTo>
                    <a:pt x="0" y="3202"/>
                  </a:lnTo>
                  <a:lnTo>
                    <a:pt x="1044" y="4246"/>
                  </a:lnTo>
                  <a:lnTo>
                    <a:pt x="1044" y="5362"/>
                  </a:lnTo>
                  <a:lnTo>
                    <a:pt x="2162" y="5362"/>
                  </a:lnTo>
                  <a:lnTo>
                    <a:pt x="3201" y="6406"/>
                  </a:lnTo>
                  <a:lnTo>
                    <a:pt x="4245" y="5362"/>
                  </a:lnTo>
                  <a:lnTo>
                    <a:pt x="5362" y="5362"/>
                  </a:lnTo>
                  <a:lnTo>
                    <a:pt x="5362" y="4246"/>
                  </a:lnTo>
                  <a:lnTo>
                    <a:pt x="6406" y="3202"/>
                  </a:lnTo>
                  <a:lnTo>
                    <a:pt x="5362" y="2162"/>
                  </a:lnTo>
                  <a:lnTo>
                    <a:pt x="5362" y="1045"/>
                  </a:lnTo>
                  <a:lnTo>
                    <a:pt x="4245" y="1045"/>
                  </a:lnTo>
                  <a:lnTo>
                    <a:pt x="3201" y="1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" name="Google Shape;743;p57"/>
            <p:cNvSpPr/>
            <p:nvPr/>
          </p:nvSpPr>
          <p:spPr>
            <a:xfrm>
              <a:off x="3448725" y="1543825"/>
              <a:ext cx="368500" cy="345475"/>
            </a:xfrm>
            <a:custGeom>
              <a:rect b="b" l="l" r="r" t="t"/>
              <a:pathLst>
                <a:path extrusionOk="0" h="13819" w="14740">
                  <a:moveTo>
                    <a:pt x="4346" y="939"/>
                  </a:moveTo>
                  <a:cubicBezTo>
                    <a:pt x="4731" y="1076"/>
                    <a:pt x="5038" y="1387"/>
                    <a:pt x="5156" y="1782"/>
                  </a:cubicBezTo>
                  <a:cubicBezTo>
                    <a:pt x="4653" y="1900"/>
                    <a:pt x="4218" y="2194"/>
                    <a:pt x="3916" y="2591"/>
                  </a:cubicBezTo>
                  <a:cubicBezTo>
                    <a:pt x="3614" y="2194"/>
                    <a:pt x="3178" y="1900"/>
                    <a:pt x="2675" y="1782"/>
                  </a:cubicBezTo>
                  <a:cubicBezTo>
                    <a:pt x="2794" y="1387"/>
                    <a:pt x="3096" y="1076"/>
                    <a:pt x="3485" y="939"/>
                  </a:cubicBezTo>
                  <a:lnTo>
                    <a:pt x="3485" y="1727"/>
                  </a:lnTo>
                  <a:lnTo>
                    <a:pt x="4346" y="1727"/>
                  </a:lnTo>
                  <a:lnTo>
                    <a:pt x="4346" y="939"/>
                  </a:lnTo>
                  <a:close/>
                  <a:moveTo>
                    <a:pt x="7802" y="939"/>
                  </a:moveTo>
                  <a:cubicBezTo>
                    <a:pt x="8187" y="1076"/>
                    <a:pt x="8489" y="1387"/>
                    <a:pt x="8609" y="1782"/>
                  </a:cubicBezTo>
                  <a:cubicBezTo>
                    <a:pt x="8105" y="1900"/>
                    <a:pt x="7671" y="2194"/>
                    <a:pt x="7368" y="2591"/>
                  </a:cubicBezTo>
                  <a:cubicBezTo>
                    <a:pt x="7071" y="2194"/>
                    <a:pt x="6631" y="1900"/>
                    <a:pt x="6132" y="1782"/>
                  </a:cubicBezTo>
                  <a:cubicBezTo>
                    <a:pt x="6251" y="1387"/>
                    <a:pt x="6553" y="1076"/>
                    <a:pt x="6938" y="939"/>
                  </a:cubicBezTo>
                  <a:lnTo>
                    <a:pt x="6938" y="1727"/>
                  </a:lnTo>
                  <a:lnTo>
                    <a:pt x="7802" y="1727"/>
                  </a:lnTo>
                  <a:lnTo>
                    <a:pt x="7802" y="939"/>
                  </a:lnTo>
                  <a:close/>
                  <a:moveTo>
                    <a:pt x="11255" y="939"/>
                  </a:moveTo>
                  <a:cubicBezTo>
                    <a:pt x="11644" y="1076"/>
                    <a:pt x="11946" y="1387"/>
                    <a:pt x="12066" y="1782"/>
                  </a:cubicBezTo>
                  <a:cubicBezTo>
                    <a:pt x="11562" y="1900"/>
                    <a:pt x="11127" y="2194"/>
                    <a:pt x="10824" y="2591"/>
                  </a:cubicBezTo>
                  <a:cubicBezTo>
                    <a:pt x="10522" y="2194"/>
                    <a:pt x="10088" y="1900"/>
                    <a:pt x="9584" y="1782"/>
                  </a:cubicBezTo>
                  <a:cubicBezTo>
                    <a:pt x="9703" y="1387"/>
                    <a:pt x="10006" y="1076"/>
                    <a:pt x="10395" y="939"/>
                  </a:cubicBezTo>
                  <a:lnTo>
                    <a:pt x="10395" y="1727"/>
                  </a:lnTo>
                  <a:lnTo>
                    <a:pt x="11255" y="1727"/>
                  </a:lnTo>
                  <a:lnTo>
                    <a:pt x="11255" y="939"/>
                  </a:lnTo>
                  <a:close/>
                  <a:moveTo>
                    <a:pt x="2620" y="2665"/>
                  </a:moveTo>
                  <a:cubicBezTo>
                    <a:pt x="3123" y="2843"/>
                    <a:pt x="3485" y="3324"/>
                    <a:pt x="3485" y="3887"/>
                  </a:cubicBezTo>
                  <a:cubicBezTo>
                    <a:pt x="3485" y="4034"/>
                    <a:pt x="3457" y="4180"/>
                    <a:pt x="3407" y="4318"/>
                  </a:cubicBezTo>
                  <a:lnTo>
                    <a:pt x="940" y="4318"/>
                  </a:lnTo>
                  <a:cubicBezTo>
                    <a:pt x="889" y="4180"/>
                    <a:pt x="862" y="4034"/>
                    <a:pt x="862" y="3887"/>
                  </a:cubicBezTo>
                  <a:cubicBezTo>
                    <a:pt x="862" y="3329"/>
                    <a:pt x="1242" y="2843"/>
                    <a:pt x="1754" y="2665"/>
                  </a:cubicBezTo>
                  <a:lnTo>
                    <a:pt x="1754" y="3452"/>
                  </a:lnTo>
                  <a:lnTo>
                    <a:pt x="2620" y="3452"/>
                  </a:lnTo>
                  <a:lnTo>
                    <a:pt x="2620" y="2665"/>
                  </a:lnTo>
                  <a:close/>
                  <a:moveTo>
                    <a:pt x="6072" y="2665"/>
                  </a:moveTo>
                  <a:cubicBezTo>
                    <a:pt x="6576" y="2843"/>
                    <a:pt x="6938" y="3324"/>
                    <a:pt x="6938" y="3887"/>
                  </a:cubicBezTo>
                  <a:cubicBezTo>
                    <a:pt x="6938" y="4034"/>
                    <a:pt x="6910" y="4180"/>
                    <a:pt x="6864" y="4318"/>
                  </a:cubicBezTo>
                  <a:lnTo>
                    <a:pt x="4419" y="4318"/>
                  </a:lnTo>
                  <a:cubicBezTo>
                    <a:pt x="4374" y="4180"/>
                    <a:pt x="4346" y="4034"/>
                    <a:pt x="4346" y="3887"/>
                  </a:cubicBezTo>
                  <a:cubicBezTo>
                    <a:pt x="4346" y="3324"/>
                    <a:pt x="4708" y="2843"/>
                    <a:pt x="5211" y="2665"/>
                  </a:cubicBezTo>
                  <a:lnTo>
                    <a:pt x="5211" y="3452"/>
                  </a:lnTo>
                  <a:lnTo>
                    <a:pt x="6072" y="3452"/>
                  </a:lnTo>
                  <a:lnTo>
                    <a:pt x="6072" y="2665"/>
                  </a:lnTo>
                  <a:close/>
                  <a:moveTo>
                    <a:pt x="9529" y="2665"/>
                  </a:moveTo>
                  <a:cubicBezTo>
                    <a:pt x="10033" y="2843"/>
                    <a:pt x="10395" y="3324"/>
                    <a:pt x="10395" y="3887"/>
                  </a:cubicBezTo>
                  <a:cubicBezTo>
                    <a:pt x="10395" y="4034"/>
                    <a:pt x="10367" y="4180"/>
                    <a:pt x="10317" y="4318"/>
                  </a:cubicBezTo>
                  <a:lnTo>
                    <a:pt x="7876" y="4318"/>
                  </a:lnTo>
                  <a:cubicBezTo>
                    <a:pt x="7826" y="4180"/>
                    <a:pt x="7802" y="4034"/>
                    <a:pt x="7802" y="3887"/>
                  </a:cubicBezTo>
                  <a:cubicBezTo>
                    <a:pt x="7802" y="3324"/>
                    <a:pt x="8165" y="2843"/>
                    <a:pt x="8664" y="2665"/>
                  </a:cubicBezTo>
                  <a:lnTo>
                    <a:pt x="8664" y="3452"/>
                  </a:lnTo>
                  <a:lnTo>
                    <a:pt x="9529" y="3452"/>
                  </a:lnTo>
                  <a:lnTo>
                    <a:pt x="9529" y="2665"/>
                  </a:lnTo>
                  <a:close/>
                  <a:moveTo>
                    <a:pt x="12981" y="2665"/>
                  </a:moveTo>
                  <a:cubicBezTo>
                    <a:pt x="13499" y="2843"/>
                    <a:pt x="13874" y="3329"/>
                    <a:pt x="13874" y="3887"/>
                  </a:cubicBezTo>
                  <a:cubicBezTo>
                    <a:pt x="13874" y="4034"/>
                    <a:pt x="13852" y="4180"/>
                    <a:pt x="13801" y="4318"/>
                  </a:cubicBezTo>
                  <a:lnTo>
                    <a:pt x="11329" y="4318"/>
                  </a:lnTo>
                  <a:cubicBezTo>
                    <a:pt x="11283" y="4180"/>
                    <a:pt x="11255" y="4034"/>
                    <a:pt x="11255" y="3887"/>
                  </a:cubicBezTo>
                  <a:cubicBezTo>
                    <a:pt x="11255" y="3324"/>
                    <a:pt x="11617" y="2843"/>
                    <a:pt x="12121" y="2665"/>
                  </a:cubicBezTo>
                  <a:lnTo>
                    <a:pt x="12121" y="3452"/>
                  </a:lnTo>
                  <a:lnTo>
                    <a:pt x="12981" y="3452"/>
                  </a:lnTo>
                  <a:lnTo>
                    <a:pt x="12981" y="2665"/>
                  </a:lnTo>
                  <a:close/>
                  <a:moveTo>
                    <a:pt x="13874" y="5183"/>
                  </a:moveTo>
                  <a:lnTo>
                    <a:pt x="13874" y="6144"/>
                  </a:lnTo>
                  <a:cubicBezTo>
                    <a:pt x="13874" y="8745"/>
                    <a:pt x="12240" y="11144"/>
                    <a:pt x="9799" y="12120"/>
                  </a:cubicBezTo>
                  <a:lnTo>
                    <a:pt x="9529" y="12230"/>
                  </a:lnTo>
                  <a:lnTo>
                    <a:pt x="9529" y="12953"/>
                  </a:lnTo>
                  <a:lnTo>
                    <a:pt x="5211" y="12953"/>
                  </a:lnTo>
                  <a:lnTo>
                    <a:pt x="5211" y="12230"/>
                  </a:lnTo>
                  <a:lnTo>
                    <a:pt x="4941" y="12120"/>
                  </a:lnTo>
                  <a:cubicBezTo>
                    <a:pt x="2500" y="11144"/>
                    <a:pt x="862" y="8745"/>
                    <a:pt x="862" y="6144"/>
                  </a:cubicBezTo>
                  <a:lnTo>
                    <a:pt x="862" y="5183"/>
                  </a:lnTo>
                  <a:close/>
                  <a:moveTo>
                    <a:pt x="3916" y="0"/>
                  </a:moveTo>
                  <a:cubicBezTo>
                    <a:pt x="2857" y="0"/>
                    <a:pt x="1978" y="760"/>
                    <a:pt x="1792" y="1763"/>
                  </a:cubicBezTo>
                  <a:cubicBezTo>
                    <a:pt x="1365" y="1841"/>
                    <a:pt x="967" y="2042"/>
                    <a:pt x="651" y="2353"/>
                  </a:cubicBezTo>
                  <a:cubicBezTo>
                    <a:pt x="230" y="2765"/>
                    <a:pt x="0" y="3310"/>
                    <a:pt x="0" y="3887"/>
                  </a:cubicBezTo>
                  <a:lnTo>
                    <a:pt x="0" y="6144"/>
                  </a:lnTo>
                  <a:cubicBezTo>
                    <a:pt x="0" y="9038"/>
                    <a:pt x="1731" y="11638"/>
                    <a:pt x="4346" y="12806"/>
                  </a:cubicBezTo>
                  <a:lnTo>
                    <a:pt x="4346" y="13819"/>
                  </a:lnTo>
                  <a:lnTo>
                    <a:pt x="10395" y="13819"/>
                  </a:lnTo>
                  <a:lnTo>
                    <a:pt x="10395" y="12806"/>
                  </a:lnTo>
                  <a:cubicBezTo>
                    <a:pt x="13005" y="11644"/>
                    <a:pt x="14740" y="9043"/>
                    <a:pt x="14740" y="6144"/>
                  </a:cubicBezTo>
                  <a:lnTo>
                    <a:pt x="14740" y="3887"/>
                  </a:lnTo>
                  <a:cubicBezTo>
                    <a:pt x="14740" y="2820"/>
                    <a:pt x="13952" y="1946"/>
                    <a:pt x="12945" y="1763"/>
                  </a:cubicBezTo>
                  <a:cubicBezTo>
                    <a:pt x="12762" y="760"/>
                    <a:pt x="11878" y="0"/>
                    <a:pt x="10824" y="0"/>
                  </a:cubicBezTo>
                  <a:cubicBezTo>
                    <a:pt x="10120" y="0"/>
                    <a:pt x="9493" y="339"/>
                    <a:pt x="9099" y="865"/>
                  </a:cubicBezTo>
                  <a:cubicBezTo>
                    <a:pt x="8705" y="339"/>
                    <a:pt x="8073" y="0"/>
                    <a:pt x="7368" y="0"/>
                  </a:cubicBezTo>
                  <a:cubicBezTo>
                    <a:pt x="6663" y="0"/>
                    <a:pt x="6035" y="339"/>
                    <a:pt x="5642" y="865"/>
                  </a:cubicBezTo>
                  <a:cubicBezTo>
                    <a:pt x="5248" y="339"/>
                    <a:pt x="4621" y="0"/>
                    <a:pt x="3916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4" name="Google Shape;744;p57"/>
          <p:cNvSpPr/>
          <p:nvPr/>
        </p:nvSpPr>
        <p:spPr>
          <a:xfrm>
            <a:off x="4089175" y="1628625"/>
            <a:ext cx="368475" cy="260675"/>
          </a:xfrm>
          <a:custGeom>
            <a:rect b="b" l="l" r="r" t="t"/>
            <a:pathLst>
              <a:path extrusionOk="0" h="10427" w="14739">
                <a:moveTo>
                  <a:pt x="11255" y="866"/>
                </a:moveTo>
                <a:lnTo>
                  <a:pt x="11255" y="4126"/>
                </a:lnTo>
                <a:lnTo>
                  <a:pt x="9309" y="2181"/>
                </a:lnTo>
                <a:cubicBezTo>
                  <a:pt x="9057" y="1928"/>
                  <a:pt x="8726" y="1802"/>
                  <a:pt x="8395" y="1802"/>
                </a:cubicBezTo>
                <a:cubicBezTo>
                  <a:pt x="8064" y="1802"/>
                  <a:pt x="7732" y="1928"/>
                  <a:pt x="7477" y="2181"/>
                </a:cubicBezTo>
                <a:lnTo>
                  <a:pt x="6869" y="2794"/>
                </a:lnTo>
                <a:cubicBezTo>
                  <a:pt x="6616" y="3046"/>
                  <a:pt x="6285" y="3171"/>
                  <a:pt x="5954" y="3171"/>
                </a:cubicBezTo>
                <a:cubicBezTo>
                  <a:pt x="5762" y="3171"/>
                  <a:pt x="5570" y="3129"/>
                  <a:pt x="5394" y="3045"/>
                </a:cubicBezTo>
                <a:lnTo>
                  <a:pt x="7574" y="866"/>
                </a:lnTo>
                <a:close/>
                <a:moveTo>
                  <a:pt x="2619" y="866"/>
                </a:moveTo>
                <a:lnTo>
                  <a:pt x="2619" y="4318"/>
                </a:lnTo>
                <a:lnTo>
                  <a:pt x="861" y="4318"/>
                </a:lnTo>
                <a:lnTo>
                  <a:pt x="861" y="866"/>
                </a:lnTo>
                <a:close/>
                <a:moveTo>
                  <a:pt x="13874" y="866"/>
                </a:moveTo>
                <a:lnTo>
                  <a:pt x="13874" y="4318"/>
                </a:lnTo>
                <a:lnTo>
                  <a:pt x="12120" y="4318"/>
                </a:lnTo>
                <a:lnTo>
                  <a:pt x="12120" y="866"/>
                </a:lnTo>
                <a:close/>
                <a:moveTo>
                  <a:pt x="6351" y="866"/>
                </a:moveTo>
                <a:lnTo>
                  <a:pt x="4117" y="3096"/>
                </a:lnTo>
                <a:lnTo>
                  <a:pt x="4424" y="3403"/>
                </a:lnTo>
                <a:cubicBezTo>
                  <a:pt x="4845" y="3824"/>
                  <a:pt x="5398" y="4035"/>
                  <a:pt x="5950" y="4035"/>
                </a:cubicBezTo>
                <a:cubicBezTo>
                  <a:pt x="6503" y="4035"/>
                  <a:pt x="7056" y="3824"/>
                  <a:pt x="7477" y="3403"/>
                </a:cubicBezTo>
                <a:lnTo>
                  <a:pt x="8086" y="2794"/>
                </a:lnTo>
                <a:cubicBezTo>
                  <a:pt x="8171" y="2709"/>
                  <a:pt x="8282" y="2667"/>
                  <a:pt x="8393" y="2667"/>
                </a:cubicBezTo>
                <a:cubicBezTo>
                  <a:pt x="8504" y="2667"/>
                  <a:pt x="8615" y="2709"/>
                  <a:pt x="8700" y="2794"/>
                </a:cubicBezTo>
                <a:lnTo>
                  <a:pt x="12670" y="6763"/>
                </a:lnTo>
                <a:lnTo>
                  <a:pt x="12056" y="7373"/>
                </a:lnTo>
                <a:lnTo>
                  <a:pt x="9003" y="4318"/>
                </a:lnTo>
                <a:lnTo>
                  <a:pt x="8393" y="4928"/>
                </a:lnTo>
                <a:lnTo>
                  <a:pt x="10838" y="7373"/>
                </a:lnTo>
                <a:lnTo>
                  <a:pt x="10224" y="7982"/>
                </a:lnTo>
                <a:lnTo>
                  <a:pt x="7784" y="5541"/>
                </a:lnTo>
                <a:lnTo>
                  <a:pt x="7171" y="6150"/>
                </a:lnTo>
                <a:lnTo>
                  <a:pt x="9003" y="7982"/>
                </a:lnTo>
                <a:lnTo>
                  <a:pt x="8393" y="8595"/>
                </a:lnTo>
                <a:lnTo>
                  <a:pt x="6562" y="6763"/>
                </a:lnTo>
                <a:lnTo>
                  <a:pt x="5953" y="7373"/>
                </a:lnTo>
                <a:lnTo>
                  <a:pt x="7171" y="8595"/>
                </a:lnTo>
                <a:lnTo>
                  <a:pt x="6562" y="9203"/>
                </a:lnTo>
                <a:lnTo>
                  <a:pt x="5339" y="7982"/>
                </a:lnTo>
                <a:cubicBezTo>
                  <a:pt x="4662" y="7304"/>
                  <a:pt x="4130" y="6471"/>
                  <a:pt x="3805" y="5568"/>
                </a:cubicBezTo>
                <a:lnTo>
                  <a:pt x="3481" y="4675"/>
                </a:lnTo>
                <a:lnTo>
                  <a:pt x="3481" y="866"/>
                </a:lnTo>
                <a:close/>
                <a:moveTo>
                  <a:pt x="1" y="0"/>
                </a:moveTo>
                <a:lnTo>
                  <a:pt x="1" y="5184"/>
                </a:lnTo>
                <a:lnTo>
                  <a:pt x="2748" y="5184"/>
                </a:lnTo>
                <a:lnTo>
                  <a:pt x="2991" y="5862"/>
                </a:lnTo>
                <a:cubicBezTo>
                  <a:pt x="3361" y="6883"/>
                  <a:pt x="3961" y="7826"/>
                  <a:pt x="4730" y="8595"/>
                </a:cubicBezTo>
                <a:lnTo>
                  <a:pt x="6562" y="10427"/>
                </a:lnTo>
                <a:lnTo>
                  <a:pt x="7784" y="9203"/>
                </a:lnTo>
                <a:lnTo>
                  <a:pt x="8393" y="9812"/>
                </a:lnTo>
                <a:lnTo>
                  <a:pt x="9616" y="8595"/>
                </a:lnTo>
                <a:lnTo>
                  <a:pt x="10224" y="9203"/>
                </a:lnTo>
                <a:lnTo>
                  <a:pt x="11448" y="7982"/>
                </a:lnTo>
                <a:lnTo>
                  <a:pt x="12056" y="8595"/>
                </a:lnTo>
                <a:lnTo>
                  <a:pt x="13893" y="6763"/>
                </a:lnTo>
                <a:lnTo>
                  <a:pt x="12312" y="5184"/>
                </a:lnTo>
                <a:lnTo>
                  <a:pt x="14739" y="5184"/>
                </a:lnTo>
                <a:lnTo>
                  <a:pt x="14739" y="0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5" name="Google Shape;745;p57"/>
          <p:cNvGrpSpPr/>
          <p:nvPr/>
        </p:nvGrpSpPr>
        <p:grpSpPr>
          <a:xfrm>
            <a:off x="2895750" y="1520800"/>
            <a:ext cx="311250" cy="368500"/>
            <a:chOff x="2895750" y="1520800"/>
            <a:chExt cx="311250" cy="368500"/>
          </a:xfrm>
        </p:grpSpPr>
        <p:sp>
          <p:nvSpPr>
            <p:cNvPr id="746" name="Google Shape;746;p57"/>
            <p:cNvSpPr/>
            <p:nvPr/>
          </p:nvSpPr>
          <p:spPr>
            <a:xfrm>
              <a:off x="2895750" y="1520800"/>
              <a:ext cx="311250" cy="368500"/>
            </a:xfrm>
            <a:custGeom>
              <a:rect b="b" l="l" r="r" t="t"/>
              <a:pathLst>
                <a:path extrusionOk="0" h="14740" w="12450">
                  <a:moveTo>
                    <a:pt x="6223" y="862"/>
                  </a:moveTo>
                  <a:cubicBezTo>
                    <a:pt x="6460" y="862"/>
                    <a:pt x="6658" y="1054"/>
                    <a:pt x="6658" y="1292"/>
                  </a:cubicBezTo>
                  <a:lnTo>
                    <a:pt x="6658" y="3586"/>
                  </a:lnTo>
                  <a:cubicBezTo>
                    <a:pt x="6521" y="3535"/>
                    <a:pt x="6374" y="3512"/>
                    <a:pt x="6223" y="3512"/>
                  </a:cubicBezTo>
                  <a:cubicBezTo>
                    <a:pt x="6071" y="3512"/>
                    <a:pt x="5925" y="3535"/>
                    <a:pt x="5792" y="3586"/>
                  </a:cubicBezTo>
                  <a:lnTo>
                    <a:pt x="5792" y="1292"/>
                  </a:lnTo>
                  <a:cubicBezTo>
                    <a:pt x="5792" y="1054"/>
                    <a:pt x="5985" y="862"/>
                    <a:pt x="6223" y="862"/>
                  </a:cubicBezTo>
                  <a:close/>
                  <a:moveTo>
                    <a:pt x="4497" y="2620"/>
                  </a:moveTo>
                  <a:cubicBezTo>
                    <a:pt x="4725" y="2620"/>
                    <a:pt x="4927" y="2834"/>
                    <a:pt x="4927" y="3077"/>
                  </a:cubicBezTo>
                  <a:lnTo>
                    <a:pt x="4927" y="4808"/>
                  </a:lnTo>
                  <a:cubicBezTo>
                    <a:pt x="4927" y="5046"/>
                    <a:pt x="4735" y="5239"/>
                    <a:pt x="4497" y="5239"/>
                  </a:cubicBezTo>
                  <a:cubicBezTo>
                    <a:pt x="4258" y="5239"/>
                    <a:pt x="4066" y="5046"/>
                    <a:pt x="4066" y="4808"/>
                  </a:cubicBezTo>
                  <a:lnTo>
                    <a:pt x="4066" y="3077"/>
                  </a:lnTo>
                  <a:cubicBezTo>
                    <a:pt x="4066" y="2834"/>
                    <a:pt x="4268" y="2620"/>
                    <a:pt x="4497" y="2620"/>
                  </a:cubicBezTo>
                  <a:close/>
                  <a:moveTo>
                    <a:pt x="7954" y="2620"/>
                  </a:moveTo>
                  <a:cubicBezTo>
                    <a:pt x="8182" y="2620"/>
                    <a:pt x="8383" y="2834"/>
                    <a:pt x="8383" y="3077"/>
                  </a:cubicBezTo>
                  <a:lnTo>
                    <a:pt x="8383" y="4808"/>
                  </a:lnTo>
                  <a:cubicBezTo>
                    <a:pt x="8383" y="5046"/>
                    <a:pt x="8191" y="5239"/>
                    <a:pt x="7954" y="5239"/>
                  </a:cubicBezTo>
                  <a:cubicBezTo>
                    <a:pt x="7715" y="5239"/>
                    <a:pt x="7519" y="5046"/>
                    <a:pt x="7519" y="4808"/>
                  </a:cubicBezTo>
                  <a:lnTo>
                    <a:pt x="7519" y="3077"/>
                  </a:lnTo>
                  <a:cubicBezTo>
                    <a:pt x="7519" y="2834"/>
                    <a:pt x="7720" y="2620"/>
                    <a:pt x="7954" y="2620"/>
                  </a:cubicBezTo>
                  <a:close/>
                  <a:moveTo>
                    <a:pt x="6223" y="4373"/>
                  </a:moveTo>
                  <a:cubicBezTo>
                    <a:pt x="6460" y="4373"/>
                    <a:pt x="6658" y="4571"/>
                    <a:pt x="6658" y="4808"/>
                  </a:cubicBezTo>
                  <a:lnTo>
                    <a:pt x="6658" y="7830"/>
                  </a:lnTo>
                  <a:lnTo>
                    <a:pt x="7519" y="7830"/>
                  </a:lnTo>
                  <a:lnTo>
                    <a:pt x="7519" y="6027"/>
                  </a:lnTo>
                  <a:cubicBezTo>
                    <a:pt x="7656" y="6076"/>
                    <a:pt x="7798" y="6104"/>
                    <a:pt x="7954" y="6104"/>
                  </a:cubicBezTo>
                  <a:cubicBezTo>
                    <a:pt x="8104" y="6104"/>
                    <a:pt x="8246" y="6076"/>
                    <a:pt x="8383" y="6027"/>
                  </a:cubicBezTo>
                  <a:lnTo>
                    <a:pt x="8383" y="8691"/>
                  </a:lnTo>
                  <a:lnTo>
                    <a:pt x="9245" y="8691"/>
                  </a:lnTo>
                  <a:cubicBezTo>
                    <a:pt x="9245" y="7903"/>
                    <a:pt x="9780" y="7235"/>
                    <a:pt x="10504" y="7029"/>
                  </a:cubicBezTo>
                  <a:lnTo>
                    <a:pt x="10504" y="7029"/>
                  </a:lnTo>
                  <a:cubicBezTo>
                    <a:pt x="10247" y="7514"/>
                    <a:pt x="10110" y="8054"/>
                    <a:pt x="10110" y="8618"/>
                  </a:cubicBezTo>
                  <a:lnTo>
                    <a:pt x="10110" y="9987"/>
                  </a:lnTo>
                  <a:cubicBezTo>
                    <a:pt x="10110" y="12130"/>
                    <a:pt x="8366" y="13874"/>
                    <a:pt x="6223" y="13874"/>
                  </a:cubicBezTo>
                  <a:cubicBezTo>
                    <a:pt x="4080" y="13874"/>
                    <a:pt x="2335" y="12130"/>
                    <a:pt x="2335" y="9987"/>
                  </a:cubicBezTo>
                  <a:lnTo>
                    <a:pt x="2335" y="8618"/>
                  </a:lnTo>
                  <a:cubicBezTo>
                    <a:pt x="2335" y="8054"/>
                    <a:pt x="2202" y="7514"/>
                    <a:pt x="1942" y="7029"/>
                  </a:cubicBezTo>
                  <a:lnTo>
                    <a:pt x="1942" y="7029"/>
                  </a:lnTo>
                  <a:cubicBezTo>
                    <a:pt x="2669" y="7235"/>
                    <a:pt x="3201" y="7903"/>
                    <a:pt x="3201" y="8691"/>
                  </a:cubicBezTo>
                  <a:lnTo>
                    <a:pt x="4066" y="8691"/>
                  </a:lnTo>
                  <a:lnTo>
                    <a:pt x="4066" y="6027"/>
                  </a:lnTo>
                  <a:cubicBezTo>
                    <a:pt x="4199" y="6076"/>
                    <a:pt x="4345" y="6104"/>
                    <a:pt x="4497" y="6104"/>
                  </a:cubicBezTo>
                  <a:cubicBezTo>
                    <a:pt x="4647" y="6104"/>
                    <a:pt x="4794" y="6076"/>
                    <a:pt x="4927" y="6027"/>
                  </a:cubicBezTo>
                  <a:lnTo>
                    <a:pt x="4927" y="7830"/>
                  </a:lnTo>
                  <a:lnTo>
                    <a:pt x="5792" y="7830"/>
                  </a:lnTo>
                  <a:lnTo>
                    <a:pt x="5792" y="4808"/>
                  </a:lnTo>
                  <a:cubicBezTo>
                    <a:pt x="5792" y="4571"/>
                    <a:pt x="5985" y="4373"/>
                    <a:pt x="6223" y="4373"/>
                  </a:cubicBezTo>
                  <a:close/>
                  <a:moveTo>
                    <a:pt x="6223" y="0"/>
                  </a:moveTo>
                  <a:cubicBezTo>
                    <a:pt x="5509" y="0"/>
                    <a:pt x="4927" y="577"/>
                    <a:pt x="4927" y="1292"/>
                  </a:cubicBezTo>
                  <a:lnTo>
                    <a:pt x="4927" y="1832"/>
                  </a:lnTo>
                  <a:cubicBezTo>
                    <a:pt x="4790" y="1782"/>
                    <a:pt x="4647" y="1754"/>
                    <a:pt x="4497" y="1754"/>
                  </a:cubicBezTo>
                  <a:cubicBezTo>
                    <a:pt x="4148" y="1754"/>
                    <a:pt x="3819" y="1896"/>
                    <a:pt x="3571" y="2157"/>
                  </a:cubicBezTo>
                  <a:cubicBezTo>
                    <a:pt x="3334" y="2405"/>
                    <a:pt x="3201" y="2734"/>
                    <a:pt x="3201" y="3077"/>
                  </a:cubicBezTo>
                  <a:lnTo>
                    <a:pt x="3201" y="6763"/>
                  </a:lnTo>
                  <a:cubicBezTo>
                    <a:pt x="2743" y="6351"/>
                    <a:pt x="2139" y="6104"/>
                    <a:pt x="1475" y="6104"/>
                  </a:cubicBezTo>
                  <a:lnTo>
                    <a:pt x="0" y="6104"/>
                  </a:lnTo>
                  <a:lnTo>
                    <a:pt x="737" y="6841"/>
                  </a:lnTo>
                  <a:cubicBezTo>
                    <a:pt x="1213" y="7312"/>
                    <a:pt x="1475" y="7944"/>
                    <a:pt x="1475" y="8618"/>
                  </a:cubicBezTo>
                  <a:lnTo>
                    <a:pt x="1475" y="9987"/>
                  </a:lnTo>
                  <a:cubicBezTo>
                    <a:pt x="1475" y="12606"/>
                    <a:pt x="3603" y="14740"/>
                    <a:pt x="6223" y="14740"/>
                  </a:cubicBezTo>
                  <a:cubicBezTo>
                    <a:pt x="8842" y="14740"/>
                    <a:pt x="10976" y="12606"/>
                    <a:pt x="10976" y="9987"/>
                  </a:cubicBezTo>
                  <a:lnTo>
                    <a:pt x="10976" y="8618"/>
                  </a:lnTo>
                  <a:cubicBezTo>
                    <a:pt x="10976" y="7944"/>
                    <a:pt x="11236" y="7312"/>
                    <a:pt x="11713" y="6841"/>
                  </a:cubicBezTo>
                  <a:lnTo>
                    <a:pt x="12449" y="6104"/>
                  </a:lnTo>
                  <a:lnTo>
                    <a:pt x="10976" y="6104"/>
                  </a:lnTo>
                  <a:cubicBezTo>
                    <a:pt x="10312" y="6104"/>
                    <a:pt x="9708" y="6351"/>
                    <a:pt x="9245" y="6763"/>
                  </a:cubicBezTo>
                  <a:lnTo>
                    <a:pt x="9245" y="3077"/>
                  </a:lnTo>
                  <a:cubicBezTo>
                    <a:pt x="9245" y="2734"/>
                    <a:pt x="9116" y="2405"/>
                    <a:pt x="8874" y="2157"/>
                  </a:cubicBezTo>
                  <a:cubicBezTo>
                    <a:pt x="8626" y="1896"/>
                    <a:pt x="8301" y="1754"/>
                    <a:pt x="7954" y="1754"/>
                  </a:cubicBezTo>
                  <a:cubicBezTo>
                    <a:pt x="7802" y="1754"/>
                    <a:pt x="7656" y="1782"/>
                    <a:pt x="7519" y="1832"/>
                  </a:cubicBezTo>
                  <a:lnTo>
                    <a:pt x="7519" y="1292"/>
                  </a:lnTo>
                  <a:cubicBezTo>
                    <a:pt x="7519" y="577"/>
                    <a:pt x="6937" y="0"/>
                    <a:pt x="6223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" name="Google Shape;747;p57"/>
            <p:cNvSpPr/>
            <p:nvPr/>
          </p:nvSpPr>
          <p:spPr>
            <a:xfrm>
              <a:off x="2973600" y="1738075"/>
              <a:ext cx="155575" cy="108075"/>
            </a:xfrm>
            <a:custGeom>
              <a:rect b="b" l="l" r="r" t="t"/>
              <a:pathLst>
                <a:path extrusionOk="0" h="4323" w="6223">
                  <a:moveTo>
                    <a:pt x="3109" y="865"/>
                  </a:moveTo>
                  <a:cubicBezTo>
                    <a:pt x="4001" y="865"/>
                    <a:pt x="4812" y="1731"/>
                    <a:pt x="5160" y="2161"/>
                  </a:cubicBezTo>
                  <a:cubicBezTo>
                    <a:pt x="4757" y="2665"/>
                    <a:pt x="3942" y="3456"/>
                    <a:pt x="3109" y="3456"/>
                  </a:cubicBezTo>
                  <a:cubicBezTo>
                    <a:pt x="2220" y="3456"/>
                    <a:pt x="1406" y="2591"/>
                    <a:pt x="1057" y="2161"/>
                  </a:cubicBezTo>
                  <a:cubicBezTo>
                    <a:pt x="1465" y="1657"/>
                    <a:pt x="2280" y="865"/>
                    <a:pt x="3109" y="865"/>
                  </a:cubicBezTo>
                  <a:close/>
                  <a:moveTo>
                    <a:pt x="3109" y="0"/>
                  </a:moveTo>
                  <a:cubicBezTo>
                    <a:pt x="1470" y="0"/>
                    <a:pt x="215" y="1841"/>
                    <a:pt x="160" y="1918"/>
                  </a:cubicBezTo>
                  <a:lnTo>
                    <a:pt x="0" y="2161"/>
                  </a:lnTo>
                  <a:lnTo>
                    <a:pt x="160" y="2404"/>
                  </a:lnTo>
                  <a:cubicBezTo>
                    <a:pt x="215" y="2482"/>
                    <a:pt x="1470" y="4322"/>
                    <a:pt x="3109" y="4322"/>
                  </a:cubicBezTo>
                  <a:cubicBezTo>
                    <a:pt x="4753" y="4322"/>
                    <a:pt x="6007" y="2482"/>
                    <a:pt x="6057" y="2404"/>
                  </a:cubicBezTo>
                  <a:lnTo>
                    <a:pt x="6222" y="2161"/>
                  </a:lnTo>
                  <a:lnTo>
                    <a:pt x="6057" y="1918"/>
                  </a:lnTo>
                  <a:cubicBezTo>
                    <a:pt x="6007" y="1841"/>
                    <a:pt x="4753" y="0"/>
                    <a:pt x="3109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" name="Google Shape;748;p57"/>
            <p:cNvSpPr/>
            <p:nvPr/>
          </p:nvSpPr>
          <p:spPr>
            <a:xfrm>
              <a:off x="3040550" y="1781350"/>
              <a:ext cx="21675" cy="21525"/>
            </a:xfrm>
            <a:custGeom>
              <a:rect b="b" l="l" r="r" t="t"/>
              <a:pathLst>
                <a:path extrusionOk="0" h="861" w="867">
                  <a:moveTo>
                    <a:pt x="0" y="0"/>
                  </a:moveTo>
                  <a:lnTo>
                    <a:pt x="0" y="860"/>
                  </a:lnTo>
                  <a:lnTo>
                    <a:pt x="866" y="860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9" name="Google Shape;749;p57"/>
          <p:cNvGrpSpPr/>
          <p:nvPr/>
        </p:nvGrpSpPr>
        <p:grpSpPr>
          <a:xfrm>
            <a:off x="1628025" y="1520800"/>
            <a:ext cx="368500" cy="368500"/>
            <a:chOff x="1628025" y="1520800"/>
            <a:chExt cx="368500" cy="368500"/>
          </a:xfrm>
        </p:grpSpPr>
        <p:sp>
          <p:nvSpPr>
            <p:cNvPr id="750" name="Google Shape;750;p57"/>
            <p:cNvSpPr/>
            <p:nvPr/>
          </p:nvSpPr>
          <p:spPr>
            <a:xfrm>
              <a:off x="1628025" y="1520800"/>
              <a:ext cx="368500" cy="368500"/>
            </a:xfrm>
            <a:custGeom>
              <a:rect b="b" l="l" r="r" t="t"/>
              <a:pathLst>
                <a:path extrusionOk="0" h="14740" w="14740">
                  <a:moveTo>
                    <a:pt x="4286" y="2652"/>
                  </a:moveTo>
                  <a:lnTo>
                    <a:pt x="4286" y="2652"/>
                  </a:lnTo>
                  <a:cubicBezTo>
                    <a:pt x="4803" y="2821"/>
                    <a:pt x="5184" y="3311"/>
                    <a:pt x="5184" y="3884"/>
                  </a:cubicBezTo>
                  <a:lnTo>
                    <a:pt x="5184" y="5193"/>
                  </a:lnTo>
                  <a:cubicBezTo>
                    <a:pt x="4913" y="5032"/>
                    <a:pt x="4621" y="4932"/>
                    <a:pt x="4319" y="4900"/>
                  </a:cubicBezTo>
                  <a:lnTo>
                    <a:pt x="4319" y="3022"/>
                  </a:lnTo>
                  <a:cubicBezTo>
                    <a:pt x="4319" y="2895"/>
                    <a:pt x="4309" y="2771"/>
                    <a:pt x="4286" y="2652"/>
                  </a:cubicBezTo>
                  <a:close/>
                  <a:moveTo>
                    <a:pt x="10454" y="2652"/>
                  </a:moveTo>
                  <a:lnTo>
                    <a:pt x="10454" y="2652"/>
                  </a:lnTo>
                  <a:cubicBezTo>
                    <a:pt x="10431" y="2771"/>
                    <a:pt x="10422" y="2895"/>
                    <a:pt x="10422" y="3022"/>
                  </a:cubicBezTo>
                  <a:lnTo>
                    <a:pt x="10422" y="4900"/>
                  </a:lnTo>
                  <a:cubicBezTo>
                    <a:pt x="10120" y="4932"/>
                    <a:pt x="9826" y="5032"/>
                    <a:pt x="9556" y="5193"/>
                  </a:cubicBezTo>
                  <a:lnTo>
                    <a:pt x="9556" y="3884"/>
                  </a:lnTo>
                  <a:cubicBezTo>
                    <a:pt x="9556" y="3311"/>
                    <a:pt x="9936" y="2821"/>
                    <a:pt x="10454" y="2652"/>
                  </a:cubicBezTo>
                  <a:close/>
                  <a:moveTo>
                    <a:pt x="2593" y="1800"/>
                  </a:moveTo>
                  <a:cubicBezTo>
                    <a:pt x="3096" y="1978"/>
                    <a:pt x="3453" y="2460"/>
                    <a:pt x="3453" y="3022"/>
                  </a:cubicBezTo>
                  <a:lnTo>
                    <a:pt x="3453" y="4973"/>
                  </a:lnTo>
                  <a:cubicBezTo>
                    <a:pt x="3252" y="5028"/>
                    <a:pt x="3055" y="5120"/>
                    <a:pt x="2876" y="5239"/>
                  </a:cubicBezTo>
                  <a:lnTo>
                    <a:pt x="2593" y="4955"/>
                  </a:lnTo>
                  <a:lnTo>
                    <a:pt x="2593" y="1800"/>
                  </a:lnTo>
                  <a:close/>
                  <a:moveTo>
                    <a:pt x="12148" y="1800"/>
                  </a:moveTo>
                  <a:lnTo>
                    <a:pt x="12148" y="4955"/>
                  </a:lnTo>
                  <a:lnTo>
                    <a:pt x="11864" y="5239"/>
                  </a:lnTo>
                  <a:cubicBezTo>
                    <a:pt x="11686" y="5120"/>
                    <a:pt x="11489" y="5028"/>
                    <a:pt x="11287" y="4973"/>
                  </a:cubicBezTo>
                  <a:lnTo>
                    <a:pt x="11287" y="3022"/>
                  </a:lnTo>
                  <a:cubicBezTo>
                    <a:pt x="11287" y="2460"/>
                    <a:pt x="11644" y="1978"/>
                    <a:pt x="12148" y="1800"/>
                  </a:cubicBezTo>
                  <a:close/>
                  <a:moveTo>
                    <a:pt x="866" y="934"/>
                  </a:moveTo>
                  <a:cubicBezTo>
                    <a:pt x="1365" y="1114"/>
                    <a:pt x="1727" y="1594"/>
                    <a:pt x="1727" y="2157"/>
                  </a:cubicBezTo>
                  <a:lnTo>
                    <a:pt x="1727" y="5312"/>
                  </a:lnTo>
                  <a:lnTo>
                    <a:pt x="4446" y="8032"/>
                  </a:lnTo>
                  <a:lnTo>
                    <a:pt x="5055" y="7422"/>
                  </a:lnTo>
                  <a:lnTo>
                    <a:pt x="3508" y="5871"/>
                  </a:lnTo>
                  <a:cubicBezTo>
                    <a:pt x="3677" y="5788"/>
                    <a:pt x="3869" y="5746"/>
                    <a:pt x="4066" y="5746"/>
                  </a:cubicBezTo>
                  <a:cubicBezTo>
                    <a:pt x="4410" y="5746"/>
                    <a:pt x="4735" y="5879"/>
                    <a:pt x="4983" y="6127"/>
                  </a:cubicBezTo>
                  <a:lnTo>
                    <a:pt x="6937" y="8054"/>
                  </a:lnTo>
                  <a:lnTo>
                    <a:pt x="6937" y="10422"/>
                  </a:lnTo>
                  <a:lnTo>
                    <a:pt x="4190" y="10422"/>
                  </a:lnTo>
                  <a:lnTo>
                    <a:pt x="866" y="6466"/>
                  </a:lnTo>
                  <a:lnTo>
                    <a:pt x="866" y="934"/>
                  </a:lnTo>
                  <a:close/>
                  <a:moveTo>
                    <a:pt x="13879" y="934"/>
                  </a:moveTo>
                  <a:lnTo>
                    <a:pt x="13879" y="6466"/>
                  </a:lnTo>
                  <a:lnTo>
                    <a:pt x="10549" y="10422"/>
                  </a:lnTo>
                  <a:lnTo>
                    <a:pt x="7802" y="10422"/>
                  </a:lnTo>
                  <a:lnTo>
                    <a:pt x="7802" y="8054"/>
                  </a:lnTo>
                  <a:lnTo>
                    <a:pt x="9758" y="6127"/>
                  </a:lnTo>
                  <a:cubicBezTo>
                    <a:pt x="10006" y="5879"/>
                    <a:pt x="10330" y="5746"/>
                    <a:pt x="10674" y="5746"/>
                  </a:cubicBezTo>
                  <a:cubicBezTo>
                    <a:pt x="10870" y="5746"/>
                    <a:pt x="11063" y="5788"/>
                    <a:pt x="11232" y="5871"/>
                  </a:cubicBezTo>
                  <a:lnTo>
                    <a:pt x="9685" y="7422"/>
                  </a:lnTo>
                  <a:lnTo>
                    <a:pt x="10293" y="8032"/>
                  </a:lnTo>
                  <a:lnTo>
                    <a:pt x="13013" y="5312"/>
                  </a:lnTo>
                  <a:lnTo>
                    <a:pt x="13013" y="2157"/>
                  </a:lnTo>
                  <a:cubicBezTo>
                    <a:pt x="13013" y="1594"/>
                    <a:pt x="13375" y="1114"/>
                    <a:pt x="13879" y="934"/>
                  </a:cubicBezTo>
                  <a:close/>
                  <a:moveTo>
                    <a:pt x="6937" y="11282"/>
                  </a:moveTo>
                  <a:lnTo>
                    <a:pt x="6937" y="13874"/>
                  </a:lnTo>
                  <a:lnTo>
                    <a:pt x="3453" y="13874"/>
                  </a:lnTo>
                  <a:lnTo>
                    <a:pt x="3453" y="11282"/>
                  </a:lnTo>
                  <a:close/>
                  <a:moveTo>
                    <a:pt x="11287" y="11282"/>
                  </a:moveTo>
                  <a:lnTo>
                    <a:pt x="11287" y="13874"/>
                  </a:lnTo>
                  <a:lnTo>
                    <a:pt x="7802" y="13874"/>
                  </a:lnTo>
                  <a:lnTo>
                    <a:pt x="7802" y="11282"/>
                  </a:lnTo>
                  <a:close/>
                  <a:moveTo>
                    <a:pt x="0" y="0"/>
                  </a:moveTo>
                  <a:lnTo>
                    <a:pt x="0" y="6782"/>
                  </a:lnTo>
                  <a:lnTo>
                    <a:pt x="3060" y="10422"/>
                  </a:lnTo>
                  <a:lnTo>
                    <a:pt x="2593" y="10422"/>
                  </a:lnTo>
                  <a:lnTo>
                    <a:pt x="2593" y="14740"/>
                  </a:lnTo>
                  <a:lnTo>
                    <a:pt x="12148" y="14740"/>
                  </a:lnTo>
                  <a:lnTo>
                    <a:pt x="12148" y="10422"/>
                  </a:lnTo>
                  <a:lnTo>
                    <a:pt x="11681" y="10422"/>
                  </a:lnTo>
                  <a:lnTo>
                    <a:pt x="14740" y="6782"/>
                  </a:lnTo>
                  <a:lnTo>
                    <a:pt x="14740" y="0"/>
                  </a:lnTo>
                  <a:lnTo>
                    <a:pt x="14309" y="0"/>
                  </a:lnTo>
                  <a:cubicBezTo>
                    <a:pt x="13604" y="0"/>
                    <a:pt x="12977" y="340"/>
                    <a:pt x="12582" y="862"/>
                  </a:cubicBezTo>
                  <a:cubicBezTo>
                    <a:pt x="11874" y="862"/>
                    <a:pt x="11246" y="1200"/>
                    <a:pt x="10852" y="1727"/>
                  </a:cubicBezTo>
                  <a:cubicBezTo>
                    <a:pt x="9662" y="1727"/>
                    <a:pt x="8696" y="2693"/>
                    <a:pt x="8696" y="3884"/>
                  </a:cubicBezTo>
                  <a:lnTo>
                    <a:pt x="8696" y="5962"/>
                  </a:lnTo>
                  <a:lnTo>
                    <a:pt x="7373" y="7267"/>
                  </a:lnTo>
                  <a:lnTo>
                    <a:pt x="6044" y="5962"/>
                  </a:lnTo>
                  <a:lnTo>
                    <a:pt x="6044" y="3884"/>
                  </a:lnTo>
                  <a:cubicBezTo>
                    <a:pt x="6044" y="2693"/>
                    <a:pt x="5078" y="1727"/>
                    <a:pt x="3888" y="1727"/>
                  </a:cubicBezTo>
                  <a:cubicBezTo>
                    <a:pt x="3495" y="1200"/>
                    <a:pt x="2867" y="862"/>
                    <a:pt x="2157" y="862"/>
                  </a:cubicBezTo>
                  <a:cubicBezTo>
                    <a:pt x="1764" y="340"/>
                    <a:pt x="1137" y="0"/>
                    <a:pt x="431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57"/>
            <p:cNvSpPr/>
            <p:nvPr/>
          </p:nvSpPr>
          <p:spPr>
            <a:xfrm>
              <a:off x="1866925" y="1824475"/>
              <a:ext cx="21675" cy="21675"/>
            </a:xfrm>
            <a:custGeom>
              <a:rect b="b" l="l" r="r" t="t"/>
              <a:pathLst>
                <a:path extrusionOk="0" h="867" w="867">
                  <a:moveTo>
                    <a:pt x="0" y="0"/>
                  </a:moveTo>
                  <a:lnTo>
                    <a:pt x="0" y="866"/>
                  </a:lnTo>
                  <a:lnTo>
                    <a:pt x="866" y="86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" name="Google Shape;752;p57"/>
            <p:cNvSpPr/>
            <p:nvPr/>
          </p:nvSpPr>
          <p:spPr>
            <a:xfrm>
              <a:off x="1735975" y="1824475"/>
              <a:ext cx="21650" cy="21675"/>
            </a:xfrm>
            <a:custGeom>
              <a:rect b="b" l="l" r="r" t="t"/>
              <a:pathLst>
                <a:path extrusionOk="0" h="867" w="866">
                  <a:moveTo>
                    <a:pt x="1" y="0"/>
                  </a:moveTo>
                  <a:lnTo>
                    <a:pt x="1" y="866"/>
                  </a:lnTo>
                  <a:lnTo>
                    <a:pt x="866" y="866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3" name="Google Shape;753;p57"/>
          <p:cNvSpPr/>
          <p:nvPr/>
        </p:nvSpPr>
        <p:spPr>
          <a:xfrm>
            <a:off x="2227475" y="1521450"/>
            <a:ext cx="378125" cy="367850"/>
          </a:xfrm>
          <a:custGeom>
            <a:rect b="b" l="l" r="r" t="t"/>
            <a:pathLst>
              <a:path extrusionOk="0" h="14714" w="15125">
                <a:moveTo>
                  <a:pt x="6315" y="4534"/>
                </a:moveTo>
                <a:cubicBezTo>
                  <a:pt x="6424" y="4534"/>
                  <a:pt x="6533" y="4575"/>
                  <a:pt x="6617" y="4659"/>
                </a:cubicBezTo>
                <a:lnTo>
                  <a:pt x="6974" y="5016"/>
                </a:lnTo>
                <a:cubicBezTo>
                  <a:pt x="6901" y="5167"/>
                  <a:pt x="6860" y="5331"/>
                  <a:pt x="6851" y="5501"/>
                </a:cubicBezTo>
                <a:cubicBezTo>
                  <a:pt x="6544" y="5519"/>
                  <a:pt x="6241" y="5643"/>
                  <a:pt x="6008" y="5876"/>
                </a:cubicBezTo>
                <a:lnTo>
                  <a:pt x="5400" y="6490"/>
                </a:lnTo>
                <a:cubicBezTo>
                  <a:pt x="5294" y="6595"/>
                  <a:pt x="5207" y="6715"/>
                  <a:pt x="5148" y="6842"/>
                </a:cubicBezTo>
                <a:lnTo>
                  <a:pt x="4791" y="6490"/>
                </a:lnTo>
                <a:cubicBezTo>
                  <a:pt x="4621" y="6320"/>
                  <a:pt x="4621" y="6046"/>
                  <a:pt x="4791" y="5876"/>
                </a:cubicBezTo>
                <a:lnTo>
                  <a:pt x="6008" y="4659"/>
                </a:lnTo>
                <a:cubicBezTo>
                  <a:pt x="6094" y="4576"/>
                  <a:pt x="6204" y="4534"/>
                  <a:pt x="6315" y="4534"/>
                </a:cubicBezTo>
                <a:close/>
                <a:moveTo>
                  <a:pt x="8751" y="4535"/>
                </a:moveTo>
                <a:cubicBezTo>
                  <a:pt x="8861" y="4535"/>
                  <a:pt x="8971" y="4576"/>
                  <a:pt x="9053" y="4659"/>
                </a:cubicBezTo>
                <a:lnTo>
                  <a:pt x="10275" y="5876"/>
                </a:lnTo>
                <a:cubicBezTo>
                  <a:pt x="10440" y="6046"/>
                  <a:pt x="10440" y="6320"/>
                  <a:pt x="10275" y="6490"/>
                </a:cubicBezTo>
                <a:lnTo>
                  <a:pt x="9667" y="7099"/>
                </a:lnTo>
                <a:cubicBezTo>
                  <a:pt x="9582" y="7182"/>
                  <a:pt x="9471" y="7223"/>
                  <a:pt x="9360" y="7223"/>
                </a:cubicBezTo>
                <a:cubicBezTo>
                  <a:pt x="9249" y="7223"/>
                  <a:pt x="9138" y="7182"/>
                  <a:pt x="9053" y="7099"/>
                </a:cubicBezTo>
                <a:lnTo>
                  <a:pt x="7835" y="5876"/>
                </a:lnTo>
                <a:cubicBezTo>
                  <a:pt x="7666" y="5712"/>
                  <a:pt x="7670" y="5437"/>
                  <a:pt x="7835" y="5268"/>
                </a:cubicBezTo>
                <a:lnTo>
                  <a:pt x="8445" y="4659"/>
                </a:lnTo>
                <a:cubicBezTo>
                  <a:pt x="8529" y="4576"/>
                  <a:pt x="8640" y="4535"/>
                  <a:pt x="8751" y="4535"/>
                </a:cubicBezTo>
                <a:close/>
                <a:moveTo>
                  <a:pt x="6924" y="6361"/>
                </a:moveTo>
                <a:cubicBezTo>
                  <a:pt x="7033" y="6361"/>
                  <a:pt x="7142" y="6403"/>
                  <a:pt x="7226" y="6490"/>
                </a:cubicBezTo>
                <a:lnTo>
                  <a:pt x="8445" y="7708"/>
                </a:lnTo>
                <a:cubicBezTo>
                  <a:pt x="8527" y="7786"/>
                  <a:pt x="8572" y="7896"/>
                  <a:pt x="8572" y="8010"/>
                </a:cubicBezTo>
                <a:cubicBezTo>
                  <a:pt x="8572" y="8125"/>
                  <a:pt x="8527" y="8235"/>
                  <a:pt x="8445" y="8317"/>
                </a:cubicBezTo>
                <a:lnTo>
                  <a:pt x="7835" y="8926"/>
                </a:lnTo>
                <a:cubicBezTo>
                  <a:pt x="7752" y="9008"/>
                  <a:pt x="7642" y="9049"/>
                  <a:pt x="7532" y="9049"/>
                </a:cubicBezTo>
                <a:cubicBezTo>
                  <a:pt x="7422" y="9049"/>
                  <a:pt x="7311" y="9008"/>
                  <a:pt x="7226" y="8926"/>
                </a:cubicBezTo>
                <a:lnTo>
                  <a:pt x="6008" y="7708"/>
                </a:lnTo>
                <a:cubicBezTo>
                  <a:pt x="5839" y="7539"/>
                  <a:pt x="5844" y="7264"/>
                  <a:pt x="6008" y="7099"/>
                </a:cubicBezTo>
                <a:lnTo>
                  <a:pt x="6617" y="6490"/>
                </a:lnTo>
                <a:cubicBezTo>
                  <a:pt x="6702" y="6404"/>
                  <a:pt x="6813" y="6361"/>
                  <a:pt x="6924" y="6361"/>
                </a:cubicBezTo>
                <a:close/>
                <a:moveTo>
                  <a:pt x="5095" y="8190"/>
                </a:moveTo>
                <a:cubicBezTo>
                  <a:pt x="5205" y="8190"/>
                  <a:pt x="5315" y="8232"/>
                  <a:pt x="5400" y="8317"/>
                </a:cubicBezTo>
                <a:lnTo>
                  <a:pt x="6617" y="9535"/>
                </a:lnTo>
                <a:cubicBezTo>
                  <a:pt x="6786" y="9704"/>
                  <a:pt x="6786" y="9974"/>
                  <a:pt x="6617" y="10143"/>
                </a:cubicBezTo>
                <a:lnTo>
                  <a:pt x="6008" y="10753"/>
                </a:lnTo>
                <a:cubicBezTo>
                  <a:pt x="5924" y="10838"/>
                  <a:pt x="5814" y="10880"/>
                  <a:pt x="5704" y="10880"/>
                </a:cubicBezTo>
                <a:cubicBezTo>
                  <a:pt x="5594" y="10880"/>
                  <a:pt x="5484" y="10838"/>
                  <a:pt x="5400" y="10753"/>
                </a:cubicBezTo>
                <a:lnTo>
                  <a:pt x="4181" y="9535"/>
                </a:lnTo>
                <a:cubicBezTo>
                  <a:pt x="4012" y="9365"/>
                  <a:pt x="4012" y="9091"/>
                  <a:pt x="4181" y="8926"/>
                </a:cubicBezTo>
                <a:lnTo>
                  <a:pt x="4791" y="8317"/>
                </a:lnTo>
                <a:cubicBezTo>
                  <a:pt x="4876" y="8232"/>
                  <a:pt x="4985" y="8190"/>
                  <a:pt x="5095" y="8190"/>
                </a:cubicBezTo>
                <a:close/>
                <a:moveTo>
                  <a:pt x="9969" y="8190"/>
                </a:moveTo>
                <a:cubicBezTo>
                  <a:pt x="10080" y="8190"/>
                  <a:pt x="10191" y="8232"/>
                  <a:pt x="10275" y="8317"/>
                </a:cubicBezTo>
                <a:lnTo>
                  <a:pt x="10884" y="8926"/>
                </a:lnTo>
                <a:cubicBezTo>
                  <a:pt x="11049" y="9091"/>
                  <a:pt x="11049" y="9365"/>
                  <a:pt x="10884" y="9535"/>
                </a:cubicBezTo>
                <a:lnTo>
                  <a:pt x="9667" y="10753"/>
                </a:lnTo>
                <a:cubicBezTo>
                  <a:pt x="9582" y="10838"/>
                  <a:pt x="9471" y="10880"/>
                  <a:pt x="9360" y="10880"/>
                </a:cubicBezTo>
                <a:cubicBezTo>
                  <a:pt x="9249" y="10880"/>
                  <a:pt x="9138" y="10838"/>
                  <a:pt x="9053" y="10753"/>
                </a:cubicBezTo>
                <a:lnTo>
                  <a:pt x="8445" y="10143"/>
                </a:lnTo>
                <a:cubicBezTo>
                  <a:pt x="8280" y="9974"/>
                  <a:pt x="8274" y="9704"/>
                  <a:pt x="8445" y="9535"/>
                </a:cubicBezTo>
                <a:lnTo>
                  <a:pt x="9667" y="8317"/>
                </a:lnTo>
                <a:cubicBezTo>
                  <a:pt x="9749" y="8232"/>
                  <a:pt x="9859" y="8190"/>
                  <a:pt x="9969" y="8190"/>
                </a:cubicBezTo>
                <a:close/>
                <a:moveTo>
                  <a:pt x="3268" y="10016"/>
                </a:moveTo>
                <a:cubicBezTo>
                  <a:pt x="3378" y="10016"/>
                  <a:pt x="3488" y="10059"/>
                  <a:pt x="3572" y="10143"/>
                </a:cubicBezTo>
                <a:lnTo>
                  <a:pt x="4791" y="11362"/>
                </a:lnTo>
                <a:cubicBezTo>
                  <a:pt x="4960" y="11531"/>
                  <a:pt x="4960" y="11802"/>
                  <a:pt x="4791" y="11971"/>
                </a:cubicBezTo>
                <a:lnTo>
                  <a:pt x="4181" y="12580"/>
                </a:lnTo>
                <a:cubicBezTo>
                  <a:pt x="4096" y="12664"/>
                  <a:pt x="3987" y="12706"/>
                  <a:pt x="3877" y="12706"/>
                </a:cubicBezTo>
                <a:cubicBezTo>
                  <a:pt x="3767" y="12706"/>
                  <a:pt x="3657" y="12664"/>
                  <a:pt x="3572" y="12580"/>
                </a:cubicBezTo>
                <a:lnTo>
                  <a:pt x="2355" y="11362"/>
                </a:lnTo>
                <a:cubicBezTo>
                  <a:pt x="2185" y="11193"/>
                  <a:pt x="2185" y="10922"/>
                  <a:pt x="2355" y="10753"/>
                </a:cubicBezTo>
                <a:lnTo>
                  <a:pt x="2963" y="10143"/>
                </a:lnTo>
                <a:cubicBezTo>
                  <a:pt x="3048" y="10059"/>
                  <a:pt x="3158" y="10016"/>
                  <a:pt x="3268" y="10016"/>
                </a:cubicBezTo>
                <a:close/>
                <a:moveTo>
                  <a:pt x="11797" y="10016"/>
                </a:moveTo>
                <a:cubicBezTo>
                  <a:pt x="11907" y="10016"/>
                  <a:pt x="12018" y="10059"/>
                  <a:pt x="12103" y="10143"/>
                </a:cubicBezTo>
                <a:lnTo>
                  <a:pt x="12712" y="10753"/>
                </a:lnTo>
                <a:cubicBezTo>
                  <a:pt x="12876" y="10922"/>
                  <a:pt x="12876" y="11193"/>
                  <a:pt x="12712" y="11362"/>
                </a:cubicBezTo>
                <a:lnTo>
                  <a:pt x="11494" y="12580"/>
                </a:lnTo>
                <a:cubicBezTo>
                  <a:pt x="11409" y="12664"/>
                  <a:pt x="11298" y="12706"/>
                  <a:pt x="11187" y="12706"/>
                </a:cubicBezTo>
                <a:cubicBezTo>
                  <a:pt x="11076" y="12706"/>
                  <a:pt x="10967" y="12664"/>
                  <a:pt x="10884" y="12580"/>
                </a:cubicBezTo>
                <a:lnTo>
                  <a:pt x="10275" y="11971"/>
                </a:lnTo>
                <a:cubicBezTo>
                  <a:pt x="10106" y="11802"/>
                  <a:pt x="10106" y="11531"/>
                  <a:pt x="10275" y="11362"/>
                </a:cubicBezTo>
                <a:lnTo>
                  <a:pt x="11494" y="10143"/>
                </a:lnTo>
                <a:cubicBezTo>
                  <a:pt x="11576" y="10059"/>
                  <a:pt x="11686" y="10016"/>
                  <a:pt x="11797" y="10016"/>
                </a:cubicBezTo>
                <a:close/>
                <a:moveTo>
                  <a:pt x="2364" y="0"/>
                </a:moveTo>
                <a:cubicBezTo>
                  <a:pt x="1812" y="0"/>
                  <a:pt x="1260" y="210"/>
                  <a:pt x="839" y="629"/>
                </a:cubicBezTo>
                <a:cubicBezTo>
                  <a:pt x="1" y="1472"/>
                  <a:pt x="1" y="2836"/>
                  <a:pt x="839" y="3679"/>
                </a:cubicBezTo>
                <a:cubicBezTo>
                  <a:pt x="1258" y="4098"/>
                  <a:pt x="1810" y="4308"/>
                  <a:pt x="2362" y="4308"/>
                </a:cubicBezTo>
                <a:cubicBezTo>
                  <a:pt x="2774" y="4308"/>
                  <a:pt x="3187" y="4191"/>
                  <a:pt x="3545" y="3958"/>
                </a:cubicBezTo>
                <a:lnTo>
                  <a:pt x="4493" y="4957"/>
                </a:lnTo>
                <a:lnTo>
                  <a:pt x="4181" y="5268"/>
                </a:lnTo>
                <a:cubicBezTo>
                  <a:pt x="3678" y="5775"/>
                  <a:pt x="3678" y="6591"/>
                  <a:pt x="4181" y="7099"/>
                </a:cubicBezTo>
                <a:lnTo>
                  <a:pt x="4538" y="7457"/>
                </a:lnTo>
                <a:cubicBezTo>
                  <a:pt x="4411" y="7516"/>
                  <a:pt x="4287" y="7598"/>
                  <a:pt x="4181" y="7708"/>
                </a:cubicBezTo>
                <a:lnTo>
                  <a:pt x="3572" y="8317"/>
                </a:lnTo>
                <a:cubicBezTo>
                  <a:pt x="3339" y="8550"/>
                  <a:pt x="3215" y="8852"/>
                  <a:pt x="3198" y="9160"/>
                </a:cubicBezTo>
                <a:cubicBezTo>
                  <a:pt x="2890" y="9173"/>
                  <a:pt x="2588" y="9302"/>
                  <a:pt x="2355" y="9535"/>
                </a:cubicBezTo>
                <a:lnTo>
                  <a:pt x="1746" y="10143"/>
                </a:lnTo>
                <a:cubicBezTo>
                  <a:pt x="1242" y="10648"/>
                  <a:pt x="1242" y="11467"/>
                  <a:pt x="1746" y="11971"/>
                </a:cubicBezTo>
                <a:lnTo>
                  <a:pt x="2048" y="12277"/>
                </a:lnTo>
                <a:lnTo>
                  <a:pt x="221" y="14105"/>
                </a:lnTo>
                <a:lnTo>
                  <a:pt x="829" y="14714"/>
                </a:lnTo>
                <a:lnTo>
                  <a:pt x="2657" y="12886"/>
                </a:lnTo>
                <a:lnTo>
                  <a:pt x="2963" y="13188"/>
                </a:lnTo>
                <a:cubicBezTo>
                  <a:pt x="3215" y="13440"/>
                  <a:pt x="3546" y="13567"/>
                  <a:pt x="3877" y="13567"/>
                </a:cubicBezTo>
                <a:cubicBezTo>
                  <a:pt x="4208" y="13567"/>
                  <a:pt x="4539" y="13440"/>
                  <a:pt x="4791" y="13188"/>
                </a:cubicBezTo>
                <a:lnTo>
                  <a:pt x="5400" y="12580"/>
                </a:lnTo>
                <a:cubicBezTo>
                  <a:pt x="5633" y="12347"/>
                  <a:pt x="5761" y="12044"/>
                  <a:pt x="5774" y="11737"/>
                </a:cubicBezTo>
                <a:cubicBezTo>
                  <a:pt x="6082" y="11719"/>
                  <a:pt x="6384" y="11595"/>
                  <a:pt x="6617" y="11362"/>
                </a:cubicBezTo>
                <a:lnTo>
                  <a:pt x="7226" y="10753"/>
                </a:lnTo>
                <a:cubicBezTo>
                  <a:pt x="7363" y="10616"/>
                  <a:pt x="7469" y="10451"/>
                  <a:pt x="7533" y="10272"/>
                </a:cubicBezTo>
                <a:cubicBezTo>
                  <a:pt x="7597" y="10451"/>
                  <a:pt x="7697" y="10616"/>
                  <a:pt x="7835" y="10753"/>
                </a:cubicBezTo>
                <a:lnTo>
                  <a:pt x="8445" y="11362"/>
                </a:lnTo>
                <a:cubicBezTo>
                  <a:pt x="8682" y="11595"/>
                  <a:pt x="8980" y="11719"/>
                  <a:pt x="9286" y="11737"/>
                </a:cubicBezTo>
                <a:cubicBezTo>
                  <a:pt x="9305" y="12044"/>
                  <a:pt x="9428" y="12347"/>
                  <a:pt x="9667" y="12580"/>
                </a:cubicBezTo>
                <a:lnTo>
                  <a:pt x="10275" y="13188"/>
                </a:lnTo>
                <a:cubicBezTo>
                  <a:pt x="10528" y="13440"/>
                  <a:pt x="10858" y="13567"/>
                  <a:pt x="11189" y="13567"/>
                </a:cubicBezTo>
                <a:cubicBezTo>
                  <a:pt x="11520" y="13567"/>
                  <a:pt x="11851" y="13440"/>
                  <a:pt x="12103" y="13188"/>
                </a:cubicBezTo>
                <a:lnTo>
                  <a:pt x="12405" y="12886"/>
                </a:lnTo>
                <a:lnTo>
                  <a:pt x="14231" y="14714"/>
                </a:lnTo>
                <a:lnTo>
                  <a:pt x="14846" y="14105"/>
                </a:lnTo>
                <a:lnTo>
                  <a:pt x="13014" y="12277"/>
                </a:lnTo>
                <a:lnTo>
                  <a:pt x="13320" y="11971"/>
                </a:lnTo>
                <a:cubicBezTo>
                  <a:pt x="13824" y="11467"/>
                  <a:pt x="13824" y="10648"/>
                  <a:pt x="13320" y="10143"/>
                </a:cubicBezTo>
                <a:lnTo>
                  <a:pt x="12712" y="9535"/>
                </a:lnTo>
                <a:cubicBezTo>
                  <a:pt x="12478" y="9302"/>
                  <a:pt x="12175" y="9173"/>
                  <a:pt x="11869" y="9160"/>
                </a:cubicBezTo>
                <a:cubicBezTo>
                  <a:pt x="11851" y="8852"/>
                  <a:pt x="11727" y="8550"/>
                  <a:pt x="11494" y="8317"/>
                </a:cubicBezTo>
                <a:lnTo>
                  <a:pt x="10884" y="7708"/>
                </a:lnTo>
                <a:cubicBezTo>
                  <a:pt x="10774" y="7598"/>
                  <a:pt x="10656" y="7516"/>
                  <a:pt x="10527" y="7457"/>
                </a:cubicBezTo>
                <a:lnTo>
                  <a:pt x="10884" y="7099"/>
                </a:lnTo>
                <a:cubicBezTo>
                  <a:pt x="11389" y="6591"/>
                  <a:pt x="11389" y="5775"/>
                  <a:pt x="10884" y="5268"/>
                </a:cubicBezTo>
                <a:lnTo>
                  <a:pt x="10578" y="4961"/>
                </a:lnTo>
                <a:lnTo>
                  <a:pt x="12148" y="3372"/>
                </a:lnTo>
                <a:lnTo>
                  <a:pt x="11846" y="3070"/>
                </a:lnTo>
                <a:cubicBezTo>
                  <a:pt x="11342" y="2567"/>
                  <a:pt x="11342" y="1747"/>
                  <a:pt x="11846" y="1238"/>
                </a:cubicBezTo>
                <a:cubicBezTo>
                  <a:pt x="12098" y="986"/>
                  <a:pt x="12429" y="861"/>
                  <a:pt x="12760" y="861"/>
                </a:cubicBezTo>
                <a:cubicBezTo>
                  <a:pt x="13091" y="861"/>
                  <a:pt x="13421" y="986"/>
                  <a:pt x="13673" y="1238"/>
                </a:cubicBezTo>
                <a:cubicBezTo>
                  <a:pt x="14176" y="1747"/>
                  <a:pt x="14176" y="2567"/>
                  <a:pt x="13673" y="3070"/>
                </a:cubicBezTo>
                <a:lnTo>
                  <a:pt x="14282" y="3679"/>
                </a:lnTo>
                <a:cubicBezTo>
                  <a:pt x="15125" y="2836"/>
                  <a:pt x="15125" y="1472"/>
                  <a:pt x="14282" y="629"/>
                </a:cubicBezTo>
                <a:cubicBezTo>
                  <a:pt x="13863" y="210"/>
                  <a:pt x="13312" y="0"/>
                  <a:pt x="12760" y="0"/>
                </a:cubicBezTo>
                <a:cubicBezTo>
                  <a:pt x="12208" y="0"/>
                  <a:pt x="11656" y="210"/>
                  <a:pt x="11237" y="629"/>
                </a:cubicBezTo>
                <a:cubicBezTo>
                  <a:pt x="10500" y="1367"/>
                  <a:pt x="10408" y="2506"/>
                  <a:pt x="10962" y="3345"/>
                </a:cubicBezTo>
                <a:lnTo>
                  <a:pt x="9969" y="4352"/>
                </a:lnTo>
                <a:lnTo>
                  <a:pt x="9667" y="4050"/>
                </a:lnTo>
                <a:cubicBezTo>
                  <a:pt x="9413" y="3798"/>
                  <a:pt x="9081" y="3672"/>
                  <a:pt x="8749" y="3672"/>
                </a:cubicBezTo>
                <a:cubicBezTo>
                  <a:pt x="8418" y="3672"/>
                  <a:pt x="8087" y="3798"/>
                  <a:pt x="7835" y="4050"/>
                </a:cubicBezTo>
                <a:lnTo>
                  <a:pt x="7533" y="4357"/>
                </a:lnTo>
                <a:lnTo>
                  <a:pt x="7226" y="4050"/>
                </a:lnTo>
                <a:cubicBezTo>
                  <a:pt x="6974" y="3798"/>
                  <a:pt x="6644" y="3672"/>
                  <a:pt x="6313" y="3672"/>
                </a:cubicBezTo>
                <a:cubicBezTo>
                  <a:pt x="5982" y="3672"/>
                  <a:pt x="5651" y="3798"/>
                  <a:pt x="5400" y="4050"/>
                </a:cubicBezTo>
                <a:lnTo>
                  <a:pt x="5102" y="4347"/>
                </a:lnTo>
                <a:lnTo>
                  <a:pt x="3591" y="2753"/>
                </a:lnTo>
                <a:lnTo>
                  <a:pt x="3280" y="3070"/>
                </a:lnTo>
                <a:cubicBezTo>
                  <a:pt x="3028" y="3322"/>
                  <a:pt x="2697" y="3447"/>
                  <a:pt x="2365" y="3447"/>
                </a:cubicBezTo>
                <a:cubicBezTo>
                  <a:pt x="2034" y="3447"/>
                  <a:pt x="1702" y="3322"/>
                  <a:pt x="1448" y="3070"/>
                </a:cubicBezTo>
                <a:cubicBezTo>
                  <a:pt x="945" y="2567"/>
                  <a:pt x="945" y="1747"/>
                  <a:pt x="1448" y="1238"/>
                </a:cubicBezTo>
                <a:cubicBezTo>
                  <a:pt x="1702" y="986"/>
                  <a:pt x="2034" y="861"/>
                  <a:pt x="2365" y="861"/>
                </a:cubicBezTo>
                <a:cubicBezTo>
                  <a:pt x="2697" y="861"/>
                  <a:pt x="3028" y="986"/>
                  <a:pt x="3280" y="1238"/>
                </a:cubicBezTo>
                <a:lnTo>
                  <a:pt x="3889" y="629"/>
                </a:lnTo>
                <a:cubicBezTo>
                  <a:pt x="3467" y="210"/>
                  <a:pt x="2915" y="0"/>
                  <a:pt x="2364" y="0"/>
                </a:cubicBez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" name="Google Shape;754;p57"/>
          <p:cNvSpPr txBox="1"/>
          <p:nvPr>
            <p:ph type="title"/>
          </p:nvPr>
        </p:nvSpPr>
        <p:spPr>
          <a:xfrm>
            <a:off x="720000" y="538625"/>
            <a:ext cx="7701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Ramadan Icons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58" name="Shape 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" name="Google Shape;759;p58"/>
          <p:cNvSpPr txBox="1"/>
          <p:nvPr>
            <p:ph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Alternative </a:t>
            </a:r>
            <a:r>
              <a:rPr lang="en"/>
              <a:t>R</a:t>
            </a:r>
            <a:r>
              <a:rPr lang="en"/>
              <a:t>esources</a:t>
            </a:r>
            <a:endParaRPr/>
          </a:p>
        </p:txBody>
      </p:sp>
      <p:sp>
        <p:nvSpPr>
          <p:cNvPr id="760" name="Google Shape;760;p58"/>
          <p:cNvSpPr txBox="1"/>
          <p:nvPr>
            <p:ph idx="1" type="body"/>
          </p:nvPr>
        </p:nvSpPr>
        <p:spPr>
          <a:xfrm>
            <a:off x="720000" y="1152475"/>
            <a:ext cx="7701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PHOTOS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Turkish ramadan dessert baklava; lukum; dates; dried fruits and nuts on earthen and metallic bowls against wooden desk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Sitting woman reading in quran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Close up of man reading in quran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Arabic elements and quran flat lay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Ramadan concept with top view of quran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Close up of arab food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Woman holding dish of arab food 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764" name="Shape 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" name="Google Shape;765;p59"/>
          <p:cNvSpPr txBox="1"/>
          <p:nvPr>
            <p:ph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Resources</a:t>
            </a:r>
            <a:endParaRPr/>
          </a:p>
        </p:txBody>
      </p:sp>
      <p:sp>
        <p:nvSpPr>
          <p:cNvPr id="766" name="Google Shape;766;p59"/>
          <p:cNvSpPr txBox="1"/>
          <p:nvPr>
            <p:ph idx="1" type="body"/>
          </p:nvPr>
        </p:nvSpPr>
        <p:spPr>
          <a:xfrm>
            <a:off x="720000" y="1152475"/>
            <a:ext cx="7701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PHOTOS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4"/>
              </a:rPr>
              <a:t>Quran and beads near mat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5"/>
              </a:rPr>
              <a:t>Headscarf hanging on wall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6"/>
              </a:rPr>
              <a:t>Woman holding dish of arab food 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7"/>
              </a:rPr>
              <a:t>Muslim woman praying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8"/>
              </a:rPr>
              <a:t>Golden arabian wall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9"/>
              </a:rPr>
              <a:t>Arabic food for ramadan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0"/>
              </a:rPr>
              <a:t>Lamps in arab restaurant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VECTORS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1"/>
              </a:rPr>
              <a:t>Iftar invitation with mosque silhouette in flat style</a:t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2"/>
              </a:rPr>
              <a:t>Flat ramadan banners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ICONS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-292100" lvl="0" marL="457200" rtl="0" algn="l">
              <a:spcBef>
                <a:spcPts val="0"/>
              </a:spcBef>
              <a:spcAft>
                <a:spcPts val="0"/>
              </a:spcAft>
              <a:buSzPts val="1000"/>
              <a:buFont typeface="Muli"/>
              <a:buChar char="●"/>
            </a:pPr>
            <a:r>
              <a:rPr lang="en">
                <a:solidFill>
                  <a:schemeClr val="hlink"/>
                </a:solidFill>
                <a:uFill>
                  <a:noFill/>
                </a:uFill>
                <a:hlinkClick r:id="rId13"/>
              </a:rPr>
              <a:t>Ramadan</a:t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0" name="Shape 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" name="Google Shape;771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Instructions for use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60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order to use this template, you must credit </a:t>
            </a:r>
            <a:r>
              <a:rPr b="1" lang="en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S</a:t>
            </a:r>
            <a:r>
              <a:rPr b="1"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lidesgo</a:t>
            </a:r>
            <a:r>
              <a:rPr lang="en" sz="12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keeping the </a:t>
            </a:r>
            <a:r>
              <a:rPr b="1" lang="en" sz="1200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action="ppaction://hlinksldjump"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Thanks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slide.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Modify this template.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Use it for both personal and commercial projects.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You are not allowed to:</a:t>
            </a:r>
            <a:endParaRPr b="1" sz="1100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Sublicense, sell or rent any of Slidesgo Content (or a modified version of Slidesgo Content).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Distribute Slidesgo Content unless it has been expressly authorized by Slidesgo.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Include Slidesgo Content in an online or offline database or file.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Offer Slidesgo templates (or modified versions of Slidesgo templates) for download.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- Acquire the copyright of Slidesgo Content.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60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For more information about editing slides, please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read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our FAQs or visit Slidesgo School: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5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https://slidesgo.com/faqs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</a:t>
            </a:r>
            <a:r>
              <a:rPr lang="en" sz="14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200" u="sng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  <a:hlinkClick r:id="rId6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https://slidesgo.com/slidesgo-school</a:t>
            </a:r>
            <a:endParaRPr sz="1200" u="sng">
              <a:solidFill>
                <a:srgbClr val="869FB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77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p61"/>
          <p:cNvSpPr txBox="1"/>
          <p:nvPr>
            <p:ph idx="4294967295" type="title"/>
          </p:nvPr>
        </p:nvSpPr>
        <p:spPr>
          <a:xfrm>
            <a:off x="1048350" y="95440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Fonts &amp; colors used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61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61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Berkshire Swash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https://fonts.google.com/specimen/Berkshire+Swash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Muli</a:t>
            </a:r>
            <a:endParaRPr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(</a:t>
            </a:r>
            <a:r>
              <a:rPr lang="en">
                <a:solidFill>
                  <a:srgbClr val="FFFFFF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https://fonts.google.com/specimen/Muli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)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61"/>
          <p:cNvSpPr/>
          <p:nvPr/>
        </p:nvSpPr>
        <p:spPr>
          <a:xfrm>
            <a:off x="364537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1C2F41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" name="Google Shape;782;p61"/>
          <p:cNvSpPr/>
          <p:nvPr/>
        </p:nvSpPr>
        <p:spPr>
          <a:xfrm>
            <a:off x="4707195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182130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" name="Google Shape;783;p61"/>
          <p:cNvSpPr/>
          <p:nvPr/>
        </p:nvSpPr>
        <p:spPr>
          <a:xfrm>
            <a:off x="258355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FBA3E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61"/>
          <p:cNvSpPr txBox="1"/>
          <p:nvPr/>
        </p:nvSpPr>
        <p:spPr>
          <a:xfrm>
            <a:off x="364537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#1c2f41e9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785" name="Google Shape;785;p61"/>
          <p:cNvSpPr txBox="1"/>
          <p:nvPr/>
        </p:nvSpPr>
        <p:spPr>
          <a:xfrm>
            <a:off x="470720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FFFFFF"/>
                </a:solidFill>
              </a:rPr>
              <a:t>#182130</a:t>
            </a:r>
            <a:endParaRPr sz="1000">
              <a:solidFill>
                <a:srgbClr val="FFFFFF"/>
              </a:solidFill>
            </a:endParaRPr>
          </a:p>
        </p:txBody>
      </p:sp>
      <p:sp>
        <p:nvSpPr>
          <p:cNvPr id="786" name="Google Shape;786;p61"/>
          <p:cNvSpPr txBox="1"/>
          <p:nvPr/>
        </p:nvSpPr>
        <p:spPr>
          <a:xfrm>
            <a:off x="2583550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#ffba3e</a:t>
            </a:r>
            <a:endParaRPr sz="1000">
              <a:solidFill>
                <a:srgbClr val="434343"/>
              </a:solidFill>
            </a:endParaRPr>
          </a:p>
        </p:txBody>
      </p:sp>
      <p:sp>
        <p:nvSpPr>
          <p:cNvPr id="787" name="Google Shape;787;p61"/>
          <p:cNvSpPr/>
          <p:nvPr/>
        </p:nvSpPr>
        <p:spPr>
          <a:xfrm>
            <a:off x="5769020" y="3498875"/>
            <a:ext cx="791400" cy="754200"/>
          </a:xfrm>
          <a:prstGeom prst="roundRect">
            <a:avLst>
              <a:gd fmla="val 16667" name="adj"/>
            </a:avLst>
          </a:prstGeom>
          <a:solidFill>
            <a:srgbClr val="FFFFFF"/>
          </a:solidFill>
          <a:ln cap="flat" cmpd="sng" w="9525">
            <a:solidFill>
              <a:srgbClr val="FFFFFF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8" name="Google Shape;788;p61"/>
          <p:cNvSpPr txBox="1"/>
          <p:nvPr/>
        </p:nvSpPr>
        <p:spPr>
          <a:xfrm>
            <a:off x="5769025" y="3655925"/>
            <a:ext cx="791400" cy="440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434343"/>
                </a:solidFill>
              </a:rPr>
              <a:t>#ffffff</a:t>
            </a:r>
            <a:endParaRPr sz="1000">
              <a:solidFill>
                <a:srgbClr val="434343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792" name="Shape 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" name="Google Shape;793;p6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 our editable graphic resources...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62"/>
          <p:cNvSpPr txBox="1"/>
          <p:nvPr>
            <p:ph idx="4294967295" type="body"/>
          </p:nvPr>
        </p:nvSpPr>
        <p:spPr>
          <a:xfrm>
            <a:off x="1068100" y="15340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easily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resources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without losing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quality. To</a:t>
            </a:r>
            <a:r>
              <a:rPr lang="en" sz="1100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 sz="1100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color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just ungroup the resource and click on the object you want to change. Then, click on the paint bucket and select the color you want.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</a:t>
            </a:r>
            <a:r>
              <a:rPr lang="en" sz="11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roup the resource again when you’re done.</a:t>
            </a:r>
            <a:endParaRPr sz="11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95" name="Google Shape;795;p62"/>
          <p:cNvGrpSpPr/>
          <p:nvPr/>
        </p:nvGrpSpPr>
        <p:grpSpPr>
          <a:xfrm>
            <a:off x="5156078" y="3085736"/>
            <a:ext cx="474294" cy="551291"/>
            <a:chOff x="4727025" y="1332775"/>
            <a:chExt cx="59900" cy="69625"/>
          </a:xfrm>
        </p:grpSpPr>
        <p:sp>
          <p:nvSpPr>
            <p:cNvPr id="796" name="Google Shape;796;p62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" name="Google Shape;797;p62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8" name="Google Shape;798;p62"/>
          <p:cNvGrpSpPr/>
          <p:nvPr/>
        </p:nvGrpSpPr>
        <p:grpSpPr>
          <a:xfrm>
            <a:off x="5769734" y="2314340"/>
            <a:ext cx="555653" cy="557031"/>
            <a:chOff x="4820425" y="1329900"/>
            <a:chExt cx="70175" cy="70350"/>
          </a:xfrm>
        </p:grpSpPr>
        <p:sp>
          <p:nvSpPr>
            <p:cNvPr id="799" name="Google Shape;799;p62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2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2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2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" name="Google Shape;803;p62"/>
          <p:cNvGrpSpPr/>
          <p:nvPr/>
        </p:nvGrpSpPr>
        <p:grpSpPr>
          <a:xfrm>
            <a:off x="6396103" y="2318845"/>
            <a:ext cx="582574" cy="533871"/>
            <a:chOff x="4903200" y="1331525"/>
            <a:chExt cx="73575" cy="67425"/>
          </a:xfrm>
        </p:grpSpPr>
        <p:sp>
          <p:nvSpPr>
            <p:cNvPr id="804" name="Google Shape;804;p62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" name="Google Shape;805;p62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" name="Google Shape;806;p62"/>
          <p:cNvGrpSpPr/>
          <p:nvPr/>
        </p:nvGrpSpPr>
        <p:grpSpPr>
          <a:xfrm>
            <a:off x="5755581" y="3078709"/>
            <a:ext cx="583960" cy="565345"/>
            <a:chOff x="4815575" y="1416800"/>
            <a:chExt cx="73750" cy="71400"/>
          </a:xfrm>
        </p:grpSpPr>
        <p:sp>
          <p:nvSpPr>
            <p:cNvPr id="807" name="Google Shape;807;p62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2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" name="Google Shape;809;p62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" name="Google Shape;810;p62"/>
          <p:cNvGrpSpPr/>
          <p:nvPr/>
        </p:nvGrpSpPr>
        <p:grpSpPr>
          <a:xfrm>
            <a:off x="6390362" y="3108896"/>
            <a:ext cx="589898" cy="504970"/>
            <a:chOff x="4902475" y="1418875"/>
            <a:chExt cx="74500" cy="63775"/>
          </a:xfrm>
        </p:grpSpPr>
        <p:sp>
          <p:nvSpPr>
            <p:cNvPr id="811" name="Google Shape;811;p62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" name="Google Shape;812;p62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" name="Google Shape;813;p62"/>
          <p:cNvGrpSpPr/>
          <p:nvPr/>
        </p:nvGrpSpPr>
        <p:grpSpPr>
          <a:xfrm>
            <a:off x="5765577" y="3826000"/>
            <a:ext cx="563967" cy="567127"/>
            <a:chOff x="4818100" y="1507675"/>
            <a:chExt cx="71225" cy="71625"/>
          </a:xfrm>
        </p:grpSpPr>
        <p:sp>
          <p:nvSpPr>
            <p:cNvPr id="814" name="Google Shape;814;p62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2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2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2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62"/>
          <p:cNvGrpSpPr/>
          <p:nvPr/>
        </p:nvGrpSpPr>
        <p:grpSpPr>
          <a:xfrm>
            <a:off x="5079075" y="3829461"/>
            <a:ext cx="628301" cy="588505"/>
            <a:chOff x="4721450" y="1509475"/>
            <a:chExt cx="79350" cy="74325"/>
          </a:xfrm>
        </p:grpSpPr>
        <p:sp>
          <p:nvSpPr>
            <p:cNvPr id="819" name="Google Shape;819;p62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2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2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2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" name="Google Shape;823;p62"/>
          <p:cNvGrpSpPr/>
          <p:nvPr/>
        </p:nvGrpSpPr>
        <p:grpSpPr>
          <a:xfrm>
            <a:off x="6424608" y="3814027"/>
            <a:ext cx="557038" cy="562772"/>
            <a:chOff x="4906800" y="1507500"/>
            <a:chExt cx="70350" cy="71075"/>
          </a:xfrm>
        </p:grpSpPr>
        <p:sp>
          <p:nvSpPr>
            <p:cNvPr id="824" name="Google Shape;824;p62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" name="Google Shape;825;p62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2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2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" name="Google Shape;828;p62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" name="Google Shape;829;p62"/>
          <p:cNvGrpSpPr/>
          <p:nvPr/>
        </p:nvGrpSpPr>
        <p:grpSpPr>
          <a:xfrm>
            <a:off x="4462216" y="2340963"/>
            <a:ext cx="517934" cy="517934"/>
            <a:chOff x="3736598" y="2170606"/>
            <a:chExt cx="404889" cy="404889"/>
          </a:xfrm>
        </p:grpSpPr>
        <p:sp>
          <p:nvSpPr>
            <p:cNvPr id="830" name="Google Shape;830;p62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2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2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2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" name="Google Shape;834;p62"/>
          <p:cNvGrpSpPr/>
          <p:nvPr/>
        </p:nvGrpSpPr>
        <p:grpSpPr>
          <a:xfrm>
            <a:off x="3729277" y="2341061"/>
            <a:ext cx="586986" cy="517740"/>
            <a:chOff x="3161917" y="2170682"/>
            <a:chExt cx="458870" cy="404737"/>
          </a:xfrm>
        </p:grpSpPr>
        <p:sp>
          <p:nvSpPr>
            <p:cNvPr id="835" name="Google Shape;835;p62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" name="Google Shape;836;p62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2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" name="Google Shape;838;p62"/>
          <p:cNvGrpSpPr/>
          <p:nvPr/>
        </p:nvGrpSpPr>
        <p:grpSpPr>
          <a:xfrm>
            <a:off x="3752299" y="3102400"/>
            <a:ext cx="540943" cy="517963"/>
            <a:chOff x="3179914" y="2889488"/>
            <a:chExt cx="422876" cy="404911"/>
          </a:xfrm>
        </p:grpSpPr>
        <p:sp>
          <p:nvSpPr>
            <p:cNvPr id="839" name="Google Shape;839;p62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2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2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" name="Google Shape;842;p62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" name="Google Shape;843;p62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2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" name="Google Shape;845;p62"/>
          <p:cNvGrpSpPr/>
          <p:nvPr/>
        </p:nvGrpSpPr>
        <p:grpSpPr>
          <a:xfrm>
            <a:off x="4453093" y="3102358"/>
            <a:ext cx="536180" cy="518047"/>
            <a:chOff x="3729467" y="2889422"/>
            <a:chExt cx="419153" cy="404977"/>
          </a:xfrm>
        </p:grpSpPr>
        <p:sp>
          <p:nvSpPr>
            <p:cNvPr id="846" name="Google Shape;846;p62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" name="Google Shape;847;p62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" name="Google Shape;848;p62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2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F8FAF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2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2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2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" name="Google Shape;853;p62"/>
          <p:cNvGrpSpPr/>
          <p:nvPr/>
        </p:nvGrpSpPr>
        <p:grpSpPr>
          <a:xfrm>
            <a:off x="1990126" y="3445787"/>
            <a:ext cx="965351" cy="134611"/>
            <a:chOff x="4411970" y="2962952"/>
            <a:chExt cx="706544" cy="104212"/>
          </a:xfrm>
        </p:grpSpPr>
        <p:sp>
          <p:nvSpPr>
            <p:cNvPr id="854" name="Google Shape;854;p62"/>
            <p:cNvSpPr/>
            <p:nvPr/>
          </p:nvSpPr>
          <p:spPr>
            <a:xfrm>
              <a:off x="4583864" y="2962952"/>
              <a:ext cx="534651" cy="104077"/>
            </a:xfrm>
            <a:custGeom>
              <a:rect b="b" l="l" r="r" t="t"/>
              <a:pathLst>
                <a:path extrusionOk="0" h="2305" w="11841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2"/>
            <p:cNvSpPr/>
            <p:nvPr/>
          </p:nvSpPr>
          <p:spPr>
            <a:xfrm>
              <a:off x="4411970" y="2963088"/>
              <a:ext cx="124124" cy="104077"/>
            </a:xfrm>
            <a:custGeom>
              <a:rect b="b" l="l" r="r" t="t"/>
              <a:pathLst>
                <a:path extrusionOk="0" h="2305" w="2749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2"/>
            <p:cNvSpPr/>
            <p:nvPr/>
          </p:nvSpPr>
          <p:spPr>
            <a:xfrm>
              <a:off x="4496946" y="2963133"/>
              <a:ext cx="79920" cy="104031"/>
            </a:xfrm>
            <a:custGeom>
              <a:rect b="b" l="l" r="r" t="t"/>
              <a:pathLst>
                <a:path extrusionOk="0" h="2304" w="177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2"/>
            <p:cNvSpPr/>
            <p:nvPr/>
          </p:nvSpPr>
          <p:spPr>
            <a:xfrm>
              <a:off x="4537628" y="2963133"/>
              <a:ext cx="79965" cy="104031"/>
            </a:xfrm>
            <a:custGeom>
              <a:rect b="b" l="l" r="r" t="t"/>
              <a:pathLst>
                <a:path extrusionOk="0" h="2304" w="1771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" name="Google Shape;858;p62"/>
          <p:cNvGrpSpPr/>
          <p:nvPr/>
        </p:nvGrpSpPr>
        <p:grpSpPr>
          <a:xfrm>
            <a:off x="1990126" y="3041077"/>
            <a:ext cx="960158" cy="289172"/>
            <a:chOff x="4411970" y="2726085"/>
            <a:chExt cx="643107" cy="193659"/>
          </a:xfrm>
        </p:grpSpPr>
        <p:sp>
          <p:nvSpPr>
            <p:cNvPr id="859" name="Google Shape;859;p62"/>
            <p:cNvSpPr/>
            <p:nvPr/>
          </p:nvSpPr>
          <p:spPr>
            <a:xfrm>
              <a:off x="4411970" y="2726085"/>
              <a:ext cx="118796" cy="193659"/>
            </a:xfrm>
            <a:custGeom>
              <a:rect b="b" l="l" r="r" t="t"/>
              <a:pathLst>
                <a:path extrusionOk="0" h="4289" w="2631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" name="Google Shape;860;p62"/>
            <p:cNvSpPr/>
            <p:nvPr/>
          </p:nvSpPr>
          <p:spPr>
            <a:xfrm>
              <a:off x="4426058" y="2791601"/>
              <a:ext cx="36167" cy="62627"/>
            </a:xfrm>
            <a:custGeom>
              <a:rect b="b" l="l" r="r" t="t"/>
              <a:pathLst>
                <a:path extrusionOk="0" h="1387" w="801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" name="Google Shape;861;p62"/>
            <p:cNvSpPr/>
            <p:nvPr/>
          </p:nvSpPr>
          <p:spPr>
            <a:xfrm>
              <a:off x="4456806" y="2743875"/>
              <a:ext cx="598271" cy="157989"/>
            </a:xfrm>
            <a:custGeom>
              <a:rect b="b" l="l" r="r" t="t"/>
              <a:pathLst>
                <a:path extrusionOk="0" h="3499" w="1325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" name="Google Shape;862;p62"/>
          <p:cNvGrpSpPr/>
          <p:nvPr/>
        </p:nvGrpSpPr>
        <p:grpSpPr>
          <a:xfrm>
            <a:off x="998624" y="3295400"/>
            <a:ext cx="811503" cy="252584"/>
            <a:chOff x="4411970" y="4340222"/>
            <a:chExt cx="779467" cy="242683"/>
          </a:xfrm>
        </p:grpSpPr>
        <p:sp>
          <p:nvSpPr>
            <p:cNvPr id="863" name="Google Shape;863;p62"/>
            <p:cNvSpPr/>
            <p:nvPr/>
          </p:nvSpPr>
          <p:spPr>
            <a:xfrm>
              <a:off x="4411970" y="4340222"/>
              <a:ext cx="121370" cy="121370"/>
            </a:xfrm>
            <a:custGeom>
              <a:rect b="b" l="l" r="r" t="t"/>
              <a:pathLst>
                <a:path extrusionOk="0" h="2688" w="2688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" name="Google Shape;864;p62"/>
            <p:cNvSpPr/>
            <p:nvPr/>
          </p:nvSpPr>
          <p:spPr>
            <a:xfrm>
              <a:off x="4457032" y="4385284"/>
              <a:ext cx="152661" cy="152615"/>
            </a:xfrm>
            <a:custGeom>
              <a:rect b="b" l="l" r="r" t="t"/>
              <a:pathLst>
                <a:path extrusionOk="0" h="3380" w="3381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" name="Google Shape;865;p62"/>
            <p:cNvSpPr/>
            <p:nvPr/>
          </p:nvSpPr>
          <p:spPr>
            <a:xfrm>
              <a:off x="4533392" y="4383749"/>
              <a:ext cx="658046" cy="199155"/>
            </a:xfrm>
            <a:custGeom>
              <a:rect b="b" l="l" r="r" t="t"/>
              <a:pathLst>
                <a:path extrusionOk="0" h="4997" w="16511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" name="Google Shape;866;p62"/>
          <p:cNvGrpSpPr/>
          <p:nvPr/>
        </p:nvGrpSpPr>
        <p:grpSpPr>
          <a:xfrm>
            <a:off x="1990126" y="2709308"/>
            <a:ext cx="965160" cy="216230"/>
            <a:chOff x="4411970" y="2468674"/>
            <a:chExt cx="747317" cy="167425"/>
          </a:xfrm>
        </p:grpSpPr>
        <p:sp>
          <p:nvSpPr>
            <p:cNvPr id="867" name="Google Shape;867;p62"/>
            <p:cNvSpPr/>
            <p:nvPr/>
          </p:nvSpPr>
          <p:spPr>
            <a:xfrm>
              <a:off x="4411970" y="2468674"/>
              <a:ext cx="216235" cy="167425"/>
            </a:xfrm>
            <a:custGeom>
              <a:rect b="b" l="l" r="r" t="t"/>
              <a:pathLst>
                <a:path extrusionOk="0" h="3708" w="4789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2"/>
            <p:cNvSpPr/>
            <p:nvPr/>
          </p:nvSpPr>
          <p:spPr>
            <a:xfrm>
              <a:off x="4564629" y="2468674"/>
              <a:ext cx="594658" cy="167425"/>
            </a:xfrm>
            <a:custGeom>
              <a:rect b="b" l="l" r="r" t="t"/>
              <a:pathLst>
                <a:path extrusionOk="0" h="3708" w="1317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9" name="Google Shape;869;p62"/>
          <p:cNvSpPr/>
          <p:nvPr/>
        </p:nvSpPr>
        <p:spPr>
          <a:xfrm>
            <a:off x="996874" y="3014089"/>
            <a:ext cx="810618" cy="192983"/>
          </a:xfrm>
          <a:custGeom>
            <a:rect b="b" l="l" r="r" t="t"/>
            <a:pathLst>
              <a:path extrusionOk="0" h="4270" w="17936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cap="flat" cmpd="sng" w="9525">
            <a:solidFill>
              <a:srgbClr val="445D73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0" name="Google Shape;870;p62"/>
          <p:cNvGrpSpPr/>
          <p:nvPr/>
        </p:nvGrpSpPr>
        <p:grpSpPr>
          <a:xfrm>
            <a:off x="997692" y="2334687"/>
            <a:ext cx="1959041" cy="208784"/>
            <a:chOff x="6336019" y="3733725"/>
            <a:chExt cx="2566206" cy="351310"/>
          </a:xfrm>
        </p:grpSpPr>
        <p:sp>
          <p:nvSpPr>
            <p:cNvPr id="871" name="Google Shape;871;p62"/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" name="Google Shape;872;p62"/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" name="Google Shape;873;p62"/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" name="Google Shape;874;p62"/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fmla="val 50000" name="adj"/>
              </a:avLst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" name="Google Shape;875;p62"/>
          <p:cNvGrpSpPr/>
          <p:nvPr/>
        </p:nvGrpSpPr>
        <p:grpSpPr>
          <a:xfrm>
            <a:off x="1990126" y="3950602"/>
            <a:ext cx="946551" cy="153200"/>
            <a:chOff x="4404545" y="3301592"/>
            <a:chExt cx="782403" cy="129272"/>
          </a:xfrm>
        </p:grpSpPr>
        <p:sp>
          <p:nvSpPr>
            <p:cNvPr id="876" name="Google Shape;876;p62"/>
            <p:cNvSpPr/>
            <p:nvPr/>
          </p:nvSpPr>
          <p:spPr>
            <a:xfrm>
              <a:off x="4404545" y="3301592"/>
              <a:ext cx="782403" cy="129272"/>
            </a:xfrm>
            <a:custGeom>
              <a:rect b="b" l="l" r="r" t="t"/>
              <a:pathLst>
                <a:path extrusionOk="0" h="2863" w="17328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" name="Google Shape;877;p62"/>
            <p:cNvSpPr/>
            <p:nvPr/>
          </p:nvSpPr>
          <p:spPr>
            <a:xfrm>
              <a:off x="4420869" y="3318308"/>
              <a:ext cx="92621" cy="95856"/>
            </a:xfrm>
            <a:custGeom>
              <a:rect b="b" l="l" r="r" t="t"/>
              <a:pathLst>
                <a:path extrusionOk="0" h="2563" w="2664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" name="Google Shape;878;p62"/>
          <p:cNvGrpSpPr/>
          <p:nvPr/>
        </p:nvGrpSpPr>
        <p:grpSpPr>
          <a:xfrm>
            <a:off x="1990126" y="3695937"/>
            <a:ext cx="962257" cy="139127"/>
            <a:chOff x="4411970" y="3131459"/>
            <a:chExt cx="710520" cy="117397"/>
          </a:xfrm>
        </p:grpSpPr>
        <p:sp>
          <p:nvSpPr>
            <p:cNvPr id="879" name="Google Shape;879;p62"/>
            <p:cNvSpPr/>
            <p:nvPr/>
          </p:nvSpPr>
          <p:spPr>
            <a:xfrm>
              <a:off x="4411970" y="3131459"/>
              <a:ext cx="710520" cy="117397"/>
            </a:xfrm>
            <a:custGeom>
              <a:rect b="b" l="l" r="r" t="t"/>
              <a:pathLst>
                <a:path extrusionOk="0" h="2600" w="15736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2"/>
            <p:cNvSpPr/>
            <p:nvPr/>
          </p:nvSpPr>
          <p:spPr>
            <a:xfrm>
              <a:off x="4411970" y="3131459"/>
              <a:ext cx="168012" cy="117397"/>
            </a:xfrm>
            <a:custGeom>
              <a:rect b="b" l="l" r="r" t="t"/>
              <a:pathLst>
                <a:path extrusionOk="0" h="2600" w="3721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descr="Timeline background shape" id="881" name="Google Shape;881;p62"/>
          <p:cNvSpPr/>
          <p:nvPr/>
        </p:nvSpPr>
        <p:spPr>
          <a:xfrm>
            <a:off x="1990126" y="4219341"/>
            <a:ext cx="960300" cy="153000"/>
          </a:xfrm>
          <a:prstGeom prst="homePlate">
            <a:avLst>
              <a:gd fmla="val 50000" name="adj"/>
            </a:avLst>
          </a:prstGeom>
          <a:noFill/>
          <a:ln cap="flat" cmpd="sng" w="9525">
            <a:solidFill>
              <a:srgbClr val="667E9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2" name="Google Shape;882;p62"/>
          <p:cNvGrpSpPr/>
          <p:nvPr/>
        </p:nvGrpSpPr>
        <p:grpSpPr>
          <a:xfrm>
            <a:off x="990271" y="3621603"/>
            <a:ext cx="823838" cy="458988"/>
            <a:chOff x="4411970" y="1801825"/>
            <a:chExt cx="734586" cy="409262"/>
          </a:xfrm>
        </p:grpSpPr>
        <p:sp>
          <p:nvSpPr>
            <p:cNvPr id="883" name="Google Shape;883;p62"/>
            <p:cNvSpPr/>
            <p:nvPr/>
          </p:nvSpPr>
          <p:spPr>
            <a:xfrm>
              <a:off x="4411970" y="1801825"/>
              <a:ext cx="734586" cy="409262"/>
            </a:xfrm>
            <a:custGeom>
              <a:rect b="b" l="l" r="r" t="t"/>
              <a:pathLst>
                <a:path extrusionOk="0" h="9064" w="16269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" name="Google Shape;884;p62"/>
            <p:cNvSpPr/>
            <p:nvPr/>
          </p:nvSpPr>
          <p:spPr>
            <a:xfrm>
              <a:off x="4411970" y="1801825"/>
              <a:ext cx="184087" cy="330923"/>
            </a:xfrm>
            <a:custGeom>
              <a:rect b="b" l="l" r="r" t="t"/>
              <a:pathLst>
                <a:path extrusionOk="0" h="7329" w="4077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5" name="Google Shape;885;p62"/>
          <p:cNvGrpSpPr/>
          <p:nvPr/>
        </p:nvGrpSpPr>
        <p:grpSpPr>
          <a:xfrm>
            <a:off x="3095243" y="2339173"/>
            <a:ext cx="521514" cy="521514"/>
            <a:chOff x="5681300" y="2527788"/>
            <a:chExt cx="805800" cy="805800"/>
          </a:xfrm>
        </p:grpSpPr>
        <p:sp>
          <p:nvSpPr>
            <p:cNvPr id="886" name="Google Shape;886;p62"/>
            <p:cNvSpPr/>
            <p:nvPr/>
          </p:nvSpPr>
          <p:spPr>
            <a:xfrm>
              <a:off x="5681300" y="2527788"/>
              <a:ext cx="805800" cy="805800"/>
            </a:xfrm>
            <a:prstGeom prst="ellipse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2"/>
            <p:cNvSpPr/>
            <p:nvPr/>
          </p:nvSpPr>
          <p:spPr>
            <a:xfrm>
              <a:off x="5681300" y="2527788"/>
              <a:ext cx="805800" cy="805800"/>
            </a:xfrm>
            <a:prstGeom prst="pie">
              <a:avLst>
                <a:gd fmla="val 0" name="adj1"/>
                <a:gd fmla="val 16200000" name="adj2"/>
              </a:avLst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" name="Google Shape;888;p62"/>
          <p:cNvGrpSpPr/>
          <p:nvPr/>
        </p:nvGrpSpPr>
        <p:grpSpPr>
          <a:xfrm>
            <a:off x="3089483" y="3094865"/>
            <a:ext cx="533033" cy="533033"/>
            <a:chOff x="4049800" y="640400"/>
            <a:chExt cx="858900" cy="858900"/>
          </a:xfrm>
        </p:grpSpPr>
        <p:sp>
          <p:nvSpPr>
            <p:cNvPr id="889" name="Google Shape;889;p62"/>
            <p:cNvSpPr/>
            <p:nvPr/>
          </p:nvSpPr>
          <p:spPr>
            <a:xfrm>
              <a:off x="4049800" y="640400"/>
              <a:ext cx="858900" cy="858900"/>
            </a:xfrm>
            <a:prstGeom prst="donut">
              <a:avLst>
                <a:gd fmla="val 25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2"/>
            <p:cNvSpPr/>
            <p:nvPr/>
          </p:nvSpPr>
          <p:spPr>
            <a:xfrm>
              <a:off x="4049800" y="640400"/>
              <a:ext cx="858900" cy="858900"/>
            </a:xfrm>
            <a:prstGeom prst="blockArc">
              <a:avLst>
                <a:gd fmla="val 7914150" name="adj1"/>
                <a:gd fmla="val 0" name="adj2"/>
                <a:gd fmla="val 25000" name="adj3"/>
              </a:avLst>
            </a:prstGeom>
            <a:solidFill>
              <a:srgbClr val="667E92"/>
            </a:solidFill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" name="Google Shape;891;p62"/>
          <p:cNvGrpSpPr/>
          <p:nvPr/>
        </p:nvGrpSpPr>
        <p:grpSpPr>
          <a:xfrm>
            <a:off x="3014966" y="3772543"/>
            <a:ext cx="682068" cy="682068"/>
            <a:chOff x="5080188" y="927900"/>
            <a:chExt cx="961200" cy="961200"/>
          </a:xfrm>
        </p:grpSpPr>
        <p:sp>
          <p:nvSpPr>
            <p:cNvPr id="892" name="Google Shape;892;p62"/>
            <p:cNvSpPr/>
            <p:nvPr/>
          </p:nvSpPr>
          <p:spPr>
            <a:xfrm>
              <a:off x="5201900" y="1050116"/>
              <a:ext cx="716700" cy="716700"/>
            </a:xfrm>
            <a:prstGeom prst="donut">
              <a:avLst>
                <a:gd fmla="val 4716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" name="Google Shape;893;p62"/>
            <p:cNvSpPr/>
            <p:nvPr/>
          </p:nvSpPr>
          <p:spPr>
            <a:xfrm>
              <a:off x="5269594" y="1117818"/>
              <a:ext cx="581100" cy="581100"/>
            </a:xfrm>
            <a:prstGeom prst="donut">
              <a:avLst>
                <a:gd fmla="val 5814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" name="Google Shape;894;p62"/>
            <p:cNvSpPr/>
            <p:nvPr/>
          </p:nvSpPr>
          <p:spPr>
            <a:xfrm>
              <a:off x="5339279" y="1187526"/>
              <a:ext cx="441900" cy="441600"/>
            </a:xfrm>
            <a:prstGeom prst="donut">
              <a:avLst>
                <a:gd fmla="val 7648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" name="Google Shape;895;p62"/>
            <p:cNvSpPr/>
            <p:nvPr/>
          </p:nvSpPr>
          <p:spPr>
            <a:xfrm>
              <a:off x="5414892" y="1263155"/>
              <a:ext cx="290700" cy="290700"/>
            </a:xfrm>
            <a:prstGeom prst="donut">
              <a:avLst>
                <a:gd fmla="val 10182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" name="Google Shape;896;p62"/>
            <p:cNvSpPr/>
            <p:nvPr/>
          </p:nvSpPr>
          <p:spPr>
            <a:xfrm rot="-3809958">
              <a:off x="5202435" y="1050148"/>
              <a:ext cx="716705" cy="716705"/>
            </a:xfrm>
            <a:prstGeom prst="blockArc">
              <a:avLst>
                <a:gd fmla="val 5266439" name="adj1"/>
                <a:gd fmla="val 19995741" name="adj2"/>
                <a:gd fmla="val 4692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" name="Google Shape;897;p62"/>
            <p:cNvSpPr/>
            <p:nvPr/>
          </p:nvSpPr>
          <p:spPr>
            <a:xfrm rot="-3906059">
              <a:off x="5269616" y="1117617"/>
              <a:ext cx="581445" cy="581445"/>
            </a:xfrm>
            <a:prstGeom prst="blockArc">
              <a:avLst>
                <a:gd fmla="val 3085776" name="adj1"/>
                <a:gd fmla="val 20100839" name="adj2"/>
                <a:gd fmla="val 5564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" name="Google Shape;898;p62"/>
            <p:cNvSpPr/>
            <p:nvPr/>
          </p:nvSpPr>
          <p:spPr>
            <a:xfrm rot="-4222340">
              <a:off x="5339825" y="1187386"/>
              <a:ext cx="442087" cy="442087"/>
            </a:xfrm>
            <a:prstGeom prst="blockArc">
              <a:avLst>
                <a:gd fmla="val 8884448" name="adj1"/>
                <a:gd fmla="val 20414899" name="adj2"/>
                <a:gd fmla="val 7688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" name="Google Shape;899;p62"/>
            <p:cNvSpPr/>
            <p:nvPr/>
          </p:nvSpPr>
          <p:spPr>
            <a:xfrm rot="-4538880">
              <a:off x="5414922" y="1262925"/>
              <a:ext cx="290465" cy="290465"/>
            </a:xfrm>
            <a:prstGeom prst="blockArc">
              <a:avLst>
                <a:gd fmla="val 6490304" name="adj1"/>
                <a:gd fmla="val 20700625" name="adj2"/>
                <a:gd fmla="val 10156" name="adj3"/>
              </a:avLst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" name="Google Shape;900;p62"/>
          <p:cNvGrpSpPr/>
          <p:nvPr/>
        </p:nvGrpSpPr>
        <p:grpSpPr>
          <a:xfrm>
            <a:off x="4478465" y="3869234"/>
            <a:ext cx="505650" cy="504006"/>
            <a:chOff x="6039282" y="1042577"/>
            <a:chExt cx="734315" cy="731929"/>
          </a:xfrm>
        </p:grpSpPr>
        <p:sp>
          <p:nvSpPr>
            <p:cNvPr id="901" name="Google Shape;901;p62"/>
            <p:cNvSpPr/>
            <p:nvPr/>
          </p:nvSpPr>
          <p:spPr>
            <a:xfrm>
              <a:off x="6045348" y="1300071"/>
              <a:ext cx="131951" cy="65352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" name="Google Shape;902;p62"/>
            <p:cNvSpPr/>
            <p:nvPr/>
          </p:nvSpPr>
          <p:spPr>
            <a:xfrm>
              <a:off x="6080342" y="1201250"/>
              <a:ext cx="127938" cy="96863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" name="Google Shape;903;p62"/>
            <p:cNvSpPr/>
            <p:nvPr/>
          </p:nvSpPr>
          <p:spPr>
            <a:xfrm>
              <a:off x="6144918" y="1121167"/>
              <a:ext cx="112541" cy="119145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" name="Google Shape;904;p62"/>
            <p:cNvSpPr/>
            <p:nvPr/>
          </p:nvSpPr>
          <p:spPr>
            <a:xfrm>
              <a:off x="6232449" y="1066723"/>
              <a:ext cx="86879" cy="130518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" name="Google Shape;905;p62"/>
            <p:cNvSpPr/>
            <p:nvPr/>
          </p:nvSpPr>
          <p:spPr>
            <a:xfrm>
              <a:off x="6335379" y="1042577"/>
              <a:ext cx="53284" cy="130518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" name="Google Shape;906;p62"/>
            <p:cNvSpPr/>
            <p:nvPr/>
          </p:nvSpPr>
          <p:spPr>
            <a:xfrm>
              <a:off x="6431682" y="1043229"/>
              <a:ext cx="56550" cy="131824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62"/>
            <p:cNvSpPr/>
            <p:nvPr/>
          </p:nvSpPr>
          <p:spPr>
            <a:xfrm>
              <a:off x="6500924" y="1070731"/>
              <a:ext cx="89678" cy="130612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62"/>
            <p:cNvSpPr/>
            <p:nvPr/>
          </p:nvSpPr>
          <p:spPr>
            <a:xfrm>
              <a:off x="6561580" y="1127973"/>
              <a:ext cx="114501" cy="117746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62"/>
            <p:cNvSpPr/>
            <p:nvPr/>
          </p:nvSpPr>
          <p:spPr>
            <a:xfrm>
              <a:off x="6636887" y="1310792"/>
              <a:ext cx="132697" cy="61996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62"/>
            <p:cNvSpPr/>
            <p:nvPr/>
          </p:nvSpPr>
          <p:spPr>
            <a:xfrm>
              <a:off x="6642953" y="1415020"/>
              <a:ext cx="130645" cy="47826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" name="Google Shape;911;p62"/>
            <p:cNvSpPr/>
            <p:nvPr/>
          </p:nvSpPr>
          <p:spPr>
            <a:xfrm>
              <a:off x="6622143" y="1485687"/>
              <a:ext cx="131951" cy="81388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" name="Google Shape;912;p62"/>
            <p:cNvSpPr/>
            <p:nvPr/>
          </p:nvSpPr>
          <p:spPr>
            <a:xfrm>
              <a:off x="6582390" y="1548895"/>
              <a:ext cx="121219" cy="108983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" name="Google Shape;913;p62"/>
            <p:cNvSpPr/>
            <p:nvPr/>
          </p:nvSpPr>
          <p:spPr>
            <a:xfrm>
              <a:off x="6526586" y="1599238"/>
              <a:ext cx="100316" cy="126510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" name="Google Shape;914;p62"/>
            <p:cNvSpPr/>
            <p:nvPr/>
          </p:nvSpPr>
          <p:spPr>
            <a:xfrm>
              <a:off x="6459957" y="1632893"/>
              <a:ext cx="70735" cy="13257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" name="Google Shape;915;p62"/>
            <p:cNvSpPr/>
            <p:nvPr/>
          </p:nvSpPr>
          <p:spPr>
            <a:xfrm>
              <a:off x="6379145" y="1646318"/>
              <a:ext cx="43859" cy="128188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" name="Google Shape;916;p62"/>
            <p:cNvSpPr/>
            <p:nvPr/>
          </p:nvSpPr>
          <p:spPr>
            <a:xfrm>
              <a:off x="6272109" y="1630842"/>
              <a:ext cx="74187" cy="131917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" name="Google Shape;917;p62"/>
            <p:cNvSpPr/>
            <p:nvPr/>
          </p:nvSpPr>
          <p:spPr>
            <a:xfrm>
              <a:off x="6177205" y="1595229"/>
              <a:ext cx="103769" cy="12520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" name="Google Shape;918;p62"/>
            <p:cNvSpPr/>
            <p:nvPr/>
          </p:nvSpPr>
          <p:spPr>
            <a:xfrm>
              <a:off x="6103205" y="1542835"/>
              <a:ext cx="123272" cy="106932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" name="Google Shape;919;p62"/>
            <p:cNvSpPr/>
            <p:nvPr/>
          </p:nvSpPr>
          <p:spPr>
            <a:xfrm>
              <a:off x="6055426" y="1478881"/>
              <a:ext cx="131951" cy="78777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" name="Google Shape;920;p62"/>
            <p:cNvSpPr/>
            <p:nvPr/>
          </p:nvSpPr>
          <p:spPr>
            <a:xfrm>
              <a:off x="6039282" y="1408308"/>
              <a:ext cx="129338" cy="43817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5F7D95"/>
            </a:solidFill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" name="Google Shape;921;p62"/>
            <p:cNvSpPr/>
            <p:nvPr/>
          </p:nvSpPr>
          <p:spPr>
            <a:xfrm>
              <a:off x="6608612" y="1210666"/>
              <a:ext cx="128685" cy="93507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" name="Google Shape;922;p62"/>
          <p:cNvGrpSpPr/>
          <p:nvPr/>
        </p:nvGrpSpPr>
        <p:grpSpPr>
          <a:xfrm>
            <a:off x="5091067" y="2298862"/>
            <a:ext cx="567744" cy="602136"/>
            <a:chOff x="1825800" y="1651625"/>
            <a:chExt cx="539989" cy="571775"/>
          </a:xfrm>
        </p:grpSpPr>
        <p:sp>
          <p:nvSpPr>
            <p:cNvPr id="923" name="Google Shape;923;p62"/>
            <p:cNvSpPr/>
            <p:nvPr/>
          </p:nvSpPr>
          <p:spPr>
            <a:xfrm>
              <a:off x="2093189" y="1651625"/>
              <a:ext cx="272600" cy="287950"/>
            </a:xfrm>
            <a:custGeom>
              <a:rect b="b" l="l" r="r" t="t"/>
              <a:pathLst>
                <a:path extrusionOk="0" h="11518" w="10904">
                  <a:moveTo>
                    <a:pt x="2" y="1"/>
                  </a:moveTo>
                  <a:lnTo>
                    <a:pt x="0" y="11518"/>
                  </a:lnTo>
                  <a:lnTo>
                    <a:pt x="10904" y="11518"/>
                  </a:lnTo>
                  <a:cubicBezTo>
                    <a:pt x="10391" y="5596"/>
                    <a:pt x="5836" y="826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" name="Google Shape;924;p62"/>
            <p:cNvSpPr/>
            <p:nvPr/>
          </p:nvSpPr>
          <p:spPr>
            <a:xfrm>
              <a:off x="1825800" y="1967150"/>
              <a:ext cx="231900" cy="233575"/>
            </a:xfrm>
            <a:custGeom>
              <a:rect b="b" l="l" r="r" t="t"/>
              <a:pathLst>
                <a:path extrusionOk="0" h="9343" w="9276">
                  <a:moveTo>
                    <a:pt x="0" y="1"/>
                  </a:moveTo>
                  <a:cubicBezTo>
                    <a:pt x="465" y="4930"/>
                    <a:pt x="4350" y="8842"/>
                    <a:pt x="9275" y="9343"/>
                  </a:cubicBezTo>
                  <a:lnTo>
                    <a:pt x="927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" name="Google Shape;925;p62"/>
            <p:cNvSpPr/>
            <p:nvPr/>
          </p:nvSpPr>
          <p:spPr>
            <a:xfrm>
              <a:off x="2093189" y="1967150"/>
              <a:ext cx="244350" cy="256250"/>
            </a:xfrm>
            <a:custGeom>
              <a:rect b="b" l="l" r="r" t="t"/>
              <a:pathLst>
                <a:path extrusionOk="0" h="10250" w="9774">
                  <a:moveTo>
                    <a:pt x="0" y="1"/>
                  </a:moveTo>
                  <a:lnTo>
                    <a:pt x="0" y="10249"/>
                  </a:lnTo>
                  <a:cubicBezTo>
                    <a:pt x="5200" y="9514"/>
                    <a:pt x="9280" y="5280"/>
                    <a:pt x="9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" name="Google Shape;926;p62"/>
            <p:cNvSpPr/>
            <p:nvPr/>
          </p:nvSpPr>
          <p:spPr>
            <a:xfrm>
              <a:off x="1851375" y="1730300"/>
              <a:ext cx="206325" cy="209275"/>
            </a:xfrm>
            <a:custGeom>
              <a:rect b="b" l="l" r="r" t="t"/>
              <a:pathLst>
                <a:path extrusionOk="0" h="8371" w="8253">
                  <a:moveTo>
                    <a:pt x="8252" y="1"/>
                  </a:moveTo>
                  <a:cubicBezTo>
                    <a:pt x="3865" y="441"/>
                    <a:pt x="383" y="3959"/>
                    <a:pt x="1" y="8371"/>
                  </a:cubicBezTo>
                  <a:lnTo>
                    <a:pt x="8252" y="8371"/>
                  </a:lnTo>
                  <a:lnTo>
                    <a:pt x="825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" name="Google Shape;927;p62"/>
          <p:cNvGrpSpPr/>
          <p:nvPr/>
        </p:nvGrpSpPr>
        <p:grpSpPr>
          <a:xfrm>
            <a:off x="3765995" y="3855579"/>
            <a:ext cx="508123" cy="507955"/>
            <a:chOff x="1897577" y="2802432"/>
            <a:chExt cx="492176" cy="492014"/>
          </a:xfrm>
        </p:grpSpPr>
        <p:sp>
          <p:nvSpPr>
            <p:cNvPr id="928" name="Google Shape;928;p62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" name="Google Shape;929;p62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62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62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62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62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62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62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62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62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62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" name="Google Shape;940;p62"/>
          <p:cNvGrpSpPr/>
          <p:nvPr/>
        </p:nvGrpSpPr>
        <p:grpSpPr>
          <a:xfrm>
            <a:off x="997525" y="4169123"/>
            <a:ext cx="809227" cy="200842"/>
            <a:chOff x="2013045" y="4813233"/>
            <a:chExt cx="921986" cy="228854"/>
          </a:xfrm>
        </p:grpSpPr>
        <p:sp>
          <p:nvSpPr>
            <p:cNvPr id="941" name="Google Shape;941;p62"/>
            <p:cNvSpPr/>
            <p:nvPr/>
          </p:nvSpPr>
          <p:spPr>
            <a:xfrm>
              <a:off x="2013045" y="4867370"/>
              <a:ext cx="921986" cy="174718"/>
            </a:xfrm>
            <a:custGeom>
              <a:rect b="b" l="l" r="r" t="t"/>
              <a:pathLst>
                <a:path extrusionOk="0" fill="none" h="26303" w="138801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" name="Google Shape;942;p62"/>
            <p:cNvSpPr/>
            <p:nvPr/>
          </p:nvSpPr>
          <p:spPr>
            <a:xfrm>
              <a:off x="2013045" y="4813233"/>
              <a:ext cx="316628" cy="174718"/>
            </a:xfrm>
            <a:custGeom>
              <a:rect b="b" l="l" r="r" t="t"/>
              <a:pathLst>
                <a:path extrusionOk="0" fill="none" h="26303" w="47667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" name="Google Shape;943;p62"/>
          <p:cNvGrpSpPr/>
          <p:nvPr/>
        </p:nvGrpSpPr>
        <p:grpSpPr>
          <a:xfrm>
            <a:off x="1005985" y="2656004"/>
            <a:ext cx="792421" cy="269941"/>
            <a:chOff x="1046767" y="4756633"/>
            <a:chExt cx="859646" cy="292841"/>
          </a:xfrm>
        </p:grpSpPr>
        <p:sp>
          <p:nvSpPr>
            <p:cNvPr id="944" name="Google Shape;944;p62"/>
            <p:cNvSpPr/>
            <p:nvPr/>
          </p:nvSpPr>
          <p:spPr>
            <a:xfrm>
              <a:off x="1046767" y="4811593"/>
              <a:ext cx="859646" cy="237881"/>
            </a:xfrm>
            <a:custGeom>
              <a:rect b="b" l="l" r="r" t="t"/>
              <a:pathLst>
                <a:path extrusionOk="0" fill="none" h="35812" w="129416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" name="Google Shape;945;p62"/>
            <p:cNvSpPr/>
            <p:nvPr/>
          </p:nvSpPr>
          <p:spPr>
            <a:xfrm>
              <a:off x="1046767" y="4983846"/>
              <a:ext cx="65628" cy="65628"/>
            </a:xfrm>
            <a:custGeom>
              <a:rect b="b" l="l" r="r" t="t"/>
              <a:pathLst>
                <a:path extrusionOk="0" fill="none" h="9880" w="988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" name="Google Shape;946;p62"/>
            <p:cNvSpPr/>
            <p:nvPr/>
          </p:nvSpPr>
          <p:spPr>
            <a:xfrm>
              <a:off x="1067279" y="4756633"/>
              <a:ext cx="179640" cy="179646"/>
            </a:xfrm>
            <a:custGeom>
              <a:rect b="b" l="l" r="r" t="t"/>
              <a:pathLst>
                <a:path extrusionOk="0" fill="none" h="27045" w="27044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miter lim="12348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7" name="Google Shape;947;p62"/>
          <p:cNvSpPr/>
          <p:nvPr/>
        </p:nvSpPr>
        <p:spPr>
          <a:xfrm>
            <a:off x="7439738" y="2350672"/>
            <a:ext cx="185410" cy="94006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8" name="Google Shape;948;p62"/>
          <p:cNvSpPr/>
          <p:nvPr/>
        </p:nvSpPr>
        <p:spPr>
          <a:xfrm>
            <a:off x="7139193" y="2333075"/>
            <a:ext cx="171771" cy="129198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9" name="Google Shape;949;p62"/>
          <p:cNvSpPr/>
          <p:nvPr/>
        </p:nvSpPr>
        <p:spPr>
          <a:xfrm>
            <a:off x="7761482" y="2339529"/>
            <a:ext cx="167813" cy="116777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0" name="Google Shape;950;p62"/>
          <p:cNvSpPr/>
          <p:nvPr/>
        </p:nvSpPr>
        <p:spPr>
          <a:xfrm>
            <a:off x="8056187" y="2333075"/>
            <a:ext cx="163855" cy="129198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" name="Google Shape;951;p62"/>
          <p:cNvGrpSpPr/>
          <p:nvPr/>
        </p:nvGrpSpPr>
        <p:grpSpPr>
          <a:xfrm>
            <a:off x="7141841" y="2550562"/>
            <a:ext cx="166473" cy="141497"/>
            <a:chOff x="4660325" y="1866850"/>
            <a:chExt cx="68350" cy="58100"/>
          </a:xfrm>
        </p:grpSpPr>
        <p:sp>
          <p:nvSpPr>
            <p:cNvPr id="952" name="Google Shape;952;p62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" name="Google Shape;953;p62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" name="Google Shape;954;p62"/>
          <p:cNvGrpSpPr/>
          <p:nvPr/>
        </p:nvGrpSpPr>
        <p:grpSpPr>
          <a:xfrm>
            <a:off x="7451186" y="2576286"/>
            <a:ext cx="162515" cy="90049"/>
            <a:chOff x="4791775" y="1877500"/>
            <a:chExt cx="66725" cy="36975"/>
          </a:xfrm>
        </p:grpSpPr>
        <p:sp>
          <p:nvSpPr>
            <p:cNvPr id="955" name="Google Shape;955;p62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" name="Google Shape;956;p62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" name="Google Shape;957;p62"/>
          <p:cNvGrpSpPr/>
          <p:nvPr/>
        </p:nvGrpSpPr>
        <p:grpSpPr>
          <a:xfrm>
            <a:off x="7772899" y="2576286"/>
            <a:ext cx="144979" cy="90049"/>
            <a:chOff x="4923925" y="1877500"/>
            <a:chExt cx="59525" cy="36975"/>
          </a:xfrm>
        </p:grpSpPr>
        <p:sp>
          <p:nvSpPr>
            <p:cNvPr id="958" name="Google Shape;958;p62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62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" name="Google Shape;960;p62"/>
          <p:cNvGrpSpPr/>
          <p:nvPr/>
        </p:nvGrpSpPr>
        <p:grpSpPr>
          <a:xfrm>
            <a:off x="8067390" y="2558477"/>
            <a:ext cx="141447" cy="125667"/>
            <a:chOff x="5058450" y="1870100"/>
            <a:chExt cx="58075" cy="51600"/>
          </a:xfrm>
        </p:grpSpPr>
        <p:sp>
          <p:nvSpPr>
            <p:cNvPr id="961" name="Google Shape;961;p62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62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" name="Google Shape;963;p62"/>
          <p:cNvGrpSpPr/>
          <p:nvPr/>
        </p:nvGrpSpPr>
        <p:grpSpPr>
          <a:xfrm>
            <a:off x="7481905" y="2980885"/>
            <a:ext cx="101077" cy="107645"/>
            <a:chOff x="4811425" y="2065025"/>
            <a:chExt cx="41500" cy="44200"/>
          </a:xfrm>
        </p:grpSpPr>
        <p:sp>
          <p:nvSpPr>
            <p:cNvPr id="964" name="Google Shape;964;p62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" name="Google Shape;965;p62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" name="Google Shape;966;p62"/>
          <p:cNvGrpSpPr/>
          <p:nvPr/>
        </p:nvGrpSpPr>
        <p:grpSpPr>
          <a:xfrm>
            <a:off x="7774342" y="2981098"/>
            <a:ext cx="120867" cy="107218"/>
            <a:chOff x="4929875" y="2065025"/>
            <a:chExt cx="49625" cy="44025"/>
          </a:xfrm>
        </p:grpSpPr>
        <p:sp>
          <p:nvSpPr>
            <p:cNvPr id="967" name="Google Shape;967;p62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" name="Google Shape;968;p62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" name="Google Shape;969;p62"/>
          <p:cNvGrpSpPr/>
          <p:nvPr/>
        </p:nvGrpSpPr>
        <p:grpSpPr>
          <a:xfrm>
            <a:off x="8103011" y="2984112"/>
            <a:ext cx="70206" cy="101191"/>
            <a:chOff x="5083925" y="2066350"/>
            <a:chExt cx="28825" cy="41550"/>
          </a:xfrm>
        </p:grpSpPr>
        <p:sp>
          <p:nvSpPr>
            <p:cNvPr id="970" name="Google Shape;970;p62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" name="Google Shape;971;p62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2" name="Google Shape;972;p62"/>
          <p:cNvGrpSpPr/>
          <p:nvPr/>
        </p:nvGrpSpPr>
        <p:grpSpPr>
          <a:xfrm>
            <a:off x="7134565" y="2999759"/>
            <a:ext cx="181026" cy="69896"/>
            <a:chOff x="4659775" y="2072775"/>
            <a:chExt cx="74325" cy="28700"/>
          </a:xfrm>
        </p:grpSpPr>
        <p:sp>
          <p:nvSpPr>
            <p:cNvPr id="973" name="Google Shape;973;p62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" name="Google Shape;974;p62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" name="Google Shape;975;p62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" name="Google Shape;976;p62"/>
          <p:cNvGrpSpPr/>
          <p:nvPr/>
        </p:nvGrpSpPr>
        <p:grpSpPr>
          <a:xfrm>
            <a:off x="8054421" y="2790324"/>
            <a:ext cx="167387" cy="89197"/>
            <a:chOff x="4662475" y="1976500"/>
            <a:chExt cx="68725" cy="36625"/>
          </a:xfrm>
        </p:grpSpPr>
        <p:sp>
          <p:nvSpPr>
            <p:cNvPr id="977" name="Google Shape;977;p62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" name="Google Shape;978;p62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" name="Google Shape;979;p62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" name="Google Shape;980;p62"/>
          <p:cNvGrpSpPr/>
          <p:nvPr/>
        </p:nvGrpSpPr>
        <p:grpSpPr>
          <a:xfrm>
            <a:off x="7751326" y="2793764"/>
            <a:ext cx="166899" cy="82317"/>
            <a:chOff x="4920150" y="1977875"/>
            <a:chExt cx="68525" cy="33800"/>
          </a:xfrm>
        </p:grpSpPr>
        <p:sp>
          <p:nvSpPr>
            <p:cNvPr id="981" name="Google Shape;981;p62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" name="Google Shape;982;p62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" name="Google Shape;983;p62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" name="Google Shape;984;p62"/>
          <p:cNvGrpSpPr/>
          <p:nvPr/>
        </p:nvGrpSpPr>
        <p:grpSpPr>
          <a:xfrm>
            <a:off x="7162483" y="3197682"/>
            <a:ext cx="125190" cy="127859"/>
            <a:chOff x="4676550" y="2160575"/>
            <a:chExt cx="51400" cy="52500"/>
          </a:xfrm>
        </p:grpSpPr>
        <p:sp>
          <p:nvSpPr>
            <p:cNvPr id="985" name="Google Shape;985;p62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62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62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" name="Google Shape;988;p62"/>
          <p:cNvGrpSpPr/>
          <p:nvPr/>
        </p:nvGrpSpPr>
        <p:grpSpPr>
          <a:xfrm>
            <a:off x="7459741" y="3204714"/>
            <a:ext cx="145405" cy="113794"/>
            <a:chOff x="4768325" y="2163475"/>
            <a:chExt cx="59700" cy="46725"/>
          </a:xfrm>
        </p:grpSpPr>
        <p:sp>
          <p:nvSpPr>
            <p:cNvPr id="989" name="Google Shape;989;p62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62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1" name="Google Shape;991;p62"/>
          <p:cNvSpPr/>
          <p:nvPr/>
        </p:nvSpPr>
        <p:spPr>
          <a:xfrm>
            <a:off x="7791696" y="3196221"/>
            <a:ext cx="86159" cy="130781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2" name="Google Shape;992;p62"/>
          <p:cNvSpPr/>
          <p:nvPr/>
        </p:nvSpPr>
        <p:spPr>
          <a:xfrm>
            <a:off x="8064072" y="4203306"/>
            <a:ext cx="148084" cy="162989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3" name="Google Shape;993;p62"/>
          <p:cNvSpPr/>
          <p:nvPr/>
        </p:nvSpPr>
        <p:spPr>
          <a:xfrm>
            <a:off x="7165528" y="3431527"/>
            <a:ext cx="119101" cy="16341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4" name="Google Shape;994;p62"/>
          <p:cNvSpPr/>
          <p:nvPr/>
        </p:nvSpPr>
        <p:spPr>
          <a:xfrm>
            <a:off x="7133499" y="4219136"/>
            <a:ext cx="183157" cy="131329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5" name="Google Shape;995;p62"/>
          <p:cNvSpPr/>
          <p:nvPr/>
        </p:nvSpPr>
        <p:spPr>
          <a:xfrm>
            <a:off x="7150823" y="3700780"/>
            <a:ext cx="148511" cy="112515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6" name="Google Shape;996;p62"/>
          <p:cNvSpPr/>
          <p:nvPr/>
        </p:nvSpPr>
        <p:spPr>
          <a:xfrm>
            <a:off x="7784572" y="3682697"/>
            <a:ext cx="100408" cy="148681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" name="Google Shape;997;p62"/>
          <p:cNvGrpSpPr/>
          <p:nvPr/>
        </p:nvGrpSpPr>
        <p:grpSpPr>
          <a:xfrm>
            <a:off x="7476059" y="3459808"/>
            <a:ext cx="112768" cy="106853"/>
            <a:chOff x="4768575" y="2253950"/>
            <a:chExt cx="46300" cy="43875"/>
          </a:xfrm>
        </p:grpSpPr>
        <p:sp>
          <p:nvSpPr>
            <p:cNvPr id="998" name="Google Shape;998;p62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62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" name="Google Shape;1000;p62"/>
          <p:cNvGrpSpPr/>
          <p:nvPr/>
        </p:nvGrpSpPr>
        <p:grpSpPr>
          <a:xfrm>
            <a:off x="7775682" y="3948834"/>
            <a:ext cx="118187" cy="146246"/>
            <a:chOff x="4960900" y="2433225"/>
            <a:chExt cx="48525" cy="60050"/>
          </a:xfrm>
        </p:grpSpPr>
        <p:sp>
          <p:nvSpPr>
            <p:cNvPr id="1001" name="Google Shape;1001;p62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62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3" name="Google Shape;1003;p62"/>
          <p:cNvGrpSpPr/>
          <p:nvPr/>
        </p:nvGrpSpPr>
        <p:grpSpPr>
          <a:xfrm>
            <a:off x="7464247" y="4212895"/>
            <a:ext cx="136394" cy="143810"/>
            <a:chOff x="4854075" y="2527625"/>
            <a:chExt cx="56000" cy="59050"/>
          </a:xfrm>
        </p:grpSpPr>
        <p:sp>
          <p:nvSpPr>
            <p:cNvPr id="1004" name="Google Shape;1004;p62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62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" name="Google Shape;1006;p62"/>
          <p:cNvSpPr/>
          <p:nvPr/>
        </p:nvSpPr>
        <p:spPr>
          <a:xfrm>
            <a:off x="7479500" y="3955623"/>
            <a:ext cx="105888" cy="132668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7" name="Google Shape;1007;p62"/>
          <p:cNvSpPr/>
          <p:nvPr/>
        </p:nvSpPr>
        <p:spPr>
          <a:xfrm>
            <a:off x="8058166" y="3195277"/>
            <a:ext cx="159897" cy="132668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8" name="Google Shape;1008;p62"/>
          <p:cNvSpPr/>
          <p:nvPr/>
        </p:nvSpPr>
        <p:spPr>
          <a:xfrm>
            <a:off x="7157429" y="3955623"/>
            <a:ext cx="135298" cy="132668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9" name="Google Shape;1009;p62"/>
          <p:cNvGrpSpPr/>
          <p:nvPr/>
        </p:nvGrpSpPr>
        <p:grpSpPr>
          <a:xfrm>
            <a:off x="8088458" y="3676639"/>
            <a:ext cx="99312" cy="160797"/>
            <a:chOff x="5059700" y="2334775"/>
            <a:chExt cx="40775" cy="66025"/>
          </a:xfrm>
        </p:grpSpPr>
        <p:sp>
          <p:nvSpPr>
            <p:cNvPr id="1010" name="Google Shape;1010;p62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62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62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62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62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62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62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" name="Google Shape;1017;p62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" name="Google Shape;1018;p62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" name="Google Shape;1019;p62"/>
          <p:cNvGrpSpPr/>
          <p:nvPr/>
        </p:nvGrpSpPr>
        <p:grpSpPr>
          <a:xfrm>
            <a:off x="8045622" y="3941771"/>
            <a:ext cx="184984" cy="160371"/>
            <a:chOff x="5037700" y="2430325"/>
            <a:chExt cx="75950" cy="65850"/>
          </a:xfrm>
        </p:grpSpPr>
        <p:sp>
          <p:nvSpPr>
            <p:cNvPr id="1020" name="Google Shape;1020;p62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62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" name="Google Shape;1022;p62"/>
          <p:cNvGrpSpPr/>
          <p:nvPr/>
        </p:nvGrpSpPr>
        <p:grpSpPr>
          <a:xfrm>
            <a:off x="7465128" y="3708223"/>
            <a:ext cx="173014" cy="97629"/>
            <a:chOff x="4756975" y="2341800"/>
            <a:chExt cx="91975" cy="51925"/>
          </a:xfrm>
        </p:grpSpPr>
        <p:sp>
          <p:nvSpPr>
            <p:cNvPr id="1023" name="Google Shape;1023;p62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" name="Google Shape;1024;p62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" name="Google Shape;1025;p62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62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62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62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62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62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62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62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62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62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62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62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62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" name="Google Shape;1038;p62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62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62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" name="Google Shape;1041;p62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" name="Google Shape;1042;p62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3" name="Google Shape;1043;p62"/>
          <p:cNvGrpSpPr/>
          <p:nvPr/>
        </p:nvGrpSpPr>
        <p:grpSpPr>
          <a:xfrm>
            <a:off x="7732065" y="4196920"/>
            <a:ext cx="212497" cy="175761"/>
            <a:chOff x="4943575" y="2516350"/>
            <a:chExt cx="98675" cy="81700"/>
          </a:xfrm>
        </p:grpSpPr>
        <p:sp>
          <p:nvSpPr>
            <p:cNvPr id="1044" name="Google Shape;1044;p62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62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62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62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62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" name="Google Shape;1049;p62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62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" name="Google Shape;1051;p62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" name="Google Shape;1052;p62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" name="Google Shape;1053;p62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" name="Google Shape;1054;p62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" name="Google Shape;1055;p62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" name="Google Shape;1056;p62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" name="Google Shape;1057;p62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" name="Google Shape;1058;p62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" name="Google Shape;1059;p62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" name="Google Shape;1060;p62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" name="Google Shape;1061;p62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" name="Google Shape;1062;p62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62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62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62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62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62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" name="Google Shape;1068;p62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62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" name="Google Shape;1070;p62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" name="Google Shape;1071;p62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" name="Google Shape;1072;p62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" name="Google Shape;1073;p62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" name="Google Shape;1074;p62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62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62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" name="Google Shape;1077;p62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" name="Google Shape;1078;p62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" name="Google Shape;1079;p62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62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62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62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" name="Google Shape;1083;p62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" name="Google Shape;1084;p62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62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62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62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" name="Google Shape;1088;p62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" name="Google Shape;1089;p62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" name="Google Shape;1090;p62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" name="Google Shape;1091;p62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" name="Google Shape;1092;p62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" name="Google Shape;1093;p62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" name="Google Shape;1094;p62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" name="Google Shape;1095;p62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" name="Google Shape;1096;p62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" name="Google Shape;1097;p62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" name="Google Shape;1098;p62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" name="Google Shape;1099;p62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" name="Google Shape;1100;p62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" name="Google Shape;1101;p62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" name="Google Shape;1102;p62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" name="Google Shape;1103;p62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" name="Google Shape;1104;p62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" name="Google Shape;1105;p62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" name="Google Shape;1106;p62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" name="Google Shape;1107;p62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" name="Google Shape;1108;p62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62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" name="Google Shape;1110;p62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" name="Google Shape;1111;p62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" name="Google Shape;1112;p62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" name="Google Shape;1113;p62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" name="Google Shape;1114;p62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" name="Google Shape;1115;p62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" name="Google Shape;1116;p62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" name="Google Shape;1117;p62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" name="Google Shape;1118;p62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" name="Google Shape;1119;p62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" name="Google Shape;1120;p62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" name="Google Shape;1121;p62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22" name="Google Shape;1122;p62"/>
          <p:cNvSpPr/>
          <p:nvPr/>
        </p:nvSpPr>
        <p:spPr>
          <a:xfrm>
            <a:off x="7747607" y="3426066"/>
            <a:ext cx="174337" cy="174337"/>
          </a:xfrm>
          <a:custGeom>
            <a:rect b="b" l="l" r="r" t="t"/>
            <a:pathLst>
              <a:path extrusionOk="0" h="208163" w="208163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3" name="Google Shape;1123;p62"/>
          <p:cNvSpPr/>
          <p:nvPr/>
        </p:nvSpPr>
        <p:spPr>
          <a:xfrm>
            <a:off x="8063864" y="3454885"/>
            <a:ext cx="148500" cy="116700"/>
          </a:xfrm>
          <a:prstGeom prst="stripedRightArrow">
            <a:avLst>
              <a:gd fmla="val 50000" name="adj1"/>
              <a:gd fmla="val 50000" name="adj2"/>
            </a:avLst>
          </a:pr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4" name="Google Shape;1124;p62"/>
          <p:cNvSpPr/>
          <p:nvPr/>
        </p:nvSpPr>
        <p:spPr>
          <a:xfrm>
            <a:off x="7165978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25" name="Google Shape;1125;p62"/>
          <p:cNvSpPr/>
          <p:nvPr/>
        </p:nvSpPr>
        <p:spPr>
          <a:xfrm flipH="1">
            <a:off x="7473344" y="2775822"/>
            <a:ext cx="118200" cy="118200"/>
          </a:xfrm>
          <a:prstGeom prst="curvedRightArrow">
            <a:avLst>
              <a:gd fmla="val 25000" name="adj1"/>
              <a:gd fmla="val 50000" name="adj2"/>
              <a:gd fmla="val 25000" name="adj3"/>
            </a:avLst>
          </a:prstGeom>
          <a:noFill/>
          <a:ln cap="flat" cmpd="sng" w="9525">
            <a:solidFill>
              <a:srgbClr val="869FB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1129" name="Shape 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0" name="Google Shape;1130;p63"/>
          <p:cNvGrpSpPr/>
          <p:nvPr/>
        </p:nvGrpSpPr>
        <p:grpSpPr>
          <a:xfrm>
            <a:off x="3642951" y="1176740"/>
            <a:ext cx="2078182" cy="1366558"/>
            <a:chOff x="235800" y="830650"/>
            <a:chExt cx="6978450" cy="4588844"/>
          </a:xfrm>
        </p:grpSpPr>
        <p:sp>
          <p:nvSpPr>
            <p:cNvPr id="1131" name="Google Shape;1131;p63"/>
            <p:cNvSpPr/>
            <p:nvPr/>
          </p:nvSpPr>
          <p:spPr>
            <a:xfrm>
              <a:off x="235800" y="1224769"/>
              <a:ext cx="2592225" cy="4194725"/>
            </a:xfrm>
            <a:custGeom>
              <a:rect b="b" l="l" r="r" t="t"/>
              <a:pathLst>
                <a:path extrusionOk="0" h="167789" w="103689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" name="Google Shape;1132;p63"/>
            <p:cNvSpPr/>
            <p:nvPr/>
          </p:nvSpPr>
          <p:spPr>
            <a:xfrm>
              <a:off x="2370225" y="830650"/>
              <a:ext cx="1016975" cy="1158500"/>
            </a:xfrm>
            <a:custGeom>
              <a:rect b="b" l="l" r="r" t="t"/>
              <a:pathLst>
                <a:path extrusionOk="0" h="46340" w="40679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" name="Google Shape;1133;p63"/>
            <p:cNvSpPr/>
            <p:nvPr/>
          </p:nvSpPr>
          <p:spPr>
            <a:xfrm>
              <a:off x="3143325" y="1089650"/>
              <a:ext cx="4064350" cy="3503975"/>
            </a:xfrm>
            <a:custGeom>
              <a:rect b="b" l="l" r="r" t="t"/>
              <a:pathLst>
                <a:path extrusionOk="0" h="140159" w="162574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" name="Google Shape;1134;p63"/>
            <p:cNvSpPr/>
            <p:nvPr/>
          </p:nvSpPr>
          <p:spPr>
            <a:xfrm>
              <a:off x="6146600" y="3671525"/>
              <a:ext cx="342925" cy="189500"/>
            </a:xfrm>
            <a:custGeom>
              <a:rect b="b" l="l" r="r" t="t"/>
              <a:pathLst>
                <a:path extrusionOk="0" h="7580" w="13717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" name="Google Shape;1135;p63"/>
            <p:cNvSpPr/>
            <p:nvPr/>
          </p:nvSpPr>
          <p:spPr>
            <a:xfrm>
              <a:off x="5901600" y="3652500"/>
              <a:ext cx="558700" cy="402875"/>
            </a:xfrm>
            <a:custGeom>
              <a:rect b="b" l="l" r="r" t="t"/>
              <a:pathLst>
                <a:path extrusionOk="0" h="16115" w="22348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" name="Google Shape;1136;p63"/>
            <p:cNvSpPr/>
            <p:nvPr/>
          </p:nvSpPr>
          <p:spPr>
            <a:xfrm>
              <a:off x="6249675" y="4061675"/>
              <a:ext cx="964575" cy="811125"/>
            </a:xfrm>
            <a:custGeom>
              <a:rect b="b" l="l" r="r" t="t"/>
              <a:pathLst>
                <a:path extrusionOk="0" h="32445" w="38583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1E7E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37" name="Google Shape;1137;p63"/>
          <p:cNvGrpSpPr/>
          <p:nvPr/>
        </p:nvGrpSpPr>
        <p:grpSpPr>
          <a:xfrm>
            <a:off x="738454" y="3007842"/>
            <a:ext cx="2622876" cy="1333540"/>
            <a:chOff x="238125" y="1038125"/>
            <a:chExt cx="7146800" cy="3633625"/>
          </a:xfrm>
        </p:grpSpPr>
        <p:sp>
          <p:nvSpPr>
            <p:cNvPr id="1138" name="Google Shape;1138;p63"/>
            <p:cNvSpPr/>
            <p:nvPr/>
          </p:nvSpPr>
          <p:spPr>
            <a:xfrm>
              <a:off x="62561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63"/>
            <p:cNvSpPr/>
            <p:nvPr/>
          </p:nvSpPr>
          <p:spPr>
            <a:xfrm>
              <a:off x="62561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63"/>
            <p:cNvSpPr/>
            <p:nvPr/>
          </p:nvSpPr>
          <p:spPr>
            <a:xfrm>
              <a:off x="625615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63"/>
            <p:cNvSpPr/>
            <p:nvPr/>
          </p:nvSpPr>
          <p:spPr>
            <a:xfrm>
              <a:off x="63323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63"/>
            <p:cNvSpPr/>
            <p:nvPr/>
          </p:nvSpPr>
          <p:spPr>
            <a:xfrm>
              <a:off x="63323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63"/>
            <p:cNvSpPr/>
            <p:nvPr/>
          </p:nvSpPr>
          <p:spPr>
            <a:xfrm>
              <a:off x="64083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63"/>
            <p:cNvSpPr/>
            <p:nvPr/>
          </p:nvSpPr>
          <p:spPr>
            <a:xfrm>
              <a:off x="64083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63"/>
            <p:cNvSpPr/>
            <p:nvPr/>
          </p:nvSpPr>
          <p:spPr>
            <a:xfrm>
              <a:off x="64083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63"/>
            <p:cNvSpPr/>
            <p:nvPr/>
          </p:nvSpPr>
          <p:spPr>
            <a:xfrm>
              <a:off x="64845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63"/>
            <p:cNvSpPr/>
            <p:nvPr/>
          </p:nvSpPr>
          <p:spPr>
            <a:xfrm>
              <a:off x="64845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63"/>
            <p:cNvSpPr/>
            <p:nvPr/>
          </p:nvSpPr>
          <p:spPr>
            <a:xfrm>
              <a:off x="648457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63"/>
            <p:cNvSpPr/>
            <p:nvPr/>
          </p:nvSpPr>
          <p:spPr>
            <a:xfrm>
              <a:off x="64845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63"/>
            <p:cNvSpPr/>
            <p:nvPr/>
          </p:nvSpPr>
          <p:spPr>
            <a:xfrm>
              <a:off x="64845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63"/>
            <p:cNvSpPr/>
            <p:nvPr/>
          </p:nvSpPr>
          <p:spPr>
            <a:xfrm>
              <a:off x="663842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63"/>
            <p:cNvSpPr/>
            <p:nvPr/>
          </p:nvSpPr>
          <p:spPr>
            <a:xfrm>
              <a:off x="66384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63"/>
            <p:cNvSpPr/>
            <p:nvPr/>
          </p:nvSpPr>
          <p:spPr>
            <a:xfrm>
              <a:off x="6638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63"/>
            <p:cNvSpPr/>
            <p:nvPr/>
          </p:nvSpPr>
          <p:spPr>
            <a:xfrm>
              <a:off x="6638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63"/>
            <p:cNvSpPr/>
            <p:nvPr/>
          </p:nvSpPr>
          <p:spPr>
            <a:xfrm>
              <a:off x="6638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63"/>
            <p:cNvSpPr/>
            <p:nvPr/>
          </p:nvSpPr>
          <p:spPr>
            <a:xfrm>
              <a:off x="67154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63"/>
            <p:cNvSpPr/>
            <p:nvPr/>
          </p:nvSpPr>
          <p:spPr>
            <a:xfrm>
              <a:off x="67154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" name="Google Shape;1158;p63"/>
            <p:cNvSpPr/>
            <p:nvPr/>
          </p:nvSpPr>
          <p:spPr>
            <a:xfrm>
              <a:off x="67154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" name="Google Shape;1159;p63"/>
            <p:cNvSpPr/>
            <p:nvPr/>
          </p:nvSpPr>
          <p:spPr>
            <a:xfrm>
              <a:off x="64083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" name="Google Shape;1160;p63"/>
            <p:cNvSpPr/>
            <p:nvPr/>
          </p:nvSpPr>
          <p:spPr>
            <a:xfrm>
              <a:off x="63323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" name="Google Shape;1161;p63"/>
            <p:cNvSpPr/>
            <p:nvPr/>
          </p:nvSpPr>
          <p:spPr>
            <a:xfrm>
              <a:off x="625615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" name="Google Shape;1162;p63"/>
            <p:cNvSpPr/>
            <p:nvPr/>
          </p:nvSpPr>
          <p:spPr>
            <a:xfrm>
              <a:off x="59514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" name="Google Shape;1163;p63"/>
            <p:cNvSpPr/>
            <p:nvPr/>
          </p:nvSpPr>
          <p:spPr>
            <a:xfrm>
              <a:off x="59514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" name="Google Shape;1164;p63"/>
            <p:cNvSpPr/>
            <p:nvPr/>
          </p:nvSpPr>
          <p:spPr>
            <a:xfrm>
              <a:off x="602750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" name="Google Shape;1165;p63"/>
            <p:cNvSpPr/>
            <p:nvPr/>
          </p:nvSpPr>
          <p:spPr>
            <a:xfrm>
              <a:off x="602750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63"/>
            <p:cNvSpPr/>
            <p:nvPr/>
          </p:nvSpPr>
          <p:spPr>
            <a:xfrm>
              <a:off x="60275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63"/>
            <p:cNvSpPr/>
            <p:nvPr/>
          </p:nvSpPr>
          <p:spPr>
            <a:xfrm>
              <a:off x="61037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63"/>
            <p:cNvSpPr/>
            <p:nvPr/>
          </p:nvSpPr>
          <p:spPr>
            <a:xfrm>
              <a:off x="6103700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" name="Google Shape;1169;p63"/>
            <p:cNvSpPr/>
            <p:nvPr/>
          </p:nvSpPr>
          <p:spPr>
            <a:xfrm>
              <a:off x="610370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" name="Google Shape;1170;p63"/>
            <p:cNvSpPr/>
            <p:nvPr/>
          </p:nvSpPr>
          <p:spPr>
            <a:xfrm>
              <a:off x="610370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" name="Google Shape;1171;p63"/>
            <p:cNvSpPr/>
            <p:nvPr/>
          </p:nvSpPr>
          <p:spPr>
            <a:xfrm>
              <a:off x="6179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" name="Google Shape;1172;p63"/>
            <p:cNvSpPr/>
            <p:nvPr/>
          </p:nvSpPr>
          <p:spPr>
            <a:xfrm>
              <a:off x="61799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3" name="Google Shape;1173;p63"/>
            <p:cNvSpPr/>
            <p:nvPr/>
          </p:nvSpPr>
          <p:spPr>
            <a:xfrm>
              <a:off x="61799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4" name="Google Shape;1174;p63"/>
            <p:cNvSpPr/>
            <p:nvPr/>
          </p:nvSpPr>
          <p:spPr>
            <a:xfrm>
              <a:off x="61799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63"/>
            <p:cNvSpPr/>
            <p:nvPr/>
          </p:nvSpPr>
          <p:spPr>
            <a:xfrm>
              <a:off x="61799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63"/>
            <p:cNvSpPr/>
            <p:nvPr/>
          </p:nvSpPr>
          <p:spPr>
            <a:xfrm>
              <a:off x="71703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63"/>
            <p:cNvSpPr/>
            <p:nvPr/>
          </p:nvSpPr>
          <p:spPr>
            <a:xfrm>
              <a:off x="68656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63"/>
            <p:cNvSpPr/>
            <p:nvPr/>
          </p:nvSpPr>
          <p:spPr>
            <a:xfrm>
              <a:off x="68656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63"/>
            <p:cNvSpPr/>
            <p:nvPr/>
          </p:nvSpPr>
          <p:spPr>
            <a:xfrm>
              <a:off x="69418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63"/>
            <p:cNvSpPr/>
            <p:nvPr/>
          </p:nvSpPr>
          <p:spPr>
            <a:xfrm>
              <a:off x="67892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63"/>
            <p:cNvSpPr/>
            <p:nvPr/>
          </p:nvSpPr>
          <p:spPr>
            <a:xfrm>
              <a:off x="6637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63"/>
            <p:cNvSpPr/>
            <p:nvPr/>
          </p:nvSpPr>
          <p:spPr>
            <a:xfrm>
              <a:off x="625615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63"/>
            <p:cNvSpPr/>
            <p:nvPr/>
          </p:nvSpPr>
          <p:spPr>
            <a:xfrm>
              <a:off x="64845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63"/>
            <p:cNvSpPr/>
            <p:nvPr/>
          </p:nvSpPr>
          <p:spPr>
            <a:xfrm>
              <a:off x="64845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63"/>
            <p:cNvSpPr/>
            <p:nvPr/>
          </p:nvSpPr>
          <p:spPr>
            <a:xfrm>
              <a:off x="64083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63"/>
            <p:cNvSpPr/>
            <p:nvPr/>
          </p:nvSpPr>
          <p:spPr>
            <a:xfrm>
              <a:off x="64083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63"/>
            <p:cNvSpPr/>
            <p:nvPr/>
          </p:nvSpPr>
          <p:spPr>
            <a:xfrm>
              <a:off x="63323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63"/>
            <p:cNvSpPr/>
            <p:nvPr/>
          </p:nvSpPr>
          <p:spPr>
            <a:xfrm>
              <a:off x="63323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63"/>
            <p:cNvSpPr/>
            <p:nvPr/>
          </p:nvSpPr>
          <p:spPr>
            <a:xfrm>
              <a:off x="70940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0" name="Google Shape;1190;p63"/>
            <p:cNvSpPr/>
            <p:nvPr/>
          </p:nvSpPr>
          <p:spPr>
            <a:xfrm>
              <a:off x="7017875" y="43898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" name="Google Shape;1191;p63"/>
            <p:cNvSpPr/>
            <p:nvPr/>
          </p:nvSpPr>
          <p:spPr>
            <a:xfrm>
              <a:off x="7017875" y="43136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2" name="Google Shape;1192;p63"/>
            <p:cNvSpPr/>
            <p:nvPr/>
          </p:nvSpPr>
          <p:spPr>
            <a:xfrm>
              <a:off x="69418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3" name="Google Shape;1193;p63"/>
            <p:cNvSpPr/>
            <p:nvPr/>
          </p:nvSpPr>
          <p:spPr>
            <a:xfrm>
              <a:off x="648457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63"/>
            <p:cNvSpPr/>
            <p:nvPr/>
          </p:nvSpPr>
          <p:spPr>
            <a:xfrm>
              <a:off x="6560800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63"/>
            <p:cNvSpPr/>
            <p:nvPr/>
          </p:nvSpPr>
          <p:spPr>
            <a:xfrm>
              <a:off x="6560800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63"/>
            <p:cNvSpPr/>
            <p:nvPr/>
          </p:nvSpPr>
          <p:spPr>
            <a:xfrm>
              <a:off x="656080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63"/>
            <p:cNvSpPr/>
            <p:nvPr/>
          </p:nvSpPr>
          <p:spPr>
            <a:xfrm>
              <a:off x="6560800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63"/>
            <p:cNvSpPr/>
            <p:nvPr/>
          </p:nvSpPr>
          <p:spPr>
            <a:xfrm>
              <a:off x="6560800" y="39328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63"/>
            <p:cNvSpPr/>
            <p:nvPr/>
          </p:nvSpPr>
          <p:spPr>
            <a:xfrm>
              <a:off x="65608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63"/>
            <p:cNvSpPr/>
            <p:nvPr/>
          </p:nvSpPr>
          <p:spPr>
            <a:xfrm>
              <a:off x="65608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63"/>
            <p:cNvSpPr/>
            <p:nvPr/>
          </p:nvSpPr>
          <p:spPr>
            <a:xfrm>
              <a:off x="648457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2" name="Google Shape;1202;p63"/>
            <p:cNvSpPr/>
            <p:nvPr/>
          </p:nvSpPr>
          <p:spPr>
            <a:xfrm>
              <a:off x="64845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3" name="Google Shape;1203;p63"/>
            <p:cNvSpPr/>
            <p:nvPr/>
          </p:nvSpPr>
          <p:spPr>
            <a:xfrm>
              <a:off x="64845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4" name="Google Shape;1204;p63"/>
            <p:cNvSpPr/>
            <p:nvPr/>
          </p:nvSpPr>
          <p:spPr>
            <a:xfrm>
              <a:off x="6408350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5" name="Google Shape;1205;p63"/>
            <p:cNvSpPr/>
            <p:nvPr/>
          </p:nvSpPr>
          <p:spPr>
            <a:xfrm>
              <a:off x="6408350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6" name="Google Shape;1206;p63"/>
            <p:cNvSpPr/>
            <p:nvPr/>
          </p:nvSpPr>
          <p:spPr>
            <a:xfrm>
              <a:off x="6408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7" name="Google Shape;1207;p63"/>
            <p:cNvSpPr/>
            <p:nvPr/>
          </p:nvSpPr>
          <p:spPr>
            <a:xfrm>
              <a:off x="64083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8" name="Google Shape;1208;p63"/>
            <p:cNvSpPr/>
            <p:nvPr/>
          </p:nvSpPr>
          <p:spPr>
            <a:xfrm>
              <a:off x="6332350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9" name="Google Shape;1209;p63"/>
            <p:cNvSpPr/>
            <p:nvPr/>
          </p:nvSpPr>
          <p:spPr>
            <a:xfrm>
              <a:off x="63323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0" name="Google Shape;1210;p63"/>
            <p:cNvSpPr/>
            <p:nvPr/>
          </p:nvSpPr>
          <p:spPr>
            <a:xfrm>
              <a:off x="63323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1" name="Google Shape;1211;p63"/>
            <p:cNvSpPr/>
            <p:nvPr/>
          </p:nvSpPr>
          <p:spPr>
            <a:xfrm>
              <a:off x="63323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2" name="Google Shape;1212;p63"/>
            <p:cNvSpPr/>
            <p:nvPr/>
          </p:nvSpPr>
          <p:spPr>
            <a:xfrm>
              <a:off x="6256150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3" name="Google Shape;1213;p63"/>
            <p:cNvSpPr/>
            <p:nvPr/>
          </p:nvSpPr>
          <p:spPr>
            <a:xfrm>
              <a:off x="62561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4" name="Google Shape;1214;p63"/>
            <p:cNvSpPr/>
            <p:nvPr/>
          </p:nvSpPr>
          <p:spPr>
            <a:xfrm>
              <a:off x="62561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5" name="Google Shape;1215;p63"/>
            <p:cNvSpPr/>
            <p:nvPr/>
          </p:nvSpPr>
          <p:spPr>
            <a:xfrm>
              <a:off x="61799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6" name="Google Shape;1216;p63"/>
            <p:cNvSpPr/>
            <p:nvPr/>
          </p:nvSpPr>
          <p:spPr>
            <a:xfrm>
              <a:off x="6179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7" name="Google Shape;1217;p63"/>
            <p:cNvSpPr/>
            <p:nvPr/>
          </p:nvSpPr>
          <p:spPr>
            <a:xfrm>
              <a:off x="61037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8" name="Google Shape;1218;p63"/>
            <p:cNvSpPr/>
            <p:nvPr/>
          </p:nvSpPr>
          <p:spPr>
            <a:xfrm>
              <a:off x="61037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9" name="Google Shape;1219;p63"/>
            <p:cNvSpPr/>
            <p:nvPr/>
          </p:nvSpPr>
          <p:spPr>
            <a:xfrm>
              <a:off x="602750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0" name="Google Shape;1220;p63"/>
            <p:cNvSpPr/>
            <p:nvPr/>
          </p:nvSpPr>
          <p:spPr>
            <a:xfrm>
              <a:off x="60275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1" name="Google Shape;1221;p63"/>
            <p:cNvSpPr/>
            <p:nvPr/>
          </p:nvSpPr>
          <p:spPr>
            <a:xfrm>
              <a:off x="602750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" name="Google Shape;1222;p63"/>
            <p:cNvSpPr/>
            <p:nvPr/>
          </p:nvSpPr>
          <p:spPr>
            <a:xfrm>
              <a:off x="59514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3" name="Google Shape;1223;p63"/>
            <p:cNvSpPr/>
            <p:nvPr/>
          </p:nvSpPr>
          <p:spPr>
            <a:xfrm>
              <a:off x="59514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4" name="Google Shape;1224;p63"/>
            <p:cNvSpPr/>
            <p:nvPr/>
          </p:nvSpPr>
          <p:spPr>
            <a:xfrm>
              <a:off x="59514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5" name="Google Shape;1225;p63"/>
            <p:cNvSpPr/>
            <p:nvPr/>
          </p:nvSpPr>
          <p:spPr>
            <a:xfrm>
              <a:off x="5875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6" name="Google Shape;1226;p63"/>
            <p:cNvSpPr/>
            <p:nvPr/>
          </p:nvSpPr>
          <p:spPr>
            <a:xfrm>
              <a:off x="5875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7" name="Google Shape;1227;p63"/>
            <p:cNvSpPr/>
            <p:nvPr/>
          </p:nvSpPr>
          <p:spPr>
            <a:xfrm>
              <a:off x="587527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8" name="Google Shape;1228;p63"/>
            <p:cNvSpPr/>
            <p:nvPr/>
          </p:nvSpPr>
          <p:spPr>
            <a:xfrm>
              <a:off x="587527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9" name="Google Shape;1229;p63"/>
            <p:cNvSpPr/>
            <p:nvPr/>
          </p:nvSpPr>
          <p:spPr>
            <a:xfrm>
              <a:off x="450405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0" name="Google Shape;1230;p63"/>
            <p:cNvSpPr/>
            <p:nvPr/>
          </p:nvSpPr>
          <p:spPr>
            <a:xfrm>
              <a:off x="450405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1" name="Google Shape;1231;p63"/>
            <p:cNvSpPr/>
            <p:nvPr/>
          </p:nvSpPr>
          <p:spPr>
            <a:xfrm>
              <a:off x="450405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2" name="Google Shape;1232;p63"/>
            <p:cNvSpPr/>
            <p:nvPr/>
          </p:nvSpPr>
          <p:spPr>
            <a:xfrm>
              <a:off x="442782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3" name="Google Shape;1233;p63"/>
            <p:cNvSpPr/>
            <p:nvPr/>
          </p:nvSpPr>
          <p:spPr>
            <a:xfrm>
              <a:off x="4427825" y="3856775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63"/>
            <p:cNvSpPr/>
            <p:nvPr/>
          </p:nvSpPr>
          <p:spPr>
            <a:xfrm>
              <a:off x="44278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63"/>
            <p:cNvSpPr/>
            <p:nvPr/>
          </p:nvSpPr>
          <p:spPr>
            <a:xfrm>
              <a:off x="4351600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63"/>
            <p:cNvSpPr/>
            <p:nvPr/>
          </p:nvSpPr>
          <p:spPr>
            <a:xfrm>
              <a:off x="43516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63"/>
            <p:cNvSpPr/>
            <p:nvPr/>
          </p:nvSpPr>
          <p:spPr>
            <a:xfrm>
              <a:off x="39709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63"/>
            <p:cNvSpPr/>
            <p:nvPr/>
          </p:nvSpPr>
          <p:spPr>
            <a:xfrm>
              <a:off x="39709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63"/>
            <p:cNvSpPr/>
            <p:nvPr/>
          </p:nvSpPr>
          <p:spPr>
            <a:xfrm>
              <a:off x="39709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63"/>
            <p:cNvSpPr/>
            <p:nvPr/>
          </p:nvSpPr>
          <p:spPr>
            <a:xfrm>
              <a:off x="39709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63"/>
            <p:cNvSpPr/>
            <p:nvPr/>
          </p:nvSpPr>
          <p:spPr>
            <a:xfrm>
              <a:off x="39709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63"/>
            <p:cNvSpPr/>
            <p:nvPr/>
          </p:nvSpPr>
          <p:spPr>
            <a:xfrm>
              <a:off x="3970950" y="31710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63"/>
            <p:cNvSpPr/>
            <p:nvPr/>
          </p:nvSpPr>
          <p:spPr>
            <a:xfrm>
              <a:off x="397095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63"/>
            <p:cNvSpPr/>
            <p:nvPr/>
          </p:nvSpPr>
          <p:spPr>
            <a:xfrm>
              <a:off x="397095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63"/>
            <p:cNvSpPr/>
            <p:nvPr/>
          </p:nvSpPr>
          <p:spPr>
            <a:xfrm>
              <a:off x="397095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63"/>
            <p:cNvSpPr/>
            <p:nvPr/>
          </p:nvSpPr>
          <p:spPr>
            <a:xfrm>
              <a:off x="39709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63"/>
            <p:cNvSpPr/>
            <p:nvPr/>
          </p:nvSpPr>
          <p:spPr>
            <a:xfrm>
              <a:off x="397095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63"/>
            <p:cNvSpPr/>
            <p:nvPr/>
          </p:nvSpPr>
          <p:spPr>
            <a:xfrm>
              <a:off x="39709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63"/>
            <p:cNvSpPr/>
            <p:nvPr/>
          </p:nvSpPr>
          <p:spPr>
            <a:xfrm>
              <a:off x="39709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63"/>
            <p:cNvSpPr/>
            <p:nvPr/>
          </p:nvSpPr>
          <p:spPr>
            <a:xfrm>
              <a:off x="3970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63"/>
            <p:cNvSpPr/>
            <p:nvPr/>
          </p:nvSpPr>
          <p:spPr>
            <a:xfrm>
              <a:off x="3970950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63"/>
            <p:cNvSpPr/>
            <p:nvPr/>
          </p:nvSpPr>
          <p:spPr>
            <a:xfrm>
              <a:off x="39709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63"/>
            <p:cNvSpPr/>
            <p:nvPr/>
          </p:nvSpPr>
          <p:spPr>
            <a:xfrm>
              <a:off x="40469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63"/>
            <p:cNvSpPr/>
            <p:nvPr/>
          </p:nvSpPr>
          <p:spPr>
            <a:xfrm>
              <a:off x="40469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" name="Google Shape;1255;p63"/>
            <p:cNvSpPr/>
            <p:nvPr/>
          </p:nvSpPr>
          <p:spPr>
            <a:xfrm>
              <a:off x="40469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6" name="Google Shape;1256;p63"/>
            <p:cNvSpPr/>
            <p:nvPr/>
          </p:nvSpPr>
          <p:spPr>
            <a:xfrm>
              <a:off x="40469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63"/>
            <p:cNvSpPr/>
            <p:nvPr/>
          </p:nvSpPr>
          <p:spPr>
            <a:xfrm>
              <a:off x="40469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63"/>
            <p:cNvSpPr/>
            <p:nvPr/>
          </p:nvSpPr>
          <p:spPr>
            <a:xfrm>
              <a:off x="40469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63"/>
            <p:cNvSpPr/>
            <p:nvPr/>
          </p:nvSpPr>
          <p:spPr>
            <a:xfrm>
              <a:off x="40469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0" name="Google Shape;1260;p63"/>
            <p:cNvSpPr/>
            <p:nvPr/>
          </p:nvSpPr>
          <p:spPr>
            <a:xfrm>
              <a:off x="40469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1" name="Google Shape;1261;p63"/>
            <p:cNvSpPr/>
            <p:nvPr/>
          </p:nvSpPr>
          <p:spPr>
            <a:xfrm>
              <a:off x="40469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2" name="Google Shape;1262;p63"/>
            <p:cNvSpPr/>
            <p:nvPr/>
          </p:nvSpPr>
          <p:spPr>
            <a:xfrm>
              <a:off x="4046950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3" name="Google Shape;1263;p63"/>
            <p:cNvSpPr/>
            <p:nvPr/>
          </p:nvSpPr>
          <p:spPr>
            <a:xfrm>
              <a:off x="404695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4" name="Google Shape;1264;p63"/>
            <p:cNvSpPr/>
            <p:nvPr/>
          </p:nvSpPr>
          <p:spPr>
            <a:xfrm>
              <a:off x="4046950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5" name="Google Shape;1265;p63"/>
            <p:cNvSpPr/>
            <p:nvPr/>
          </p:nvSpPr>
          <p:spPr>
            <a:xfrm>
              <a:off x="4046950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63"/>
            <p:cNvSpPr/>
            <p:nvPr/>
          </p:nvSpPr>
          <p:spPr>
            <a:xfrm>
              <a:off x="41231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63"/>
            <p:cNvSpPr/>
            <p:nvPr/>
          </p:nvSpPr>
          <p:spPr>
            <a:xfrm>
              <a:off x="41231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8" name="Google Shape;1268;p63"/>
            <p:cNvSpPr/>
            <p:nvPr/>
          </p:nvSpPr>
          <p:spPr>
            <a:xfrm>
              <a:off x="41231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9" name="Google Shape;1269;p63"/>
            <p:cNvSpPr/>
            <p:nvPr/>
          </p:nvSpPr>
          <p:spPr>
            <a:xfrm>
              <a:off x="41231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63"/>
            <p:cNvSpPr/>
            <p:nvPr/>
          </p:nvSpPr>
          <p:spPr>
            <a:xfrm>
              <a:off x="41231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" name="Google Shape;1271;p63"/>
            <p:cNvSpPr/>
            <p:nvPr/>
          </p:nvSpPr>
          <p:spPr>
            <a:xfrm>
              <a:off x="4123175" y="31710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2" name="Google Shape;1272;p63"/>
            <p:cNvSpPr/>
            <p:nvPr/>
          </p:nvSpPr>
          <p:spPr>
            <a:xfrm>
              <a:off x="41231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3" name="Google Shape;1273;p63"/>
            <p:cNvSpPr/>
            <p:nvPr/>
          </p:nvSpPr>
          <p:spPr>
            <a:xfrm>
              <a:off x="41231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" name="Google Shape;1274;p63"/>
            <p:cNvSpPr/>
            <p:nvPr/>
          </p:nvSpPr>
          <p:spPr>
            <a:xfrm>
              <a:off x="41231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5" name="Google Shape;1275;p63"/>
            <p:cNvSpPr/>
            <p:nvPr/>
          </p:nvSpPr>
          <p:spPr>
            <a:xfrm>
              <a:off x="41231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6" name="Google Shape;1276;p63"/>
            <p:cNvSpPr/>
            <p:nvPr/>
          </p:nvSpPr>
          <p:spPr>
            <a:xfrm>
              <a:off x="4123175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7" name="Google Shape;1277;p63"/>
            <p:cNvSpPr/>
            <p:nvPr/>
          </p:nvSpPr>
          <p:spPr>
            <a:xfrm>
              <a:off x="412317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8" name="Google Shape;1278;p63"/>
            <p:cNvSpPr/>
            <p:nvPr/>
          </p:nvSpPr>
          <p:spPr>
            <a:xfrm>
              <a:off x="41994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63"/>
            <p:cNvSpPr/>
            <p:nvPr/>
          </p:nvSpPr>
          <p:spPr>
            <a:xfrm>
              <a:off x="41994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0" name="Google Shape;1280;p63"/>
            <p:cNvSpPr/>
            <p:nvPr/>
          </p:nvSpPr>
          <p:spPr>
            <a:xfrm>
              <a:off x="41994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1" name="Google Shape;1281;p63"/>
            <p:cNvSpPr/>
            <p:nvPr/>
          </p:nvSpPr>
          <p:spPr>
            <a:xfrm>
              <a:off x="41994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2" name="Google Shape;1282;p63"/>
            <p:cNvSpPr/>
            <p:nvPr/>
          </p:nvSpPr>
          <p:spPr>
            <a:xfrm>
              <a:off x="427560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3" name="Google Shape;1283;p63"/>
            <p:cNvSpPr/>
            <p:nvPr/>
          </p:nvSpPr>
          <p:spPr>
            <a:xfrm>
              <a:off x="42756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4" name="Google Shape;1284;p63"/>
            <p:cNvSpPr/>
            <p:nvPr/>
          </p:nvSpPr>
          <p:spPr>
            <a:xfrm>
              <a:off x="42756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5" name="Google Shape;1285;p63"/>
            <p:cNvSpPr/>
            <p:nvPr/>
          </p:nvSpPr>
          <p:spPr>
            <a:xfrm>
              <a:off x="42756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6" name="Google Shape;1286;p63"/>
            <p:cNvSpPr/>
            <p:nvPr/>
          </p:nvSpPr>
          <p:spPr>
            <a:xfrm>
              <a:off x="4275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7" name="Google Shape;1287;p63"/>
            <p:cNvSpPr/>
            <p:nvPr/>
          </p:nvSpPr>
          <p:spPr>
            <a:xfrm>
              <a:off x="4199400" y="332330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8" name="Google Shape;1288;p63"/>
            <p:cNvSpPr/>
            <p:nvPr/>
          </p:nvSpPr>
          <p:spPr>
            <a:xfrm>
              <a:off x="4199400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9" name="Google Shape;1289;p63"/>
            <p:cNvSpPr/>
            <p:nvPr/>
          </p:nvSpPr>
          <p:spPr>
            <a:xfrm>
              <a:off x="4199400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63"/>
            <p:cNvSpPr/>
            <p:nvPr/>
          </p:nvSpPr>
          <p:spPr>
            <a:xfrm>
              <a:off x="4199400" y="355192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1" name="Google Shape;1291;p63"/>
            <p:cNvSpPr/>
            <p:nvPr/>
          </p:nvSpPr>
          <p:spPr>
            <a:xfrm>
              <a:off x="419940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2" name="Google Shape;1292;p63"/>
            <p:cNvSpPr/>
            <p:nvPr/>
          </p:nvSpPr>
          <p:spPr>
            <a:xfrm>
              <a:off x="4199400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63"/>
            <p:cNvSpPr/>
            <p:nvPr/>
          </p:nvSpPr>
          <p:spPr>
            <a:xfrm>
              <a:off x="412317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63"/>
            <p:cNvSpPr/>
            <p:nvPr/>
          </p:nvSpPr>
          <p:spPr>
            <a:xfrm>
              <a:off x="412317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63"/>
            <p:cNvSpPr/>
            <p:nvPr/>
          </p:nvSpPr>
          <p:spPr>
            <a:xfrm>
              <a:off x="404695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63"/>
            <p:cNvSpPr/>
            <p:nvPr/>
          </p:nvSpPr>
          <p:spPr>
            <a:xfrm>
              <a:off x="4046950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63"/>
            <p:cNvSpPr/>
            <p:nvPr/>
          </p:nvSpPr>
          <p:spPr>
            <a:xfrm>
              <a:off x="4046950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63"/>
            <p:cNvSpPr/>
            <p:nvPr/>
          </p:nvSpPr>
          <p:spPr>
            <a:xfrm>
              <a:off x="4046950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63"/>
            <p:cNvSpPr/>
            <p:nvPr/>
          </p:nvSpPr>
          <p:spPr>
            <a:xfrm>
              <a:off x="3970950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63"/>
            <p:cNvSpPr/>
            <p:nvPr/>
          </p:nvSpPr>
          <p:spPr>
            <a:xfrm>
              <a:off x="35898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63"/>
            <p:cNvSpPr/>
            <p:nvPr/>
          </p:nvSpPr>
          <p:spPr>
            <a:xfrm>
              <a:off x="35898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63"/>
            <p:cNvSpPr/>
            <p:nvPr/>
          </p:nvSpPr>
          <p:spPr>
            <a:xfrm>
              <a:off x="358987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63"/>
            <p:cNvSpPr/>
            <p:nvPr/>
          </p:nvSpPr>
          <p:spPr>
            <a:xfrm>
              <a:off x="358987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63"/>
            <p:cNvSpPr/>
            <p:nvPr/>
          </p:nvSpPr>
          <p:spPr>
            <a:xfrm>
              <a:off x="35898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63"/>
            <p:cNvSpPr/>
            <p:nvPr/>
          </p:nvSpPr>
          <p:spPr>
            <a:xfrm>
              <a:off x="35898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63"/>
            <p:cNvSpPr/>
            <p:nvPr/>
          </p:nvSpPr>
          <p:spPr>
            <a:xfrm>
              <a:off x="35898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63"/>
            <p:cNvSpPr/>
            <p:nvPr/>
          </p:nvSpPr>
          <p:spPr>
            <a:xfrm>
              <a:off x="32852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63"/>
            <p:cNvSpPr/>
            <p:nvPr/>
          </p:nvSpPr>
          <p:spPr>
            <a:xfrm>
              <a:off x="32852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63"/>
            <p:cNvSpPr/>
            <p:nvPr/>
          </p:nvSpPr>
          <p:spPr>
            <a:xfrm>
              <a:off x="32852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63"/>
            <p:cNvSpPr/>
            <p:nvPr/>
          </p:nvSpPr>
          <p:spPr>
            <a:xfrm>
              <a:off x="33614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63"/>
            <p:cNvSpPr/>
            <p:nvPr/>
          </p:nvSpPr>
          <p:spPr>
            <a:xfrm>
              <a:off x="33614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63"/>
            <p:cNvSpPr/>
            <p:nvPr/>
          </p:nvSpPr>
          <p:spPr>
            <a:xfrm>
              <a:off x="33614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63"/>
            <p:cNvSpPr/>
            <p:nvPr/>
          </p:nvSpPr>
          <p:spPr>
            <a:xfrm>
              <a:off x="336145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63"/>
            <p:cNvSpPr/>
            <p:nvPr/>
          </p:nvSpPr>
          <p:spPr>
            <a:xfrm>
              <a:off x="33614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63"/>
            <p:cNvSpPr/>
            <p:nvPr/>
          </p:nvSpPr>
          <p:spPr>
            <a:xfrm>
              <a:off x="34374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63"/>
            <p:cNvSpPr/>
            <p:nvPr/>
          </p:nvSpPr>
          <p:spPr>
            <a:xfrm>
              <a:off x="34374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63"/>
            <p:cNvSpPr/>
            <p:nvPr/>
          </p:nvSpPr>
          <p:spPr>
            <a:xfrm>
              <a:off x="343745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63"/>
            <p:cNvSpPr/>
            <p:nvPr/>
          </p:nvSpPr>
          <p:spPr>
            <a:xfrm>
              <a:off x="34374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63"/>
            <p:cNvSpPr/>
            <p:nvPr/>
          </p:nvSpPr>
          <p:spPr>
            <a:xfrm>
              <a:off x="343745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63"/>
            <p:cNvSpPr/>
            <p:nvPr/>
          </p:nvSpPr>
          <p:spPr>
            <a:xfrm>
              <a:off x="343745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63"/>
            <p:cNvSpPr/>
            <p:nvPr/>
          </p:nvSpPr>
          <p:spPr>
            <a:xfrm>
              <a:off x="343745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63"/>
            <p:cNvSpPr/>
            <p:nvPr/>
          </p:nvSpPr>
          <p:spPr>
            <a:xfrm>
              <a:off x="35136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63"/>
            <p:cNvSpPr/>
            <p:nvPr/>
          </p:nvSpPr>
          <p:spPr>
            <a:xfrm>
              <a:off x="35136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63"/>
            <p:cNvSpPr/>
            <p:nvPr/>
          </p:nvSpPr>
          <p:spPr>
            <a:xfrm>
              <a:off x="35136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63"/>
            <p:cNvSpPr/>
            <p:nvPr/>
          </p:nvSpPr>
          <p:spPr>
            <a:xfrm>
              <a:off x="35136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63"/>
            <p:cNvSpPr/>
            <p:nvPr/>
          </p:nvSpPr>
          <p:spPr>
            <a:xfrm>
              <a:off x="351367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63"/>
            <p:cNvSpPr/>
            <p:nvPr/>
          </p:nvSpPr>
          <p:spPr>
            <a:xfrm>
              <a:off x="351367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63"/>
            <p:cNvSpPr/>
            <p:nvPr/>
          </p:nvSpPr>
          <p:spPr>
            <a:xfrm>
              <a:off x="351367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63"/>
            <p:cNvSpPr/>
            <p:nvPr/>
          </p:nvSpPr>
          <p:spPr>
            <a:xfrm>
              <a:off x="35136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63"/>
            <p:cNvSpPr/>
            <p:nvPr/>
          </p:nvSpPr>
          <p:spPr>
            <a:xfrm>
              <a:off x="35898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63"/>
            <p:cNvSpPr/>
            <p:nvPr/>
          </p:nvSpPr>
          <p:spPr>
            <a:xfrm>
              <a:off x="366610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63"/>
            <p:cNvSpPr/>
            <p:nvPr/>
          </p:nvSpPr>
          <p:spPr>
            <a:xfrm>
              <a:off x="366610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63"/>
            <p:cNvSpPr/>
            <p:nvPr/>
          </p:nvSpPr>
          <p:spPr>
            <a:xfrm>
              <a:off x="36661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63"/>
            <p:cNvSpPr/>
            <p:nvPr/>
          </p:nvSpPr>
          <p:spPr>
            <a:xfrm>
              <a:off x="36661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63"/>
            <p:cNvSpPr/>
            <p:nvPr/>
          </p:nvSpPr>
          <p:spPr>
            <a:xfrm>
              <a:off x="3666100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63"/>
            <p:cNvSpPr/>
            <p:nvPr/>
          </p:nvSpPr>
          <p:spPr>
            <a:xfrm>
              <a:off x="366610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63"/>
            <p:cNvSpPr/>
            <p:nvPr/>
          </p:nvSpPr>
          <p:spPr>
            <a:xfrm>
              <a:off x="366610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63"/>
            <p:cNvSpPr/>
            <p:nvPr/>
          </p:nvSpPr>
          <p:spPr>
            <a:xfrm>
              <a:off x="37423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63"/>
            <p:cNvSpPr/>
            <p:nvPr/>
          </p:nvSpPr>
          <p:spPr>
            <a:xfrm>
              <a:off x="37423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63"/>
            <p:cNvSpPr/>
            <p:nvPr/>
          </p:nvSpPr>
          <p:spPr>
            <a:xfrm>
              <a:off x="37423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63"/>
            <p:cNvSpPr/>
            <p:nvPr/>
          </p:nvSpPr>
          <p:spPr>
            <a:xfrm>
              <a:off x="37423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63"/>
            <p:cNvSpPr/>
            <p:nvPr/>
          </p:nvSpPr>
          <p:spPr>
            <a:xfrm>
              <a:off x="3742300" y="30186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63"/>
            <p:cNvSpPr/>
            <p:nvPr/>
          </p:nvSpPr>
          <p:spPr>
            <a:xfrm>
              <a:off x="37423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63"/>
            <p:cNvSpPr/>
            <p:nvPr/>
          </p:nvSpPr>
          <p:spPr>
            <a:xfrm>
              <a:off x="374230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63"/>
            <p:cNvSpPr/>
            <p:nvPr/>
          </p:nvSpPr>
          <p:spPr>
            <a:xfrm>
              <a:off x="3742300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63"/>
            <p:cNvSpPr/>
            <p:nvPr/>
          </p:nvSpPr>
          <p:spPr>
            <a:xfrm>
              <a:off x="38185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63"/>
            <p:cNvSpPr/>
            <p:nvPr/>
          </p:nvSpPr>
          <p:spPr>
            <a:xfrm>
              <a:off x="38185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63"/>
            <p:cNvSpPr/>
            <p:nvPr/>
          </p:nvSpPr>
          <p:spPr>
            <a:xfrm>
              <a:off x="38185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63"/>
            <p:cNvSpPr/>
            <p:nvPr/>
          </p:nvSpPr>
          <p:spPr>
            <a:xfrm>
              <a:off x="38185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63"/>
            <p:cNvSpPr/>
            <p:nvPr/>
          </p:nvSpPr>
          <p:spPr>
            <a:xfrm>
              <a:off x="38185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63"/>
            <p:cNvSpPr/>
            <p:nvPr/>
          </p:nvSpPr>
          <p:spPr>
            <a:xfrm>
              <a:off x="38185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63"/>
            <p:cNvSpPr/>
            <p:nvPr/>
          </p:nvSpPr>
          <p:spPr>
            <a:xfrm>
              <a:off x="38185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63"/>
            <p:cNvSpPr/>
            <p:nvPr/>
          </p:nvSpPr>
          <p:spPr>
            <a:xfrm>
              <a:off x="381852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63"/>
            <p:cNvSpPr/>
            <p:nvPr/>
          </p:nvSpPr>
          <p:spPr>
            <a:xfrm>
              <a:off x="38185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63"/>
            <p:cNvSpPr/>
            <p:nvPr/>
          </p:nvSpPr>
          <p:spPr>
            <a:xfrm>
              <a:off x="38185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63"/>
            <p:cNvSpPr/>
            <p:nvPr/>
          </p:nvSpPr>
          <p:spPr>
            <a:xfrm>
              <a:off x="38947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63"/>
            <p:cNvSpPr/>
            <p:nvPr/>
          </p:nvSpPr>
          <p:spPr>
            <a:xfrm>
              <a:off x="38947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3"/>
            <p:cNvSpPr/>
            <p:nvPr/>
          </p:nvSpPr>
          <p:spPr>
            <a:xfrm>
              <a:off x="3894725" y="385677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3"/>
            <p:cNvSpPr/>
            <p:nvPr/>
          </p:nvSpPr>
          <p:spPr>
            <a:xfrm>
              <a:off x="3894725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3"/>
            <p:cNvSpPr/>
            <p:nvPr/>
          </p:nvSpPr>
          <p:spPr>
            <a:xfrm>
              <a:off x="38947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3"/>
            <p:cNvSpPr/>
            <p:nvPr/>
          </p:nvSpPr>
          <p:spPr>
            <a:xfrm>
              <a:off x="38947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63"/>
            <p:cNvSpPr/>
            <p:nvPr/>
          </p:nvSpPr>
          <p:spPr>
            <a:xfrm>
              <a:off x="3894725" y="3551925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63"/>
            <p:cNvSpPr/>
            <p:nvPr/>
          </p:nvSpPr>
          <p:spPr>
            <a:xfrm>
              <a:off x="38947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63"/>
            <p:cNvSpPr/>
            <p:nvPr/>
          </p:nvSpPr>
          <p:spPr>
            <a:xfrm>
              <a:off x="389472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63"/>
            <p:cNvSpPr/>
            <p:nvPr/>
          </p:nvSpPr>
          <p:spPr>
            <a:xfrm>
              <a:off x="389460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3"/>
            <p:cNvSpPr/>
            <p:nvPr/>
          </p:nvSpPr>
          <p:spPr>
            <a:xfrm>
              <a:off x="389472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3"/>
            <p:cNvSpPr/>
            <p:nvPr/>
          </p:nvSpPr>
          <p:spPr>
            <a:xfrm>
              <a:off x="38947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3"/>
            <p:cNvSpPr/>
            <p:nvPr/>
          </p:nvSpPr>
          <p:spPr>
            <a:xfrm>
              <a:off x="38947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63"/>
            <p:cNvSpPr/>
            <p:nvPr/>
          </p:nvSpPr>
          <p:spPr>
            <a:xfrm>
              <a:off x="38947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63"/>
            <p:cNvSpPr/>
            <p:nvPr/>
          </p:nvSpPr>
          <p:spPr>
            <a:xfrm>
              <a:off x="38947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63"/>
            <p:cNvSpPr/>
            <p:nvPr/>
          </p:nvSpPr>
          <p:spPr>
            <a:xfrm>
              <a:off x="38947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63"/>
            <p:cNvSpPr/>
            <p:nvPr/>
          </p:nvSpPr>
          <p:spPr>
            <a:xfrm>
              <a:off x="38185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63"/>
            <p:cNvSpPr/>
            <p:nvPr/>
          </p:nvSpPr>
          <p:spPr>
            <a:xfrm>
              <a:off x="3742300" y="2866425"/>
              <a:ext cx="62225" cy="53225"/>
            </a:xfrm>
            <a:custGeom>
              <a:rect b="b" l="l" r="r" t="t"/>
              <a:pathLst>
                <a:path extrusionOk="0" h="2129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63"/>
            <p:cNvSpPr/>
            <p:nvPr/>
          </p:nvSpPr>
          <p:spPr>
            <a:xfrm>
              <a:off x="36661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63"/>
            <p:cNvSpPr/>
            <p:nvPr/>
          </p:nvSpPr>
          <p:spPr>
            <a:xfrm>
              <a:off x="450405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63"/>
            <p:cNvSpPr/>
            <p:nvPr/>
          </p:nvSpPr>
          <p:spPr>
            <a:xfrm>
              <a:off x="4504050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63"/>
            <p:cNvSpPr/>
            <p:nvPr/>
          </p:nvSpPr>
          <p:spPr>
            <a:xfrm>
              <a:off x="4504050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63"/>
            <p:cNvSpPr/>
            <p:nvPr/>
          </p:nvSpPr>
          <p:spPr>
            <a:xfrm>
              <a:off x="44278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3"/>
            <p:cNvSpPr/>
            <p:nvPr/>
          </p:nvSpPr>
          <p:spPr>
            <a:xfrm>
              <a:off x="44278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3"/>
            <p:cNvSpPr/>
            <p:nvPr/>
          </p:nvSpPr>
          <p:spPr>
            <a:xfrm>
              <a:off x="44278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3"/>
            <p:cNvSpPr/>
            <p:nvPr/>
          </p:nvSpPr>
          <p:spPr>
            <a:xfrm>
              <a:off x="4427825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3"/>
            <p:cNvSpPr/>
            <p:nvPr/>
          </p:nvSpPr>
          <p:spPr>
            <a:xfrm>
              <a:off x="4427825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3"/>
            <p:cNvSpPr/>
            <p:nvPr/>
          </p:nvSpPr>
          <p:spPr>
            <a:xfrm>
              <a:off x="43516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3"/>
            <p:cNvSpPr/>
            <p:nvPr/>
          </p:nvSpPr>
          <p:spPr>
            <a:xfrm>
              <a:off x="43516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3"/>
            <p:cNvSpPr/>
            <p:nvPr/>
          </p:nvSpPr>
          <p:spPr>
            <a:xfrm>
              <a:off x="43516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3"/>
            <p:cNvSpPr/>
            <p:nvPr/>
          </p:nvSpPr>
          <p:spPr>
            <a:xfrm>
              <a:off x="4351600" y="30186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3"/>
            <p:cNvSpPr/>
            <p:nvPr/>
          </p:nvSpPr>
          <p:spPr>
            <a:xfrm>
              <a:off x="4351600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3"/>
            <p:cNvSpPr/>
            <p:nvPr/>
          </p:nvSpPr>
          <p:spPr>
            <a:xfrm>
              <a:off x="4275600" y="37803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3"/>
            <p:cNvSpPr/>
            <p:nvPr/>
          </p:nvSpPr>
          <p:spPr>
            <a:xfrm>
              <a:off x="42756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3"/>
            <p:cNvSpPr/>
            <p:nvPr/>
          </p:nvSpPr>
          <p:spPr>
            <a:xfrm>
              <a:off x="42756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63"/>
            <p:cNvSpPr/>
            <p:nvPr/>
          </p:nvSpPr>
          <p:spPr>
            <a:xfrm>
              <a:off x="4275600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63"/>
            <p:cNvSpPr/>
            <p:nvPr/>
          </p:nvSpPr>
          <p:spPr>
            <a:xfrm>
              <a:off x="42756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3"/>
            <p:cNvSpPr/>
            <p:nvPr/>
          </p:nvSpPr>
          <p:spPr>
            <a:xfrm>
              <a:off x="42756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63"/>
            <p:cNvSpPr/>
            <p:nvPr/>
          </p:nvSpPr>
          <p:spPr>
            <a:xfrm>
              <a:off x="42756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63"/>
            <p:cNvSpPr/>
            <p:nvPr/>
          </p:nvSpPr>
          <p:spPr>
            <a:xfrm>
              <a:off x="42756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3"/>
            <p:cNvSpPr/>
            <p:nvPr/>
          </p:nvSpPr>
          <p:spPr>
            <a:xfrm>
              <a:off x="4199400" y="3856775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3"/>
            <p:cNvSpPr/>
            <p:nvPr/>
          </p:nvSpPr>
          <p:spPr>
            <a:xfrm>
              <a:off x="4199400" y="37803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3"/>
            <p:cNvSpPr/>
            <p:nvPr/>
          </p:nvSpPr>
          <p:spPr>
            <a:xfrm>
              <a:off x="419940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63"/>
            <p:cNvSpPr/>
            <p:nvPr/>
          </p:nvSpPr>
          <p:spPr>
            <a:xfrm>
              <a:off x="419940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63"/>
            <p:cNvSpPr/>
            <p:nvPr/>
          </p:nvSpPr>
          <p:spPr>
            <a:xfrm>
              <a:off x="412317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3"/>
            <p:cNvSpPr/>
            <p:nvPr/>
          </p:nvSpPr>
          <p:spPr>
            <a:xfrm>
              <a:off x="412317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63"/>
            <p:cNvSpPr/>
            <p:nvPr/>
          </p:nvSpPr>
          <p:spPr>
            <a:xfrm>
              <a:off x="4123175" y="39328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63"/>
            <p:cNvSpPr/>
            <p:nvPr/>
          </p:nvSpPr>
          <p:spPr>
            <a:xfrm>
              <a:off x="4123175" y="385677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3"/>
            <p:cNvSpPr/>
            <p:nvPr/>
          </p:nvSpPr>
          <p:spPr>
            <a:xfrm>
              <a:off x="41231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3"/>
            <p:cNvSpPr/>
            <p:nvPr/>
          </p:nvSpPr>
          <p:spPr>
            <a:xfrm>
              <a:off x="4046950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6" name="Google Shape;1406;p63"/>
            <p:cNvSpPr/>
            <p:nvPr/>
          </p:nvSpPr>
          <p:spPr>
            <a:xfrm>
              <a:off x="404695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7" name="Google Shape;1407;p63"/>
            <p:cNvSpPr/>
            <p:nvPr/>
          </p:nvSpPr>
          <p:spPr>
            <a:xfrm>
              <a:off x="40469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3"/>
            <p:cNvSpPr/>
            <p:nvPr/>
          </p:nvSpPr>
          <p:spPr>
            <a:xfrm>
              <a:off x="39709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3"/>
            <p:cNvSpPr/>
            <p:nvPr/>
          </p:nvSpPr>
          <p:spPr>
            <a:xfrm>
              <a:off x="39709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0" name="Google Shape;1410;p63"/>
            <p:cNvSpPr/>
            <p:nvPr/>
          </p:nvSpPr>
          <p:spPr>
            <a:xfrm>
              <a:off x="39709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1" name="Google Shape;1411;p63"/>
            <p:cNvSpPr/>
            <p:nvPr/>
          </p:nvSpPr>
          <p:spPr>
            <a:xfrm>
              <a:off x="389472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3"/>
            <p:cNvSpPr/>
            <p:nvPr/>
          </p:nvSpPr>
          <p:spPr>
            <a:xfrm>
              <a:off x="38947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63"/>
            <p:cNvSpPr/>
            <p:nvPr/>
          </p:nvSpPr>
          <p:spPr>
            <a:xfrm>
              <a:off x="38947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63"/>
            <p:cNvSpPr/>
            <p:nvPr/>
          </p:nvSpPr>
          <p:spPr>
            <a:xfrm>
              <a:off x="38947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3"/>
            <p:cNvSpPr/>
            <p:nvPr/>
          </p:nvSpPr>
          <p:spPr>
            <a:xfrm>
              <a:off x="381852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3"/>
            <p:cNvSpPr/>
            <p:nvPr/>
          </p:nvSpPr>
          <p:spPr>
            <a:xfrm>
              <a:off x="3818525" y="39328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3"/>
            <p:cNvSpPr/>
            <p:nvPr/>
          </p:nvSpPr>
          <p:spPr>
            <a:xfrm>
              <a:off x="3818525" y="385677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8" name="Google Shape;1418;p63"/>
            <p:cNvSpPr/>
            <p:nvPr/>
          </p:nvSpPr>
          <p:spPr>
            <a:xfrm>
              <a:off x="38185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9" name="Google Shape;1419;p63"/>
            <p:cNvSpPr/>
            <p:nvPr/>
          </p:nvSpPr>
          <p:spPr>
            <a:xfrm>
              <a:off x="38185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3"/>
            <p:cNvSpPr/>
            <p:nvPr/>
          </p:nvSpPr>
          <p:spPr>
            <a:xfrm>
              <a:off x="381852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3"/>
            <p:cNvSpPr/>
            <p:nvPr/>
          </p:nvSpPr>
          <p:spPr>
            <a:xfrm>
              <a:off x="38185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3"/>
            <p:cNvSpPr/>
            <p:nvPr/>
          </p:nvSpPr>
          <p:spPr>
            <a:xfrm>
              <a:off x="38185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3" name="Google Shape;1423;p63"/>
            <p:cNvSpPr/>
            <p:nvPr/>
          </p:nvSpPr>
          <p:spPr>
            <a:xfrm>
              <a:off x="3742300" y="37803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4" name="Google Shape;1424;p63"/>
            <p:cNvSpPr/>
            <p:nvPr/>
          </p:nvSpPr>
          <p:spPr>
            <a:xfrm>
              <a:off x="37423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3"/>
            <p:cNvSpPr/>
            <p:nvPr/>
          </p:nvSpPr>
          <p:spPr>
            <a:xfrm>
              <a:off x="37423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3"/>
            <p:cNvSpPr/>
            <p:nvPr/>
          </p:nvSpPr>
          <p:spPr>
            <a:xfrm>
              <a:off x="37423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3"/>
            <p:cNvSpPr/>
            <p:nvPr/>
          </p:nvSpPr>
          <p:spPr>
            <a:xfrm>
              <a:off x="37421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3"/>
            <p:cNvSpPr/>
            <p:nvPr/>
          </p:nvSpPr>
          <p:spPr>
            <a:xfrm>
              <a:off x="37423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9" name="Google Shape;1429;p63"/>
            <p:cNvSpPr/>
            <p:nvPr/>
          </p:nvSpPr>
          <p:spPr>
            <a:xfrm>
              <a:off x="3665950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0" name="Google Shape;1430;p63"/>
            <p:cNvSpPr/>
            <p:nvPr/>
          </p:nvSpPr>
          <p:spPr>
            <a:xfrm>
              <a:off x="3666100" y="32470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3"/>
            <p:cNvSpPr/>
            <p:nvPr/>
          </p:nvSpPr>
          <p:spPr>
            <a:xfrm>
              <a:off x="36661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3"/>
            <p:cNvSpPr/>
            <p:nvPr/>
          </p:nvSpPr>
          <p:spPr>
            <a:xfrm>
              <a:off x="35898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3"/>
            <p:cNvSpPr/>
            <p:nvPr/>
          </p:nvSpPr>
          <p:spPr>
            <a:xfrm>
              <a:off x="35898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3"/>
            <p:cNvSpPr/>
            <p:nvPr/>
          </p:nvSpPr>
          <p:spPr>
            <a:xfrm>
              <a:off x="35898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3"/>
            <p:cNvSpPr/>
            <p:nvPr/>
          </p:nvSpPr>
          <p:spPr>
            <a:xfrm>
              <a:off x="35136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3"/>
            <p:cNvSpPr/>
            <p:nvPr/>
          </p:nvSpPr>
          <p:spPr>
            <a:xfrm>
              <a:off x="35136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3"/>
            <p:cNvSpPr/>
            <p:nvPr/>
          </p:nvSpPr>
          <p:spPr>
            <a:xfrm>
              <a:off x="35136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3"/>
            <p:cNvSpPr/>
            <p:nvPr/>
          </p:nvSpPr>
          <p:spPr>
            <a:xfrm>
              <a:off x="343745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3"/>
            <p:cNvSpPr/>
            <p:nvPr/>
          </p:nvSpPr>
          <p:spPr>
            <a:xfrm>
              <a:off x="343745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3"/>
            <p:cNvSpPr/>
            <p:nvPr/>
          </p:nvSpPr>
          <p:spPr>
            <a:xfrm>
              <a:off x="343745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3"/>
            <p:cNvSpPr/>
            <p:nvPr/>
          </p:nvSpPr>
          <p:spPr>
            <a:xfrm>
              <a:off x="34374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3"/>
            <p:cNvSpPr/>
            <p:nvPr/>
          </p:nvSpPr>
          <p:spPr>
            <a:xfrm>
              <a:off x="3361450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3"/>
            <p:cNvSpPr/>
            <p:nvPr/>
          </p:nvSpPr>
          <p:spPr>
            <a:xfrm>
              <a:off x="33614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3"/>
            <p:cNvSpPr/>
            <p:nvPr/>
          </p:nvSpPr>
          <p:spPr>
            <a:xfrm>
              <a:off x="33614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3"/>
            <p:cNvSpPr/>
            <p:nvPr/>
          </p:nvSpPr>
          <p:spPr>
            <a:xfrm>
              <a:off x="33614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3"/>
            <p:cNvSpPr/>
            <p:nvPr/>
          </p:nvSpPr>
          <p:spPr>
            <a:xfrm>
              <a:off x="32852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3"/>
            <p:cNvSpPr/>
            <p:nvPr/>
          </p:nvSpPr>
          <p:spPr>
            <a:xfrm>
              <a:off x="32852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3"/>
            <p:cNvSpPr/>
            <p:nvPr/>
          </p:nvSpPr>
          <p:spPr>
            <a:xfrm>
              <a:off x="32852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3"/>
            <p:cNvSpPr/>
            <p:nvPr/>
          </p:nvSpPr>
          <p:spPr>
            <a:xfrm>
              <a:off x="32852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3"/>
            <p:cNvSpPr/>
            <p:nvPr/>
          </p:nvSpPr>
          <p:spPr>
            <a:xfrm>
              <a:off x="3209025" y="30948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3"/>
            <p:cNvSpPr/>
            <p:nvPr/>
          </p:nvSpPr>
          <p:spPr>
            <a:xfrm>
              <a:off x="32090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" name="Google Shape;1452;p63"/>
            <p:cNvSpPr/>
            <p:nvPr/>
          </p:nvSpPr>
          <p:spPr>
            <a:xfrm>
              <a:off x="32090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" name="Google Shape;1453;p63"/>
            <p:cNvSpPr/>
            <p:nvPr/>
          </p:nvSpPr>
          <p:spPr>
            <a:xfrm>
              <a:off x="32090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3"/>
            <p:cNvSpPr/>
            <p:nvPr/>
          </p:nvSpPr>
          <p:spPr>
            <a:xfrm>
              <a:off x="32090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3"/>
            <p:cNvSpPr/>
            <p:nvPr/>
          </p:nvSpPr>
          <p:spPr>
            <a:xfrm>
              <a:off x="419940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3"/>
            <p:cNvSpPr/>
            <p:nvPr/>
          </p:nvSpPr>
          <p:spPr>
            <a:xfrm>
              <a:off x="3132800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3"/>
            <p:cNvSpPr/>
            <p:nvPr/>
          </p:nvSpPr>
          <p:spPr>
            <a:xfrm>
              <a:off x="305680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3"/>
            <p:cNvSpPr/>
            <p:nvPr/>
          </p:nvSpPr>
          <p:spPr>
            <a:xfrm>
              <a:off x="43516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3"/>
            <p:cNvSpPr/>
            <p:nvPr/>
          </p:nvSpPr>
          <p:spPr>
            <a:xfrm>
              <a:off x="43516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3"/>
            <p:cNvSpPr/>
            <p:nvPr/>
          </p:nvSpPr>
          <p:spPr>
            <a:xfrm>
              <a:off x="43516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3"/>
            <p:cNvSpPr/>
            <p:nvPr/>
          </p:nvSpPr>
          <p:spPr>
            <a:xfrm>
              <a:off x="43516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3"/>
            <p:cNvSpPr/>
            <p:nvPr/>
          </p:nvSpPr>
          <p:spPr>
            <a:xfrm>
              <a:off x="43516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3"/>
            <p:cNvSpPr/>
            <p:nvPr/>
          </p:nvSpPr>
          <p:spPr>
            <a:xfrm>
              <a:off x="43516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3"/>
            <p:cNvSpPr/>
            <p:nvPr/>
          </p:nvSpPr>
          <p:spPr>
            <a:xfrm>
              <a:off x="43516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3"/>
            <p:cNvSpPr/>
            <p:nvPr/>
          </p:nvSpPr>
          <p:spPr>
            <a:xfrm>
              <a:off x="397095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3"/>
            <p:cNvSpPr/>
            <p:nvPr/>
          </p:nvSpPr>
          <p:spPr>
            <a:xfrm>
              <a:off x="39709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3"/>
            <p:cNvSpPr/>
            <p:nvPr/>
          </p:nvSpPr>
          <p:spPr>
            <a:xfrm>
              <a:off x="36661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3"/>
            <p:cNvSpPr/>
            <p:nvPr/>
          </p:nvSpPr>
          <p:spPr>
            <a:xfrm>
              <a:off x="37423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3"/>
            <p:cNvSpPr/>
            <p:nvPr/>
          </p:nvSpPr>
          <p:spPr>
            <a:xfrm>
              <a:off x="37423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3"/>
            <p:cNvSpPr/>
            <p:nvPr/>
          </p:nvSpPr>
          <p:spPr>
            <a:xfrm>
              <a:off x="38185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3"/>
            <p:cNvSpPr/>
            <p:nvPr/>
          </p:nvSpPr>
          <p:spPr>
            <a:xfrm>
              <a:off x="38947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3"/>
            <p:cNvSpPr/>
            <p:nvPr/>
          </p:nvSpPr>
          <p:spPr>
            <a:xfrm>
              <a:off x="38947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3"/>
            <p:cNvSpPr/>
            <p:nvPr/>
          </p:nvSpPr>
          <p:spPr>
            <a:xfrm>
              <a:off x="39709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3"/>
            <p:cNvSpPr/>
            <p:nvPr/>
          </p:nvSpPr>
          <p:spPr>
            <a:xfrm>
              <a:off x="39709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3"/>
            <p:cNvSpPr/>
            <p:nvPr/>
          </p:nvSpPr>
          <p:spPr>
            <a:xfrm>
              <a:off x="40469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3"/>
            <p:cNvSpPr/>
            <p:nvPr/>
          </p:nvSpPr>
          <p:spPr>
            <a:xfrm>
              <a:off x="40469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3"/>
            <p:cNvSpPr/>
            <p:nvPr/>
          </p:nvSpPr>
          <p:spPr>
            <a:xfrm>
              <a:off x="40469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3"/>
            <p:cNvSpPr/>
            <p:nvPr/>
          </p:nvSpPr>
          <p:spPr>
            <a:xfrm>
              <a:off x="40469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3"/>
            <p:cNvSpPr/>
            <p:nvPr/>
          </p:nvSpPr>
          <p:spPr>
            <a:xfrm>
              <a:off x="41231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3"/>
            <p:cNvSpPr/>
            <p:nvPr/>
          </p:nvSpPr>
          <p:spPr>
            <a:xfrm>
              <a:off x="41231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3"/>
            <p:cNvSpPr/>
            <p:nvPr/>
          </p:nvSpPr>
          <p:spPr>
            <a:xfrm>
              <a:off x="41231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3"/>
            <p:cNvSpPr/>
            <p:nvPr/>
          </p:nvSpPr>
          <p:spPr>
            <a:xfrm>
              <a:off x="41231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3"/>
            <p:cNvSpPr/>
            <p:nvPr/>
          </p:nvSpPr>
          <p:spPr>
            <a:xfrm>
              <a:off x="41231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3"/>
            <p:cNvSpPr/>
            <p:nvPr/>
          </p:nvSpPr>
          <p:spPr>
            <a:xfrm>
              <a:off x="41231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3"/>
            <p:cNvSpPr/>
            <p:nvPr/>
          </p:nvSpPr>
          <p:spPr>
            <a:xfrm>
              <a:off x="41994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3"/>
            <p:cNvSpPr/>
            <p:nvPr/>
          </p:nvSpPr>
          <p:spPr>
            <a:xfrm>
              <a:off x="41994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3"/>
            <p:cNvSpPr/>
            <p:nvPr/>
          </p:nvSpPr>
          <p:spPr>
            <a:xfrm>
              <a:off x="41994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3"/>
            <p:cNvSpPr/>
            <p:nvPr/>
          </p:nvSpPr>
          <p:spPr>
            <a:xfrm>
              <a:off x="41994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3"/>
            <p:cNvSpPr/>
            <p:nvPr/>
          </p:nvSpPr>
          <p:spPr>
            <a:xfrm>
              <a:off x="41994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3"/>
            <p:cNvSpPr/>
            <p:nvPr/>
          </p:nvSpPr>
          <p:spPr>
            <a:xfrm>
              <a:off x="41994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3"/>
            <p:cNvSpPr/>
            <p:nvPr/>
          </p:nvSpPr>
          <p:spPr>
            <a:xfrm>
              <a:off x="41994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3"/>
            <p:cNvSpPr/>
            <p:nvPr/>
          </p:nvSpPr>
          <p:spPr>
            <a:xfrm>
              <a:off x="42756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3"/>
            <p:cNvSpPr/>
            <p:nvPr/>
          </p:nvSpPr>
          <p:spPr>
            <a:xfrm>
              <a:off x="42756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3"/>
            <p:cNvSpPr/>
            <p:nvPr/>
          </p:nvSpPr>
          <p:spPr>
            <a:xfrm>
              <a:off x="42756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3"/>
            <p:cNvSpPr/>
            <p:nvPr/>
          </p:nvSpPr>
          <p:spPr>
            <a:xfrm>
              <a:off x="42756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3"/>
            <p:cNvSpPr/>
            <p:nvPr/>
          </p:nvSpPr>
          <p:spPr>
            <a:xfrm>
              <a:off x="42756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3"/>
            <p:cNvSpPr/>
            <p:nvPr/>
          </p:nvSpPr>
          <p:spPr>
            <a:xfrm>
              <a:off x="42756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3"/>
            <p:cNvSpPr/>
            <p:nvPr/>
          </p:nvSpPr>
          <p:spPr>
            <a:xfrm>
              <a:off x="42756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3"/>
            <p:cNvSpPr/>
            <p:nvPr/>
          </p:nvSpPr>
          <p:spPr>
            <a:xfrm>
              <a:off x="42756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3"/>
            <p:cNvSpPr/>
            <p:nvPr/>
          </p:nvSpPr>
          <p:spPr>
            <a:xfrm>
              <a:off x="43516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3"/>
            <p:cNvSpPr/>
            <p:nvPr/>
          </p:nvSpPr>
          <p:spPr>
            <a:xfrm>
              <a:off x="44278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3"/>
            <p:cNvSpPr/>
            <p:nvPr/>
          </p:nvSpPr>
          <p:spPr>
            <a:xfrm>
              <a:off x="44278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3"/>
            <p:cNvSpPr/>
            <p:nvPr/>
          </p:nvSpPr>
          <p:spPr>
            <a:xfrm>
              <a:off x="44278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3"/>
            <p:cNvSpPr/>
            <p:nvPr/>
          </p:nvSpPr>
          <p:spPr>
            <a:xfrm>
              <a:off x="44278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3"/>
            <p:cNvSpPr/>
            <p:nvPr/>
          </p:nvSpPr>
          <p:spPr>
            <a:xfrm>
              <a:off x="44278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3"/>
            <p:cNvSpPr/>
            <p:nvPr/>
          </p:nvSpPr>
          <p:spPr>
            <a:xfrm>
              <a:off x="44278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3"/>
            <p:cNvSpPr/>
            <p:nvPr/>
          </p:nvSpPr>
          <p:spPr>
            <a:xfrm>
              <a:off x="44278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3"/>
            <p:cNvSpPr/>
            <p:nvPr/>
          </p:nvSpPr>
          <p:spPr>
            <a:xfrm>
              <a:off x="44278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3"/>
            <p:cNvSpPr/>
            <p:nvPr/>
          </p:nvSpPr>
          <p:spPr>
            <a:xfrm>
              <a:off x="4427825" y="1571400"/>
              <a:ext cx="62350" cy="53250"/>
            </a:xfrm>
            <a:custGeom>
              <a:rect b="b" l="l" r="r" t="t"/>
              <a:pathLst>
                <a:path extrusionOk="0" h="2130" w="2494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3"/>
            <p:cNvSpPr/>
            <p:nvPr/>
          </p:nvSpPr>
          <p:spPr>
            <a:xfrm>
              <a:off x="43516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3"/>
            <p:cNvSpPr/>
            <p:nvPr/>
          </p:nvSpPr>
          <p:spPr>
            <a:xfrm>
              <a:off x="42756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" name="Google Shape;1512;p63"/>
            <p:cNvSpPr/>
            <p:nvPr/>
          </p:nvSpPr>
          <p:spPr>
            <a:xfrm>
              <a:off x="42756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" name="Google Shape;1513;p63"/>
            <p:cNvSpPr/>
            <p:nvPr/>
          </p:nvSpPr>
          <p:spPr>
            <a:xfrm>
              <a:off x="41994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3"/>
            <p:cNvSpPr/>
            <p:nvPr/>
          </p:nvSpPr>
          <p:spPr>
            <a:xfrm>
              <a:off x="41994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3"/>
            <p:cNvSpPr/>
            <p:nvPr/>
          </p:nvSpPr>
          <p:spPr>
            <a:xfrm>
              <a:off x="41994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3"/>
            <p:cNvSpPr/>
            <p:nvPr/>
          </p:nvSpPr>
          <p:spPr>
            <a:xfrm>
              <a:off x="41994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3"/>
            <p:cNvSpPr/>
            <p:nvPr/>
          </p:nvSpPr>
          <p:spPr>
            <a:xfrm>
              <a:off x="41231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3"/>
            <p:cNvSpPr/>
            <p:nvPr/>
          </p:nvSpPr>
          <p:spPr>
            <a:xfrm>
              <a:off x="41231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3"/>
            <p:cNvSpPr/>
            <p:nvPr/>
          </p:nvSpPr>
          <p:spPr>
            <a:xfrm>
              <a:off x="41231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3"/>
            <p:cNvSpPr/>
            <p:nvPr/>
          </p:nvSpPr>
          <p:spPr>
            <a:xfrm>
              <a:off x="41231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3"/>
            <p:cNvSpPr/>
            <p:nvPr/>
          </p:nvSpPr>
          <p:spPr>
            <a:xfrm>
              <a:off x="41231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3"/>
            <p:cNvSpPr/>
            <p:nvPr/>
          </p:nvSpPr>
          <p:spPr>
            <a:xfrm>
              <a:off x="41231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3"/>
            <p:cNvSpPr/>
            <p:nvPr/>
          </p:nvSpPr>
          <p:spPr>
            <a:xfrm>
              <a:off x="40469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3"/>
            <p:cNvSpPr/>
            <p:nvPr/>
          </p:nvSpPr>
          <p:spPr>
            <a:xfrm>
              <a:off x="40469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5" name="Google Shape;1525;p63"/>
            <p:cNvSpPr/>
            <p:nvPr/>
          </p:nvSpPr>
          <p:spPr>
            <a:xfrm>
              <a:off x="40469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6" name="Google Shape;1526;p63"/>
            <p:cNvSpPr/>
            <p:nvPr/>
          </p:nvSpPr>
          <p:spPr>
            <a:xfrm>
              <a:off x="40469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3"/>
            <p:cNvSpPr/>
            <p:nvPr/>
          </p:nvSpPr>
          <p:spPr>
            <a:xfrm>
              <a:off x="40469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3"/>
            <p:cNvSpPr/>
            <p:nvPr/>
          </p:nvSpPr>
          <p:spPr>
            <a:xfrm>
              <a:off x="40469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3"/>
            <p:cNvSpPr/>
            <p:nvPr/>
          </p:nvSpPr>
          <p:spPr>
            <a:xfrm>
              <a:off x="40469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3"/>
            <p:cNvSpPr/>
            <p:nvPr/>
          </p:nvSpPr>
          <p:spPr>
            <a:xfrm>
              <a:off x="40469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3"/>
            <p:cNvSpPr/>
            <p:nvPr/>
          </p:nvSpPr>
          <p:spPr>
            <a:xfrm>
              <a:off x="39709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3"/>
            <p:cNvSpPr/>
            <p:nvPr/>
          </p:nvSpPr>
          <p:spPr>
            <a:xfrm>
              <a:off x="39709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3"/>
            <p:cNvSpPr/>
            <p:nvPr/>
          </p:nvSpPr>
          <p:spPr>
            <a:xfrm>
              <a:off x="39709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3"/>
            <p:cNvSpPr/>
            <p:nvPr/>
          </p:nvSpPr>
          <p:spPr>
            <a:xfrm>
              <a:off x="39709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3"/>
            <p:cNvSpPr/>
            <p:nvPr/>
          </p:nvSpPr>
          <p:spPr>
            <a:xfrm>
              <a:off x="39709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6" name="Google Shape;1536;p63"/>
            <p:cNvSpPr/>
            <p:nvPr/>
          </p:nvSpPr>
          <p:spPr>
            <a:xfrm>
              <a:off x="39709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7" name="Google Shape;1537;p63"/>
            <p:cNvSpPr/>
            <p:nvPr/>
          </p:nvSpPr>
          <p:spPr>
            <a:xfrm>
              <a:off x="39709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3"/>
            <p:cNvSpPr/>
            <p:nvPr/>
          </p:nvSpPr>
          <p:spPr>
            <a:xfrm>
              <a:off x="39709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3"/>
            <p:cNvSpPr/>
            <p:nvPr/>
          </p:nvSpPr>
          <p:spPr>
            <a:xfrm>
              <a:off x="39709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3"/>
            <p:cNvSpPr/>
            <p:nvPr/>
          </p:nvSpPr>
          <p:spPr>
            <a:xfrm>
              <a:off x="38947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1" name="Google Shape;1541;p63"/>
            <p:cNvSpPr/>
            <p:nvPr/>
          </p:nvSpPr>
          <p:spPr>
            <a:xfrm>
              <a:off x="38947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2" name="Google Shape;1542;p63"/>
            <p:cNvSpPr/>
            <p:nvPr/>
          </p:nvSpPr>
          <p:spPr>
            <a:xfrm>
              <a:off x="38947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3"/>
            <p:cNvSpPr/>
            <p:nvPr/>
          </p:nvSpPr>
          <p:spPr>
            <a:xfrm>
              <a:off x="38947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3"/>
            <p:cNvSpPr/>
            <p:nvPr/>
          </p:nvSpPr>
          <p:spPr>
            <a:xfrm>
              <a:off x="38947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63"/>
            <p:cNvSpPr/>
            <p:nvPr/>
          </p:nvSpPr>
          <p:spPr>
            <a:xfrm>
              <a:off x="3894725" y="1571400"/>
              <a:ext cx="62175" cy="53250"/>
            </a:xfrm>
            <a:custGeom>
              <a:rect b="b" l="l" r="r" t="t"/>
              <a:pathLst>
                <a:path extrusionOk="0" h="2130" w="2487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6" name="Google Shape;1546;p63"/>
            <p:cNvSpPr/>
            <p:nvPr/>
          </p:nvSpPr>
          <p:spPr>
            <a:xfrm>
              <a:off x="38947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3"/>
            <p:cNvSpPr/>
            <p:nvPr/>
          </p:nvSpPr>
          <p:spPr>
            <a:xfrm>
              <a:off x="38947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3"/>
            <p:cNvSpPr/>
            <p:nvPr/>
          </p:nvSpPr>
          <p:spPr>
            <a:xfrm>
              <a:off x="38947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3"/>
            <p:cNvSpPr/>
            <p:nvPr/>
          </p:nvSpPr>
          <p:spPr>
            <a:xfrm>
              <a:off x="38947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3"/>
            <p:cNvSpPr/>
            <p:nvPr/>
          </p:nvSpPr>
          <p:spPr>
            <a:xfrm>
              <a:off x="38185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3"/>
            <p:cNvSpPr/>
            <p:nvPr/>
          </p:nvSpPr>
          <p:spPr>
            <a:xfrm>
              <a:off x="38185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2" name="Google Shape;1552;p63"/>
            <p:cNvSpPr/>
            <p:nvPr/>
          </p:nvSpPr>
          <p:spPr>
            <a:xfrm>
              <a:off x="38185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3" name="Google Shape;1553;p63"/>
            <p:cNvSpPr/>
            <p:nvPr/>
          </p:nvSpPr>
          <p:spPr>
            <a:xfrm>
              <a:off x="38185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3"/>
            <p:cNvSpPr/>
            <p:nvPr/>
          </p:nvSpPr>
          <p:spPr>
            <a:xfrm>
              <a:off x="38185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3"/>
            <p:cNvSpPr/>
            <p:nvPr/>
          </p:nvSpPr>
          <p:spPr>
            <a:xfrm>
              <a:off x="38185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3"/>
            <p:cNvSpPr/>
            <p:nvPr/>
          </p:nvSpPr>
          <p:spPr>
            <a:xfrm>
              <a:off x="38185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3"/>
            <p:cNvSpPr/>
            <p:nvPr/>
          </p:nvSpPr>
          <p:spPr>
            <a:xfrm>
              <a:off x="38185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3"/>
            <p:cNvSpPr/>
            <p:nvPr/>
          </p:nvSpPr>
          <p:spPr>
            <a:xfrm>
              <a:off x="38185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3"/>
            <p:cNvSpPr/>
            <p:nvPr/>
          </p:nvSpPr>
          <p:spPr>
            <a:xfrm>
              <a:off x="38185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0" name="Google Shape;1560;p63"/>
            <p:cNvSpPr/>
            <p:nvPr/>
          </p:nvSpPr>
          <p:spPr>
            <a:xfrm>
              <a:off x="38185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1" name="Google Shape;1561;p63"/>
            <p:cNvSpPr/>
            <p:nvPr/>
          </p:nvSpPr>
          <p:spPr>
            <a:xfrm>
              <a:off x="37423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3"/>
            <p:cNvSpPr/>
            <p:nvPr/>
          </p:nvSpPr>
          <p:spPr>
            <a:xfrm>
              <a:off x="37423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3"/>
            <p:cNvSpPr/>
            <p:nvPr/>
          </p:nvSpPr>
          <p:spPr>
            <a:xfrm>
              <a:off x="37423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3"/>
            <p:cNvSpPr/>
            <p:nvPr/>
          </p:nvSpPr>
          <p:spPr>
            <a:xfrm>
              <a:off x="37423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3"/>
            <p:cNvSpPr/>
            <p:nvPr/>
          </p:nvSpPr>
          <p:spPr>
            <a:xfrm>
              <a:off x="37423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6" name="Google Shape;1566;p63"/>
            <p:cNvSpPr/>
            <p:nvPr/>
          </p:nvSpPr>
          <p:spPr>
            <a:xfrm>
              <a:off x="37423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7" name="Google Shape;1567;p63"/>
            <p:cNvSpPr/>
            <p:nvPr/>
          </p:nvSpPr>
          <p:spPr>
            <a:xfrm>
              <a:off x="37423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3"/>
            <p:cNvSpPr/>
            <p:nvPr/>
          </p:nvSpPr>
          <p:spPr>
            <a:xfrm>
              <a:off x="37423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3"/>
            <p:cNvSpPr/>
            <p:nvPr/>
          </p:nvSpPr>
          <p:spPr>
            <a:xfrm>
              <a:off x="37423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3"/>
            <p:cNvSpPr/>
            <p:nvPr/>
          </p:nvSpPr>
          <p:spPr>
            <a:xfrm>
              <a:off x="36661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3"/>
            <p:cNvSpPr/>
            <p:nvPr/>
          </p:nvSpPr>
          <p:spPr>
            <a:xfrm>
              <a:off x="36661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3"/>
            <p:cNvSpPr/>
            <p:nvPr/>
          </p:nvSpPr>
          <p:spPr>
            <a:xfrm>
              <a:off x="36661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3"/>
            <p:cNvSpPr/>
            <p:nvPr/>
          </p:nvSpPr>
          <p:spPr>
            <a:xfrm>
              <a:off x="36661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3"/>
            <p:cNvSpPr/>
            <p:nvPr/>
          </p:nvSpPr>
          <p:spPr>
            <a:xfrm>
              <a:off x="366610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3"/>
            <p:cNvSpPr/>
            <p:nvPr/>
          </p:nvSpPr>
          <p:spPr>
            <a:xfrm>
              <a:off x="35898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3"/>
            <p:cNvSpPr/>
            <p:nvPr/>
          </p:nvSpPr>
          <p:spPr>
            <a:xfrm>
              <a:off x="35898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63"/>
            <p:cNvSpPr/>
            <p:nvPr/>
          </p:nvSpPr>
          <p:spPr>
            <a:xfrm>
              <a:off x="35898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63"/>
            <p:cNvSpPr/>
            <p:nvPr/>
          </p:nvSpPr>
          <p:spPr>
            <a:xfrm>
              <a:off x="35898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63"/>
            <p:cNvSpPr/>
            <p:nvPr/>
          </p:nvSpPr>
          <p:spPr>
            <a:xfrm>
              <a:off x="35898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63"/>
            <p:cNvSpPr/>
            <p:nvPr/>
          </p:nvSpPr>
          <p:spPr>
            <a:xfrm>
              <a:off x="35136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63"/>
            <p:cNvSpPr/>
            <p:nvPr/>
          </p:nvSpPr>
          <p:spPr>
            <a:xfrm>
              <a:off x="35136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63"/>
            <p:cNvSpPr/>
            <p:nvPr/>
          </p:nvSpPr>
          <p:spPr>
            <a:xfrm>
              <a:off x="35136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3"/>
            <p:cNvSpPr/>
            <p:nvPr/>
          </p:nvSpPr>
          <p:spPr>
            <a:xfrm>
              <a:off x="35136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63"/>
            <p:cNvSpPr/>
            <p:nvPr/>
          </p:nvSpPr>
          <p:spPr>
            <a:xfrm>
              <a:off x="35136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63"/>
            <p:cNvSpPr/>
            <p:nvPr/>
          </p:nvSpPr>
          <p:spPr>
            <a:xfrm>
              <a:off x="35136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3"/>
            <p:cNvSpPr/>
            <p:nvPr/>
          </p:nvSpPr>
          <p:spPr>
            <a:xfrm>
              <a:off x="35136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63"/>
            <p:cNvSpPr/>
            <p:nvPr/>
          </p:nvSpPr>
          <p:spPr>
            <a:xfrm>
              <a:off x="34374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63"/>
            <p:cNvSpPr/>
            <p:nvPr/>
          </p:nvSpPr>
          <p:spPr>
            <a:xfrm>
              <a:off x="34374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3"/>
            <p:cNvSpPr/>
            <p:nvPr/>
          </p:nvSpPr>
          <p:spPr>
            <a:xfrm>
              <a:off x="34374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63"/>
            <p:cNvSpPr/>
            <p:nvPr/>
          </p:nvSpPr>
          <p:spPr>
            <a:xfrm>
              <a:off x="34374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63"/>
            <p:cNvSpPr/>
            <p:nvPr/>
          </p:nvSpPr>
          <p:spPr>
            <a:xfrm>
              <a:off x="34374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3"/>
            <p:cNvSpPr/>
            <p:nvPr/>
          </p:nvSpPr>
          <p:spPr>
            <a:xfrm>
              <a:off x="34374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3" name="Google Shape;1593;p63"/>
            <p:cNvSpPr/>
            <p:nvPr/>
          </p:nvSpPr>
          <p:spPr>
            <a:xfrm>
              <a:off x="34374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4" name="Google Shape;1594;p63"/>
            <p:cNvSpPr/>
            <p:nvPr/>
          </p:nvSpPr>
          <p:spPr>
            <a:xfrm>
              <a:off x="33614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3"/>
            <p:cNvSpPr/>
            <p:nvPr/>
          </p:nvSpPr>
          <p:spPr>
            <a:xfrm>
              <a:off x="33614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6" name="Google Shape;1596;p63"/>
            <p:cNvSpPr/>
            <p:nvPr/>
          </p:nvSpPr>
          <p:spPr>
            <a:xfrm>
              <a:off x="33614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7" name="Google Shape;1597;p63"/>
            <p:cNvSpPr/>
            <p:nvPr/>
          </p:nvSpPr>
          <p:spPr>
            <a:xfrm>
              <a:off x="33614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3"/>
            <p:cNvSpPr/>
            <p:nvPr/>
          </p:nvSpPr>
          <p:spPr>
            <a:xfrm>
              <a:off x="32852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9" name="Google Shape;1599;p63"/>
            <p:cNvSpPr/>
            <p:nvPr/>
          </p:nvSpPr>
          <p:spPr>
            <a:xfrm>
              <a:off x="31328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63"/>
            <p:cNvSpPr/>
            <p:nvPr/>
          </p:nvSpPr>
          <p:spPr>
            <a:xfrm>
              <a:off x="30568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3"/>
            <p:cNvSpPr/>
            <p:nvPr/>
          </p:nvSpPr>
          <p:spPr>
            <a:xfrm>
              <a:off x="3056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63"/>
            <p:cNvSpPr/>
            <p:nvPr/>
          </p:nvSpPr>
          <p:spPr>
            <a:xfrm>
              <a:off x="29805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" name="Google Shape;1603;p63"/>
            <p:cNvSpPr/>
            <p:nvPr/>
          </p:nvSpPr>
          <p:spPr>
            <a:xfrm>
              <a:off x="29805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3"/>
            <p:cNvSpPr/>
            <p:nvPr/>
          </p:nvSpPr>
          <p:spPr>
            <a:xfrm>
              <a:off x="29805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3"/>
            <p:cNvSpPr/>
            <p:nvPr/>
          </p:nvSpPr>
          <p:spPr>
            <a:xfrm>
              <a:off x="29805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" name="Google Shape;1606;p63"/>
            <p:cNvSpPr/>
            <p:nvPr/>
          </p:nvSpPr>
          <p:spPr>
            <a:xfrm>
              <a:off x="29805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" name="Google Shape;1607;p63"/>
            <p:cNvSpPr/>
            <p:nvPr/>
          </p:nvSpPr>
          <p:spPr>
            <a:xfrm>
              <a:off x="29805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3"/>
            <p:cNvSpPr/>
            <p:nvPr/>
          </p:nvSpPr>
          <p:spPr>
            <a:xfrm>
              <a:off x="29043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3"/>
            <p:cNvSpPr/>
            <p:nvPr/>
          </p:nvSpPr>
          <p:spPr>
            <a:xfrm>
              <a:off x="29043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" name="Google Shape;1610;p63"/>
            <p:cNvSpPr/>
            <p:nvPr/>
          </p:nvSpPr>
          <p:spPr>
            <a:xfrm>
              <a:off x="29043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" name="Google Shape;1611;p63"/>
            <p:cNvSpPr/>
            <p:nvPr/>
          </p:nvSpPr>
          <p:spPr>
            <a:xfrm>
              <a:off x="29043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3"/>
            <p:cNvSpPr/>
            <p:nvPr/>
          </p:nvSpPr>
          <p:spPr>
            <a:xfrm>
              <a:off x="29043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3"/>
            <p:cNvSpPr/>
            <p:nvPr/>
          </p:nvSpPr>
          <p:spPr>
            <a:xfrm>
              <a:off x="29043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63"/>
            <p:cNvSpPr/>
            <p:nvPr/>
          </p:nvSpPr>
          <p:spPr>
            <a:xfrm>
              <a:off x="29043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63"/>
            <p:cNvSpPr/>
            <p:nvPr/>
          </p:nvSpPr>
          <p:spPr>
            <a:xfrm>
              <a:off x="28281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3"/>
            <p:cNvSpPr/>
            <p:nvPr/>
          </p:nvSpPr>
          <p:spPr>
            <a:xfrm>
              <a:off x="28281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3"/>
            <p:cNvSpPr/>
            <p:nvPr/>
          </p:nvSpPr>
          <p:spPr>
            <a:xfrm>
              <a:off x="28281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63"/>
            <p:cNvSpPr/>
            <p:nvPr/>
          </p:nvSpPr>
          <p:spPr>
            <a:xfrm>
              <a:off x="28281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63"/>
            <p:cNvSpPr/>
            <p:nvPr/>
          </p:nvSpPr>
          <p:spPr>
            <a:xfrm>
              <a:off x="28281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3"/>
            <p:cNvSpPr/>
            <p:nvPr/>
          </p:nvSpPr>
          <p:spPr>
            <a:xfrm>
              <a:off x="28281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3"/>
            <p:cNvSpPr/>
            <p:nvPr/>
          </p:nvSpPr>
          <p:spPr>
            <a:xfrm>
              <a:off x="28281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2" name="Google Shape;1622;p63"/>
            <p:cNvSpPr/>
            <p:nvPr/>
          </p:nvSpPr>
          <p:spPr>
            <a:xfrm>
              <a:off x="282815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3" name="Google Shape;1623;p63"/>
            <p:cNvSpPr/>
            <p:nvPr/>
          </p:nvSpPr>
          <p:spPr>
            <a:xfrm>
              <a:off x="27519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3"/>
            <p:cNvSpPr/>
            <p:nvPr/>
          </p:nvSpPr>
          <p:spPr>
            <a:xfrm>
              <a:off x="27519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3"/>
            <p:cNvSpPr/>
            <p:nvPr/>
          </p:nvSpPr>
          <p:spPr>
            <a:xfrm>
              <a:off x="27519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6" name="Google Shape;1626;p63"/>
            <p:cNvSpPr/>
            <p:nvPr/>
          </p:nvSpPr>
          <p:spPr>
            <a:xfrm>
              <a:off x="27519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7" name="Google Shape;1627;p63"/>
            <p:cNvSpPr/>
            <p:nvPr/>
          </p:nvSpPr>
          <p:spPr>
            <a:xfrm>
              <a:off x="27519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3"/>
            <p:cNvSpPr/>
            <p:nvPr/>
          </p:nvSpPr>
          <p:spPr>
            <a:xfrm>
              <a:off x="275195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9" name="Google Shape;1629;p63"/>
            <p:cNvSpPr/>
            <p:nvPr/>
          </p:nvSpPr>
          <p:spPr>
            <a:xfrm>
              <a:off x="27519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0" name="Google Shape;1630;p63"/>
            <p:cNvSpPr/>
            <p:nvPr/>
          </p:nvSpPr>
          <p:spPr>
            <a:xfrm>
              <a:off x="2751950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1" name="Google Shape;1631;p63"/>
            <p:cNvSpPr/>
            <p:nvPr/>
          </p:nvSpPr>
          <p:spPr>
            <a:xfrm>
              <a:off x="2675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2" name="Google Shape;1632;p63"/>
            <p:cNvSpPr/>
            <p:nvPr/>
          </p:nvSpPr>
          <p:spPr>
            <a:xfrm>
              <a:off x="2675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3" name="Google Shape;1633;p63"/>
            <p:cNvSpPr/>
            <p:nvPr/>
          </p:nvSpPr>
          <p:spPr>
            <a:xfrm>
              <a:off x="2675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63"/>
            <p:cNvSpPr/>
            <p:nvPr/>
          </p:nvSpPr>
          <p:spPr>
            <a:xfrm>
              <a:off x="2675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63"/>
            <p:cNvSpPr/>
            <p:nvPr/>
          </p:nvSpPr>
          <p:spPr>
            <a:xfrm>
              <a:off x="26759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6" name="Google Shape;1636;p63"/>
            <p:cNvSpPr/>
            <p:nvPr/>
          </p:nvSpPr>
          <p:spPr>
            <a:xfrm>
              <a:off x="267592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7" name="Google Shape;1637;p63"/>
            <p:cNvSpPr/>
            <p:nvPr/>
          </p:nvSpPr>
          <p:spPr>
            <a:xfrm>
              <a:off x="26759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8" name="Google Shape;1638;p63"/>
            <p:cNvSpPr/>
            <p:nvPr/>
          </p:nvSpPr>
          <p:spPr>
            <a:xfrm>
              <a:off x="26759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9" name="Google Shape;1639;p63"/>
            <p:cNvSpPr/>
            <p:nvPr/>
          </p:nvSpPr>
          <p:spPr>
            <a:xfrm>
              <a:off x="25997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0" name="Google Shape;1640;p63"/>
            <p:cNvSpPr/>
            <p:nvPr/>
          </p:nvSpPr>
          <p:spPr>
            <a:xfrm>
              <a:off x="25997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1" name="Google Shape;1641;p63"/>
            <p:cNvSpPr/>
            <p:nvPr/>
          </p:nvSpPr>
          <p:spPr>
            <a:xfrm>
              <a:off x="25997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3"/>
            <p:cNvSpPr/>
            <p:nvPr/>
          </p:nvSpPr>
          <p:spPr>
            <a:xfrm>
              <a:off x="25997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3" name="Google Shape;1643;p63"/>
            <p:cNvSpPr/>
            <p:nvPr/>
          </p:nvSpPr>
          <p:spPr>
            <a:xfrm>
              <a:off x="25997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4" name="Google Shape;1644;p63"/>
            <p:cNvSpPr/>
            <p:nvPr/>
          </p:nvSpPr>
          <p:spPr>
            <a:xfrm>
              <a:off x="25997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63"/>
            <p:cNvSpPr/>
            <p:nvPr/>
          </p:nvSpPr>
          <p:spPr>
            <a:xfrm>
              <a:off x="259972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3"/>
            <p:cNvSpPr/>
            <p:nvPr/>
          </p:nvSpPr>
          <p:spPr>
            <a:xfrm>
              <a:off x="259972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63"/>
            <p:cNvSpPr/>
            <p:nvPr/>
          </p:nvSpPr>
          <p:spPr>
            <a:xfrm>
              <a:off x="259972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63"/>
            <p:cNvSpPr/>
            <p:nvPr/>
          </p:nvSpPr>
          <p:spPr>
            <a:xfrm>
              <a:off x="25235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3"/>
            <p:cNvSpPr/>
            <p:nvPr/>
          </p:nvSpPr>
          <p:spPr>
            <a:xfrm>
              <a:off x="25235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63"/>
            <p:cNvSpPr/>
            <p:nvPr/>
          </p:nvSpPr>
          <p:spPr>
            <a:xfrm>
              <a:off x="25235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63"/>
            <p:cNvSpPr/>
            <p:nvPr/>
          </p:nvSpPr>
          <p:spPr>
            <a:xfrm>
              <a:off x="2523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63"/>
            <p:cNvSpPr/>
            <p:nvPr/>
          </p:nvSpPr>
          <p:spPr>
            <a:xfrm>
              <a:off x="2523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63"/>
            <p:cNvSpPr/>
            <p:nvPr/>
          </p:nvSpPr>
          <p:spPr>
            <a:xfrm>
              <a:off x="25235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63"/>
            <p:cNvSpPr/>
            <p:nvPr/>
          </p:nvSpPr>
          <p:spPr>
            <a:xfrm>
              <a:off x="25235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3"/>
            <p:cNvSpPr/>
            <p:nvPr/>
          </p:nvSpPr>
          <p:spPr>
            <a:xfrm>
              <a:off x="2523500" y="11905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3"/>
            <p:cNvSpPr/>
            <p:nvPr/>
          </p:nvSpPr>
          <p:spPr>
            <a:xfrm>
              <a:off x="25235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3"/>
            <p:cNvSpPr/>
            <p:nvPr/>
          </p:nvSpPr>
          <p:spPr>
            <a:xfrm>
              <a:off x="25235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3"/>
            <p:cNvSpPr/>
            <p:nvPr/>
          </p:nvSpPr>
          <p:spPr>
            <a:xfrm>
              <a:off x="24473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3"/>
            <p:cNvSpPr/>
            <p:nvPr/>
          </p:nvSpPr>
          <p:spPr>
            <a:xfrm>
              <a:off x="24473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3"/>
            <p:cNvSpPr/>
            <p:nvPr/>
          </p:nvSpPr>
          <p:spPr>
            <a:xfrm>
              <a:off x="24473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3"/>
            <p:cNvSpPr/>
            <p:nvPr/>
          </p:nvSpPr>
          <p:spPr>
            <a:xfrm>
              <a:off x="24473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3"/>
            <p:cNvSpPr/>
            <p:nvPr/>
          </p:nvSpPr>
          <p:spPr>
            <a:xfrm>
              <a:off x="24473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63"/>
            <p:cNvSpPr/>
            <p:nvPr/>
          </p:nvSpPr>
          <p:spPr>
            <a:xfrm>
              <a:off x="24473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63"/>
            <p:cNvSpPr/>
            <p:nvPr/>
          </p:nvSpPr>
          <p:spPr>
            <a:xfrm>
              <a:off x="2447300" y="12665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3"/>
            <p:cNvSpPr/>
            <p:nvPr/>
          </p:nvSpPr>
          <p:spPr>
            <a:xfrm>
              <a:off x="24473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3"/>
            <p:cNvSpPr/>
            <p:nvPr/>
          </p:nvSpPr>
          <p:spPr>
            <a:xfrm>
              <a:off x="2447300" y="11143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3"/>
            <p:cNvSpPr/>
            <p:nvPr/>
          </p:nvSpPr>
          <p:spPr>
            <a:xfrm>
              <a:off x="24473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3"/>
            <p:cNvSpPr/>
            <p:nvPr/>
          </p:nvSpPr>
          <p:spPr>
            <a:xfrm>
              <a:off x="2371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3"/>
            <p:cNvSpPr/>
            <p:nvPr/>
          </p:nvSpPr>
          <p:spPr>
            <a:xfrm>
              <a:off x="2371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3"/>
            <p:cNvSpPr/>
            <p:nvPr/>
          </p:nvSpPr>
          <p:spPr>
            <a:xfrm>
              <a:off x="2371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3"/>
            <p:cNvSpPr/>
            <p:nvPr/>
          </p:nvSpPr>
          <p:spPr>
            <a:xfrm>
              <a:off x="2371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3"/>
            <p:cNvSpPr/>
            <p:nvPr/>
          </p:nvSpPr>
          <p:spPr>
            <a:xfrm>
              <a:off x="2371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3"/>
            <p:cNvSpPr/>
            <p:nvPr/>
          </p:nvSpPr>
          <p:spPr>
            <a:xfrm>
              <a:off x="23712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3"/>
            <p:cNvSpPr/>
            <p:nvPr/>
          </p:nvSpPr>
          <p:spPr>
            <a:xfrm>
              <a:off x="23712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3"/>
            <p:cNvSpPr/>
            <p:nvPr/>
          </p:nvSpPr>
          <p:spPr>
            <a:xfrm>
              <a:off x="23712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3"/>
            <p:cNvSpPr/>
            <p:nvPr/>
          </p:nvSpPr>
          <p:spPr>
            <a:xfrm>
              <a:off x="237127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3"/>
            <p:cNvSpPr/>
            <p:nvPr/>
          </p:nvSpPr>
          <p:spPr>
            <a:xfrm>
              <a:off x="22950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3"/>
            <p:cNvSpPr/>
            <p:nvPr/>
          </p:nvSpPr>
          <p:spPr>
            <a:xfrm>
              <a:off x="22950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3"/>
            <p:cNvSpPr/>
            <p:nvPr/>
          </p:nvSpPr>
          <p:spPr>
            <a:xfrm>
              <a:off x="2295075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63"/>
            <p:cNvSpPr/>
            <p:nvPr/>
          </p:nvSpPr>
          <p:spPr>
            <a:xfrm>
              <a:off x="2295075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63"/>
            <p:cNvSpPr/>
            <p:nvPr/>
          </p:nvSpPr>
          <p:spPr>
            <a:xfrm>
              <a:off x="22186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3"/>
            <p:cNvSpPr/>
            <p:nvPr/>
          </p:nvSpPr>
          <p:spPr>
            <a:xfrm>
              <a:off x="221865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63"/>
            <p:cNvSpPr/>
            <p:nvPr/>
          </p:nvSpPr>
          <p:spPr>
            <a:xfrm>
              <a:off x="22186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63"/>
            <p:cNvSpPr/>
            <p:nvPr/>
          </p:nvSpPr>
          <p:spPr>
            <a:xfrm>
              <a:off x="21424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3"/>
            <p:cNvSpPr/>
            <p:nvPr/>
          </p:nvSpPr>
          <p:spPr>
            <a:xfrm>
              <a:off x="214242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3"/>
            <p:cNvSpPr/>
            <p:nvPr/>
          </p:nvSpPr>
          <p:spPr>
            <a:xfrm>
              <a:off x="2751950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3"/>
            <p:cNvSpPr/>
            <p:nvPr/>
          </p:nvSpPr>
          <p:spPr>
            <a:xfrm>
              <a:off x="2751950" y="35519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3"/>
            <p:cNvSpPr/>
            <p:nvPr/>
          </p:nvSpPr>
          <p:spPr>
            <a:xfrm>
              <a:off x="2751950" y="3475725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3"/>
            <p:cNvSpPr/>
            <p:nvPr/>
          </p:nvSpPr>
          <p:spPr>
            <a:xfrm>
              <a:off x="2675925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3"/>
            <p:cNvSpPr/>
            <p:nvPr/>
          </p:nvSpPr>
          <p:spPr>
            <a:xfrm>
              <a:off x="26757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3"/>
            <p:cNvSpPr/>
            <p:nvPr/>
          </p:nvSpPr>
          <p:spPr>
            <a:xfrm>
              <a:off x="26759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3"/>
            <p:cNvSpPr/>
            <p:nvPr/>
          </p:nvSpPr>
          <p:spPr>
            <a:xfrm>
              <a:off x="26759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3"/>
            <p:cNvSpPr/>
            <p:nvPr/>
          </p:nvSpPr>
          <p:spPr>
            <a:xfrm>
              <a:off x="26759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3"/>
            <p:cNvSpPr/>
            <p:nvPr/>
          </p:nvSpPr>
          <p:spPr>
            <a:xfrm>
              <a:off x="26759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3"/>
            <p:cNvSpPr/>
            <p:nvPr/>
          </p:nvSpPr>
          <p:spPr>
            <a:xfrm>
              <a:off x="259972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3"/>
            <p:cNvSpPr/>
            <p:nvPr/>
          </p:nvSpPr>
          <p:spPr>
            <a:xfrm>
              <a:off x="2599725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3"/>
            <p:cNvSpPr/>
            <p:nvPr/>
          </p:nvSpPr>
          <p:spPr>
            <a:xfrm>
              <a:off x="259972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3"/>
            <p:cNvSpPr/>
            <p:nvPr/>
          </p:nvSpPr>
          <p:spPr>
            <a:xfrm>
              <a:off x="259972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3"/>
            <p:cNvSpPr/>
            <p:nvPr/>
          </p:nvSpPr>
          <p:spPr>
            <a:xfrm>
              <a:off x="259972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3"/>
            <p:cNvSpPr/>
            <p:nvPr/>
          </p:nvSpPr>
          <p:spPr>
            <a:xfrm>
              <a:off x="259972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3"/>
            <p:cNvSpPr/>
            <p:nvPr/>
          </p:nvSpPr>
          <p:spPr>
            <a:xfrm>
              <a:off x="252350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3"/>
            <p:cNvSpPr/>
            <p:nvPr/>
          </p:nvSpPr>
          <p:spPr>
            <a:xfrm>
              <a:off x="252350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3"/>
            <p:cNvSpPr/>
            <p:nvPr/>
          </p:nvSpPr>
          <p:spPr>
            <a:xfrm>
              <a:off x="252350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63"/>
            <p:cNvSpPr/>
            <p:nvPr/>
          </p:nvSpPr>
          <p:spPr>
            <a:xfrm>
              <a:off x="252350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63"/>
            <p:cNvSpPr/>
            <p:nvPr/>
          </p:nvSpPr>
          <p:spPr>
            <a:xfrm>
              <a:off x="2523500" y="362795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3"/>
            <p:cNvSpPr/>
            <p:nvPr/>
          </p:nvSpPr>
          <p:spPr>
            <a:xfrm>
              <a:off x="25235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3"/>
            <p:cNvSpPr/>
            <p:nvPr/>
          </p:nvSpPr>
          <p:spPr>
            <a:xfrm>
              <a:off x="25235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3"/>
            <p:cNvSpPr/>
            <p:nvPr/>
          </p:nvSpPr>
          <p:spPr>
            <a:xfrm>
              <a:off x="25235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3"/>
            <p:cNvSpPr/>
            <p:nvPr/>
          </p:nvSpPr>
          <p:spPr>
            <a:xfrm>
              <a:off x="2447300" y="40852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3"/>
            <p:cNvSpPr/>
            <p:nvPr/>
          </p:nvSpPr>
          <p:spPr>
            <a:xfrm>
              <a:off x="2447300" y="4009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3"/>
            <p:cNvSpPr/>
            <p:nvPr/>
          </p:nvSpPr>
          <p:spPr>
            <a:xfrm>
              <a:off x="2447300" y="3932800"/>
              <a:ext cx="62200" cy="53475"/>
            </a:xfrm>
            <a:custGeom>
              <a:rect b="b" l="l" r="r" t="t"/>
              <a:pathLst>
                <a:path extrusionOk="0" h="2139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3"/>
            <p:cNvSpPr/>
            <p:nvPr/>
          </p:nvSpPr>
          <p:spPr>
            <a:xfrm>
              <a:off x="2447300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3"/>
            <p:cNvSpPr/>
            <p:nvPr/>
          </p:nvSpPr>
          <p:spPr>
            <a:xfrm>
              <a:off x="2447300" y="3780375"/>
              <a:ext cx="62400" cy="53475"/>
            </a:xfrm>
            <a:custGeom>
              <a:rect b="b" l="l" r="r" t="t"/>
              <a:pathLst>
                <a:path extrusionOk="0" h="2139" w="2496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3"/>
            <p:cNvSpPr/>
            <p:nvPr/>
          </p:nvSpPr>
          <p:spPr>
            <a:xfrm>
              <a:off x="2447300" y="37041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3"/>
            <p:cNvSpPr/>
            <p:nvPr/>
          </p:nvSpPr>
          <p:spPr>
            <a:xfrm>
              <a:off x="2447300" y="36279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3"/>
            <p:cNvSpPr/>
            <p:nvPr/>
          </p:nvSpPr>
          <p:spPr>
            <a:xfrm>
              <a:off x="2447300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3"/>
            <p:cNvSpPr/>
            <p:nvPr/>
          </p:nvSpPr>
          <p:spPr>
            <a:xfrm>
              <a:off x="2447300" y="34757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3"/>
            <p:cNvSpPr/>
            <p:nvPr/>
          </p:nvSpPr>
          <p:spPr>
            <a:xfrm>
              <a:off x="2447300" y="33995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3"/>
            <p:cNvSpPr/>
            <p:nvPr/>
          </p:nvSpPr>
          <p:spPr>
            <a:xfrm>
              <a:off x="2447300" y="332330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3"/>
            <p:cNvSpPr/>
            <p:nvPr/>
          </p:nvSpPr>
          <p:spPr>
            <a:xfrm>
              <a:off x="237127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3"/>
            <p:cNvSpPr/>
            <p:nvPr/>
          </p:nvSpPr>
          <p:spPr>
            <a:xfrm>
              <a:off x="237127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3"/>
            <p:cNvSpPr/>
            <p:nvPr/>
          </p:nvSpPr>
          <p:spPr>
            <a:xfrm>
              <a:off x="2371275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3"/>
            <p:cNvSpPr/>
            <p:nvPr/>
          </p:nvSpPr>
          <p:spPr>
            <a:xfrm>
              <a:off x="2371275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3"/>
            <p:cNvSpPr/>
            <p:nvPr/>
          </p:nvSpPr>
          <p:spPr>
            <a:xfrm>
              <a:off x="237107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3"/>
            <p:cNvSpPr/>
            <p:nvPr/>
          </p:nvSpPr>
          <p:spPr>
            <a:xfrm>
              <a:off x="237107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3"/>
            <p:cNvSpPr/>
            <p:nvPr/>
          </p:nvSpPr>
          <p:spPr>
            <a:xfrm>
              <a:off x="237107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3"/>
            <p:cNvSpPr/>
            <p:nvPr/>
          </p:nvSpPr>
          <p:spPr>
            <a:xfrm>
              <a:off x="237127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3"/>
            <p:cNvSpPr/>
            <p:nvPr/>
          </p:nvSpPr>
          <p:spPr>
            <a:xfrm>
              <a:off x="237127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3"/>
            <p:cNvSpPr/>
            <p:nvPr/>
          </p:nvSpPr>
          <p:spPr>
            <a:xfrm>
              <a:off x="237107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3"/>
            <p:cNvSpPr/>
            <p:nvPr/>
          </p:nvSpPr>
          <p:spPr>
            <a:xfrm>
              <a:off x="237107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3"/>
            <p:cNvSpPr/>
            <p:nvPr/>
          </p:nvSpPr>
          <p:spPr>
            <a:xfrm>
              <a:off x="237107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3"/>
            <p:cNvSpPr/>
            <p:nvPr/>
          </p:nvSpPr>
          <p:spPr>
            <a:xfrm>
              <a:off x="237107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3"/>
            <p:cNvSpPr/>
            <p:nvPr/>
          </p:nvSpPr>
          <p:spPr>
            <a:xfrm>
              <a:off x="237107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3"/>
            <p:cNvSpPr/>
            <p:nvPr/>
          </p:nvSpPr>
          <p:spPr>
            <a:xfrm>
              <a:off x="2295075" y="43136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3"/>
            <p:cNvSpPr/>
            <p:nvPr/>
          </p:nvSpPr>
          <p:spPr>
            <a:xfrm>
              <a:off x="2295075" y="42374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3"/>
            <p:cNvSpPr/>
            <p:nvPr/>
          </p:nvSpPr>
          <p:spPr>
            <a:xfrm>
              <a:off x="2295075" y="41614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3"/>
            <p:cNvSpPr/>
            <p:nvPr/>
          </p:nvSpPr>
          <p:spPr>
            <a:xfrm>
              <a:off x="2295075" y="40852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3"/>
            <p:cNvSpPr/>
            <p:nvPr/>
          </p:nvSpPr>
          <p:spPr>
            <a:xfrm>
              <a:off x="2295075" y="4009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3"/>
            <p:cNvSpPr/>
            <p:nvPr/>
          </p:nvSpPr>
          <p:spPr>
            <a:xfrm>
              <a:off x="2294850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3"/>
            <p:cNvSpPr/>
            <p:nvPr/>
          </p:nvSpPr>
          <p:spPr>
            <a:xfrm>
              <a:off x="2295075" y="385677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3"/>
            <p:cNvSpPr/>
            <p:nvPr/>
          </p:nvSpPr>
          <p:spPr>
            <a:xfrm>
              <a:off x="2294850" y="3780375"/>
              <a:ext cx="62625" cy="53475"/>
            </a:xfrm>
            <a:custGeom>
              <a:rect b="b" l="l" r="r" t="t"/>
              <a:pathLst>
                <a:path extrusionOk="0" h="2139" w="2505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3"/>
            <p:cNvSpPr/>
            <p:nvPr/>
          </p:nvSpPr>
          <p:spPr>
            <a:xfrm>
              <a:off x="2295075" y="37041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3"/>
            <p:cNvSpPr/>
            <p:nvPr/>
          </p:nvSpPr>
          <p:spPr>
            <a:xfrm>
              <a:off x="2295075" y="36279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3"/>
            <p:cNvSpPr/>
            <p:nvPr/>
          </p:nvSpPr>
          <p:spPr>
            <a:xfrm>
              <a:off x="2295075" y="3551925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3"/>
            <p:cNvSpPr/>
            <p:nvPr/>
          </p:nvSpPr>
          <p:spPr>
            <a:xfrm>
              <a:off x="2295075" y="34757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3"/>
            <p:cNvSpPr/>
            <p:nvPr/>
          </p:nvSpPr>
          <p:spPr>
            <a:xfrm>
              <a:off x="2295075" y="33995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3"/>
            <p:cNvSpPr/>
            <p:nvPr/>
          </p:nvSpPr>
          <p:spPr>
            <a:xfrm>
              <a:off x="22949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3"/>
            <p:cNvSpPr/>
            <p:nvPr/>
          </p:nvSpPr>
          <p:spPr>
            <a:xfrm>
              <a:off x="229492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3"/>
            <p:cNvSpPr/>
            <p:nvPr/>
          </p:nvSpPr>
          <p:spPr>
            <a:xfrm>
              <a:off x="2295075" y="317107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3"/>
            <p:cNvSpPr/>
            <p:nvPr/>
          </p:nvSpPr>
          <p:spPr>
            <a:xfrm>
              <a:off x="22950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3"/>
            <p:cNvSpPr/>
            <p:nvPr/>
          </p:nvSpPr>
          <p:spPr>
            <a:xfrm>
              <a:off x="221865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3"/>
            <p:cNvSpPr/>
            <p:nvPr/>
          </p:nvSpPr>
          <p:spPr>
            <a:xfrm>
              <a:off x="2218650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3"/>
            <p:cNvSpPr/>
            <p:nvPr/>
          </p:nvSpPr>
          <p:spPr>
            <a:xfrm>
              <a:off x="2218650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3"/>
            <p:cNvSpPr/>
            <p:nvPr/>
          </p:nvSpPr>
          <p:spPr>
            <a:xfrm>
              <a:off x="2218650" y="41614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3"/>
            <p:cNvSpPr/>
            <p:nvPr/>
          </p:nvSpPr>
          <p:spPr>
            <a:xfrm>
              <a:off x="2218650" y="40852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3"/>
            <p:cNvSpPr/>
            <p:nvPr/>
          </p:nvSpPr>
          <p:spPr>
            <a:xfrm>
              <a:off x="2218650" y="4009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3"/>
            <p:cNvSpPr/>
            <p:nvPr/>
          </p:nvSpPr>
          <p:spPr>
            <a:xfrm>
              <a:off x="2218650" y="3932800"/>
              <a:ext cx="62225" cy="53475"/>
            </a:xfrm>
            <a:custGeom>
              <a:rect b="b" l="l" r="r" t="t"/>
              <a:pathLst>
                <a:path extrusionOk="0" h="2139" w="2489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3"/>
            <p:cNvSpPr/>
            <p:nvPr/>
          </p:nvSpPr>
          <p:spPr>
            <a:xfrm>
              <a:off x="2218650" y="38567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3"/>
            <p:cNvSpPr/>
            <p:nvPr/>
          </p:nvSpPr>
          <p:spPr>
            <a:xfrm>
              <a:off x="2218650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3"/>
            <p:cNvSpPr/>
            <p:nvPr/>
          </p:nvSpPr>
          <p:spPr>
            <a:xfrm>
              <a:off x="2218650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3"/>
            <p:cNvSpPr/>
            <p:nvPr/>
          </p:nvSpPr>
          <p:spPr>
            <a:xfrm>
              <a:off x="221865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3"/>
            <p:cNvSpPr/>
            <p:nvPr/>
          </p:nvSpPr>
          <p:spPr>
            <a:xfrm>
              <a:off x="221865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3"/>
            <p:cNvSpPr/>
            <p:nvPr/>
          </p:nvSpPr>
          <p:spPr>
            <a:xfrm>
              <a:off x="22186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3"/>
            <p:cNvSpPr/>
            <p:nvPr/>
          </p:nvSpPr>
          <p:spPr>
            <a:xfrm>
              <a:off x="221865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3"/>
            <p:cNvSpPr/>
            <p:nvPr/>
          </p:nvSpPr>
          <p:spPr>
            <a:xfrm>
              <a:off x="221865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3"/>
            <p:cNvSpPr/>
            <p:nvPr/>
          </p:nvSpPr>
          <p:spPr>
            <a:xfrm>
              <a:off x="2218650" y="3247075"/>
              <a:ext cx="62425" cy="53500"/>
            </a:xfrm>
            <a:custGeom>
              <a:rect b="b" l="l" r="r" t="t"/>
              <a:pathLst>
                <a:path extrusionOk="0" h="2140" w="2497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3"/>
            <p:cNvSpPr/>
            <p:nvPr/>
          </p:nvSpPr>
          <p:spPr>
            <a:xfrm>
              <a:off x="2218650" y="3171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3"/>
            <p:cNvSpPr/>
            <p:nvPr/>
          </p:nvSpPr>
          <p:spPr>
            <a:xfrm>
              <a:off x="22186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3"/>
            <p:cNvSpPr/>
            <p:nvPr/>
          </p:nvSpPr>
          <p:spPr>
            <a:xfrm>
              <a:off x="22186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3"/>
            <p:cNvSpPr/>
            <p:nvPr/>
          </p:nvSpPr>
          <p:spPr>
            <a:xfrm>
              <a:off x="22186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3"/>
            <p:cNvSpPr/>
            <p:nvPr/>
          </p:nvSpPr>
          <p:spPr>
            <a:xfrm>
              <a:off x="2142425" y="46183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2142425" y="43898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2142425" y="43136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3"/>
            <p:cNvSpPr/>
            <p:nvPr/>
          </p:nvSpPr>
          <p:spPr>
            <a:xfrm>
              <a:off x="2142425" y="42374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3"/>
            <p:cNvSpPr/>
            <p:nvPr/>
          </p:nvSpPr>
          <p:spPr>
            <a:xfrm>
              <a:off x="2142425" y="41614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3"/>
            <p:cNvSpPr/>
            <p:nvPr/>
          </p:nvSpPr>
          <p:spPr>
            <a:xfrm>
              <a:off x="2142425" y="40852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3"/>
            <p:cNvSpPr/>
            <p:nvPr/>
          </p:nvSpPr>
          <p:spPr>
            <a:xfrm>
              <a:off x="2142425" y="4009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3"/>
            <p:cNvSpPr/>
            <p:nvPr/>
          </p:nvSpPr>
          <p:spPr>
            <a:xfrm>
              <a:off x="2142425" y="3932800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3"/>
            <p:cNvSpPr/>
            <p:nvPr/>
          </p:nvSpPr>
          <p:spPr>
            <a:xfrm>
              <a:off x="2142425" y="385677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3"/>
            <p:cNvSpPr/>
            <p:nvPr/>
          </p:nvSpPr>
          <p:spPr>
            <a:xfrm>
              <a:off x="2142425" y="3780375"/>
              <a:ext cx="62425" cy="53475"/>
            </a:xfrm>
            <a:custGeom>
              <a:rect b="b" l="l" r="r" t="t"/>
              <a:pathLst>
                <a:path extrusionOk="0" h="2139" w="2497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3"/>
            <p:cNvSpPr/>
            <p:nvPr/>
          </p:nvSpPr>
          <p:spPr>
            <a:xfrm>
              <a:off x="2142425" y="37041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3"/>
            <p:cNvSpPr/>
            <p:nvPr/>
          </p:nvSpPr>
          <p:spPr>
            <a:xfrm>
              <a:off x="2142425" y="362795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" name="Google Shape;1783;p63"/>
            <p:cNvSpPr/>
            <p:nvPr/>
          </p:nvSpPr>
          <p:spPr>
            <a:xfrm>
              <a:off x="2142425" y="3551925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" name="Google Shape;1784;p63"/>
            <p:cNvSpPr/>
            <p:nvPr/>
          </p:nvSpPr>
          <p:spPr>
            <a:xfrm>
              <a:off x="2142425" y="34757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" name="Google Shape;1785;p63"/>
            <p:cNvSpPr/>
            <p:nvPr/>
          </p:nvSpPr>
          <p:spPr>
            <a:xfrm>
              <a:off x="2142425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" name="Google Shape;1786;p63"/>
            <p:cNvSpPr/>
            <p:nvPr/>
          </p:nvSpPr>
          <p:spPr>
            <a:xfrm>
              <a:off x="2142425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" name="Google Shape;1787;p63"/>
            <p:cNvSpPr/>
            <p:nvPr/>
          </p:nvSpPr>
          <p:spPr>
            <a:xfrm>
              <a:off x="2142425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" name="Google Shape;1788;p63"/>
            <p:cNvSpPr/>
            <p:nvPr/>
          </p:nvSpPr>
          <p:spPr>
            <a:xfrm>
              <a:off x="214242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" name="Google Shape;1789;p63"/>
            <p:cNvSpPr/>
            <p:nvPr/>
          </p:nvSpPr>
          <p:spPr>
            <a:xfrm>
              <a:off x="21424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" name="Google Shape;1790;p63"/>
            <p:cNvSpPr/>
            <p:nvPr/>
          </p:nvSpPr>
          <p:spPr>
            <a:xfrm>
              <a:off x="21424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" name="Google Shape;1791;p63"/>
            <p:cNvSpPr/>
            <p:nvPr/>
          </p:nvSpPr>
          <p:spPr>
            <a:xfrm>
              <a:off x="21424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2" name="Google Shape;1792;p63"/>
            <p:cNvSpPr/>
            <p:nvPr/>
          </p:nvSpPr>
          <p:spPr>
            <a:xfrm>
              <a:off x="21424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3" name="Google Shape;1793;p63"/>
            <p:cNvSpPr/>
            <p:nvPr/>
          </p:nvSpPr>
          <p:spPr>
            <a:xfrm>
              <a:off x="21424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" name="Google Shape;1794;p63"/>
            <p:cNvSpPr/>
            <p:nvPr/>
          </p:nvSpPr>
          <p:spPr>
            <a:xfrm>
              <a:off x="21424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5" name="Google Shape;1795;p63"/>
            <p:cNvSpPr/>
            <p:nvPr/>
          </p:nvSpPr>
          <p:spPr>
            <a:xfrm>
              <a:off x="21424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6" name="Google Shape;1796;p63"/>
            <p:cNvSpPr/>
            <p:nvPr/>
          </p:nvSpPr>
          <p:spPr>
            <a:xfrm>
              <a:off x="2142425" y="1038125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7" name="Google Shape;1797;p63"/>
            <p:cNvSpPr/>
            <p:nvPr/>
          </p:nvSpPr>
          <p:spPr>
            <a:xfrm>
              <a:off x="2066425" y="46183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8" name="Google Shape;1798;p63"/>
            <p:cNvSpPr/>
            <p:nvPr/>
          </p:nvSpPr>
          <p:spPr>
            <a:xfrm>
              <a:off x="2066425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9" name="Google Shape;1799;p63"/>
            <p:cNvSpPr/>
            <p:nvPr/>
          </p:nvSpPr>
          <p:spPr>
            <a:xfrm>
              <a:off x="2066425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0" name="Google Shape;1800;p63"/>
            <p:cNvSpPr/>
            <p:nvPr/>
          </p:nvSpPr>
          <p:spPr>
            <a:xfrm>
              <a:off x="2066425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1" name="Google Shape;1801;p63"/>
            <p:cNvSpPr/>
            <p:nvPr/>
          </p:nvSpPr>
          <p:spPr>
            <a:xfrm>
              <a:off x="2066425" y="43136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2" name="Google Shape;1802;p63"/>
            <p:cNvSpPr/>
            <p:nvPr/>
          </p:nvSpPr>
          <p:spPr>
            <a:xfrm>
              <a:off x="2066425" y="42374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3" name="Google Shape;1803;p63"/>
            <p:cNvSpPr/>
            <p:nvPr/>
          </p:nvSpPr>
          <p:spPr>
            <a:xfrm>
              <a:off x="2066425" y="41614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4" name="Google Shape;1804;p63"/>
            <p:cNvSpPr/>
            <p:nvPr/>
          </p:nvSpPr>
          <p:spPr>
            <a:xfrm>
              <a:off x="2066425" y="37041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5" name="Google Shape;1805;p63"/>
            <p:cNvSpPr/>
            <p:nvPr/>
          </p:nvSpPr>
          <p:spPr>
            <a:xfrm>
              <a:off x="2066425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6" name="Google Shape;1806;p63"/>
            <p:cNvSpPr/>
            <p:nvPr/>
          </p:nvSpPr>
          <p:spPr>
            <a:xfrm>
              <a:off x="2066425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7" name="Google Shape;1807;p63"/>
            <p:cNvSpPr/>
            <p:nvPr/>
          </p:nvSpPr>
          <p:spPr>
            <a:xfrm>
              <a:off x="20664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3"/>
            <p:cNvSpPr/>
            <p:nvPr/>
          </p:nvSpPr>
          <p:spPr>
            <a:xfrm>
              <a:off x="2066275" y="3399500"/>
              <a:ext cx="62375" cy="53350"/>
            </a:xfrm>
            <a:custGeom>
              <a:rect b="b" l="l" r="r" t="t"/>
              <a:pathLst>
                <a:path extrusionOk="0" h="2134" w="2495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3"/>
            <p:cNvSpPr/>
            <p:nvPr/>
          </p:nvSpPr>
          <p:spPr>
            <a:xfrm>
              <a:off x="2066275" y="332330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3"/>
            <p:cNvSpPr/>
            <p:nvPr/>
          </p:nvSpPr>
          <p:spPr>
            <a:xfrm>
              <a:off x="2066275" y="3247075"/>
              <a:ext cx="62375" cy="53450"/>
            </a:xfrm>
            <a:custGeom>
              <a:rect b="b" l="l" r="r" t="t"/>
              <a:pathLst>
                <a:path extrusionOk="0" h="2138" w="2495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3"/>
            <p:cNvSpPr/>
            <p:nvPr/>
          </p:nvSpPr>
          <p:spPr>
            <a:xfrm>
              <a:off x="206642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3"/>
            <p:cNvSpPr/>
            <p:nvPr/>
          </p:nvSpPr>
          <p:spPr>
            <a:xfrm>
              <a:off x="206642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3"/>
            <p:cNvSpPr/>
            <p:nvPr/>
          </p:nvSpPr>
          <p:spPr>
            <a:xfrm>
              <a:off x="20664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3"/>
            <p:cNvSpPr/>
            <p:nvPr/>
          </p:nvSpPr>
          <p:spPr>
            <a:xfrm>
              <a:off x="20664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3"/>
            <p:cNvSpPr/>
            <p:nvPr/>
          </p:nvSpPr>
          <p:spPr>
            <a:xfrm>
              <a:off x="20664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3"/>
            <p:cNvSpPr/>
            <p:nvPr/>
          </p:nvSpPr>
          <p:spPr>
            <a:xfrm>
              <a:off x="20664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3"/>
            <p:cNvSpPr/>
            <p:nvPr/>
          </p:nvSpPr>
          <p:spPr>
            <a:xfrm>
              <a:off x="20664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3"/>
            <p:cNvSpPr/>
            <p:nvPr/>
          </p:nvSpPr>
          <p:spPr>
            <a:xfrm>
              <a:off x="20664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3"/>
            <p:cNvSpPr/>
            <p:nvPr/>
          </p:nvSpPr>
          <p:spPr>
            <a:xfrm>
              <a:off x="20664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3"/>
            <p:cNvSpPr/>
            <p:nvPr/>
          </p:nvSpPr>
          <p:spPr>
            <a:xfrm>
              <a:off x="20664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3"/>
            <p:cNvSpPr/>
            <p:nvPr/>
          </p:nvSpPr>
          <p:spPr>
            <a:xfrm>
              <a:off x="20664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3"/>
            <p:cNvSpPr/>
            <p:nvPr/>
          </p:nvSpPr>
          <p:spPr>
            <a:xfrm>
              <a:off x="20664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3"/>
            <p:cNvSpPr/>
            <p:nvPr/>
          </p:nvSpPr>
          <p:spPr>
            <a:xfrm>
              <a:off x="206642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3"/>
            <p:cNvSpPr/>
            <p:nvPr/>
          </p:nvSpPr>
          <p:spPr>
            <a:xfrm>
              <a:off x="2066425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3"/>
            <p:cNvSpPr/>
            <p:nvPr/>
          </p:nvSpPr>
          <p:spPr>
            <a:xfrm>
              <a:off x="1990200" y="454230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3"/>
            <p:cNvSpPr/>
            <p:nvPr/>
          </p:nvSpPr>
          <p:spPr>
            <a:xfrm>
              <a:off x="1990200" y="446607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3"/>
            <p:cNvSpPr/>
            <p:nvPr/>
          </p:nvSpPr>
          <p:spPr>
            <a:xfrm>
              <a:off x="1990200" y="43898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3"/>
            <p:cNvSpPr/>
            <p:nvPr/>
          </p:nvSpPr>
          <p:spPr>
            <a:xfrm>
              <a:off x="1990200" y="36279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3"/>
            <p:cNvSpPr/>
            <p:nvPr/>
          </p:nvSpPr>
          <p:spPr>
            <a:xfrm>
              <a:off x="19902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3"/>
            <p:cNvSpPr/>
            <p:nvPr/>
          </p:nvSpPr>
          <p:spPr>
            <a:xfrm>
              <a:off x="19902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3"/>
            <p:cNvSpPr/>
            <p:nvPr/>
          </p:nvSpPr>
          <p:spPr>
            <a:xfrm>
              <a:off x="19902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3"/>
            <p:cNvSpPr/>
            <p:nvPr/>
          </p:nvSpPr>
          <p:spPr>
            <a:xfrm>
              <a:off x="19900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3"/>
            <p:cNvSpPr/>
            <p:nvPr/>
          </p:nvSpPr>
          <p:spPr>
            <a:xfrm>
              <a:off x="1990075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3"/>
            <p:cNvSpPr/>
            <p:nvPr/>
          </p:nvSpPr>
          <p:spPr>
            <a:xfrm>
              <a:off x="19902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3"/>
            <p:cNvSpPr/>
            <p:nvPr/>
          </p:nvSpPr>
          <p:spPr>
            <a:xfrm>
              <a:off x="19902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3"/>
            <p:cNvSpPr/>
            <p:nvPr/>
          </p:nvSpPr>
          <p:spPr>
            <a:xfrm>
              <a:off x="19902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3"/>
            <p:cNvSpPr/>
            <p:nvPr/>
          </p:nvSpPr>
          <p:spPr>
            <a:xfrm>
              <a:off x="19902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3"/>
            <p:cNvSpPr/>
            <p:nvPr/>
          </p:nvSpPr>
          <p:spPr>
            <a:xfrm>
              <a:off x="19902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3"/>
            <p:cNvSpPr/>
            <p:nvPr/>
          </p:nvSpPr>
          <p:spPr>
            <a:xfrm>
              <a:off x="19902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3"/>
            <p:cNvSpPr/>
            <p:nvPr/>
          </p:nvSpPr>
          <p:spPr>
            <a:xfrm>
              <a:off x="19902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3"/>
            <p:cNvSpPr/>
            <p:nvPr/>
          </p:nvSpPr>
          <p:spPr>
            <a:xfrm>
              <a:off x="19902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3"/>
            <p:cNvSpPr/>
            <p:nvPr/>
          </p:nvSpPr>
          <p:spPr>
            <a:xfrm>
              <a:off x="19902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3"/>
            <p:cNvSpPr/>
            <p:nvPr/>
          </p:nvSpPr>
          <p:spPr>
            <a:xfrm>
              <a:off x="19902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3"/>
            <p:cNvSpPr/>
            <p:nvPr/>
          </p:nvSpPr>
          <p:spPr>
            <a:xfrm>
              <a:off x="19902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3"/>
            <p:cNvSpPr/>
            <p:nvPr/>
          </p:nvSpPr>
          <p:spPr>
            <a:xfrm>
              <a:off x="19902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3"/>
            <p:cNvSpPr/>
            <p:nvPr/>
          </p:nvSpPr>
          <p:spPr>
            <a:xfrm>
              <a:off x="19902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3"/>
            <p:cNvSpPr/>
            <p:nvPr/>
          </p:nvSpPr>
          <p:spPr>
            <a:xfrm>
              <a:off x="19902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3"/>
            <p:cNvSpPr/>
            <p:nvPr/>
          </p:nvSpPr>
          <p:spPr>
            <a:xfrm>
              <a:off x="19902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3"/>
            <p:cNvSpPr/>
            <p:nvPr/>
          </p:nvSpPr>
          <p:spPr>
            <a:xfrm>
              <a:off x="19902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3"/>
            <p:cNvSpPr/>
            <p:nvPr/>
          </p:nvSpPr>
          <p:spPr>
            <a:xfrm>
              <a:off x="1990200" y="1038125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3"/>
            <p:cNvSpPr/>
            <p:nvPr/>
          </p:nvSpPr>
          <p:spPr>
            <a:xfrm>
              <a:off x="1914000" y="3551925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3"/>
            <p:cNvSpPr/>
            <p:nvPr/>
          </p:nvSpPr>
          <p:spPr>
            <a:xfrm>
              <a:off x="191400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3"/>
            <p:cNvSpPr/>
            <p:nvPr/>
          </p:nvSpPr>
          <p:spPr>
            <a:xfrm>
              <a:off x="1914000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3"/>
            <p:cNvSpPr/>
            <p:nvPr/>
          </p:nvSpPr>
          <p:spPr>
            <a:xfrm>
              <a:off x="1914000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3"/>
            <p:cNvSpPr/>
            <p:nvPr/>
          </p:nvSpPr>
          <p:spPr>
            <a:xfrm>
              <a:off x="1914000" y="32470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3"/>
            <p:cNvSpPr/>
            <p:nvPr/>
          </p:nvSpPr>
          <p:spPr>
            <a:xfrm>
              <a:off x="1914000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3"/>
            <p:cNvSpPr/>
            <p:nvPr/>
          </p:nvSpPr>
          <p:spPr>
            <a:xfrm>
              <a:off x="19140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3"/>
            <p:cNvSpPr/>
            <p:nvPr/>
          </p:nvSpPr>
          <p:spPr>
            <a:xfrm>
              <a:off x="19140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3"/>
            <p:cNvSpPr/>
            <p:nvPr/>
          </p:nvSpPr>
          <p:spPr>
            <a:xfrm>
              <a:off x="19140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3"/>
            <p:cNvSpPr/>
            <p:nvPr/>
          </p:nvSpPr>
          <p:spPr>
            <a:xfrm>
              <a:off x="19140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3"/>
            <p:cNvSpPr/>
            <p:nvPr/>
          </p:nvSpPr>
          <p:spPr>
            <a:xfrm>
              <a:off x="19140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3"/>
            <p:cNvSpPr/>
            <p:nvPr/>
          </p:nvSpPr>
          <p:spPr>
            <a:xfrm>
              <a:off x="19140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3"/>
            <p:cNvSpPr/>
            <p:nvPr/>
          </p:nvSpPr>
          <p:spPr>
            <a:xfrm>
              <a:off x="19140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3"/>
            <p:cNvSpPr/>
            <p:nvPr/>
          </p:nvSpPr>
          <p:spPr>
            <a:xfrm>
              <a:off x="19140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3"/>
            <p:cNvSpPr/>
            <p:nvPr/>
          </p:nvSpPr>
          <p:spPr>
            <a:xfrm>
              <a:off x="1914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3"/>
            <p:cNvSpPr/>
            <p:nvPr/>
          </p:nvSpPr>
          <p:spPr>
            <a:xfrm>
              <a:off x="1914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3"/>
            <p:cNvSpPr/>
            <p:nvPr/>
          </p:nvSpPr>
          <p:spPr>
            <a:xfrm>
              <a:off x="19140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3"/>
            <p:cNvSpPr/>
            <p:nvPr/>
          </p:nvSpPr>
          <p:spPr>
            <a:xfrm>
              <a:off x="191400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3"/>
            <p:cNvSpPr/>
            <p:nvPr/>
          </p:nvSpPr>
          <p:spPr>
            <a:xfrm>
              <a:off x="1837775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3"/>
            <p:cNvSpPr/>
            <p:nvPr/>
          </p:nvSpPr>
          <p:spPr>
            <a:xfrm>
              <a:off x="183777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3"/>
            <p:cNvSpPr/>
            <p:nvPr/>
          </p:nvSpPr>
          <p:spPr>
            <a:xfrm>
              <a:off x="18377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3"/>
            <p:cNvSpPr/>
            <p:nvPr/>
          </p:nvSpPr>
          <p:spPr>
            <a:xfrm>
              <a:off x="18377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3"/>
            <p:cNvSpPr/>
            <p:nvPr/>
          </p:nvSpPr>
          <p:spPr>
            <a:xfrm>
              <a:off x="18377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3"/>
            <p:cNvSpPr/>
            <p:nvPr/>
          </p:nvSpPr>
          <p:spPr>
            <a:xfrm>
              <a:off x="18377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3"/>
            <p:cNvSpPr/>
            <p:nvPr/>
          </p:nvSpPr>
          <p:spPr>
            <a:xfrm>
              <a:off x="18377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3"/>
            <p:cNvSpPr/>
            <p:nvPr/>
          </p:nvSpPr>
          <p:spPr>
            <a:xfrm>
              <a:off x="18377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3"/>
            <p:cNvSpPr/>
            <p:nvPr/>
          </p:nvSpPr>
          <p:spPr>
            <a:xfrm>
              <a:off x="18377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3"/>
            <p:cNvSpPr/>
            <p:nvPr/>
          </p:nvSpPr>
          <p:spPr>
            <a:xfrm>
              <a:off x="18377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3"/>
            <p:cNvSpPr/>
            <p:nvPr/>
          </p:nvSpPr>
          <p:spPr>
            <a:xfrm>
              <a:off x="18377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3"/>
            <p:cNvSpPr/>
            <p:nvPr/>
          </p:nvSpPr>
          <p:spPr>
            <a:xfrm>
              <a:off x="18377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3"/>
            <p:cNvSpPr/>
            <p:nvPr/>
          </p:nvSpPr>
          <p:spPr>
            <a:xfrm>
              <a:off x="18377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3"/>
            <p:cNvSpPr/>
            <p:nvPr/>
          </p:nvSpPr>
          <p:spPr>
            <a:xfrm>
              <a:off x="18377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3"/>
            <p:cNvSpPr/>
            <p:nvPr/>
          </p:nvSpPr>
          <p:spPr>
            <a:xfrm>
              <a:off x="18377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3"/>
            <p:cNvSpPr/>
            <p:nvPr/>
          </p:nvSpPr>
          <p:spPr>
            <a:xfrm>
              <a:off x="18377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3"/>
            <p:cNvSpPr/>
            <p:nvPr/>
          </p:nvSpPr>
          <p:spPr>
            <a:xfrm>
              <a:off x="18377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3"/>
            <p:cNvSpPr/>
            <p:nvPr/>
          </p:nvSpPr>
          <p:spPr>
            <a:xfrm>
              <a:off x="1837775" y="11143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3"/>
            <p:cNvSpPr/>
            <p:nvPr/>
          </p:nvSpPr>
          <p:spPr>
            <a:xfrm>
              <a:off x="1761775" y="317107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3"/>
            <p:cNvSpPr/>
            <p:nvPr/>
          </p:nvSpPr>
          <p:spPr>
            <a:xfrm>
              <a:off x="17617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3"/>
            <p:cNvSpPr/>
            <p:nvPr/>
          </p:nvSpPr>
          <p:spPr>
            <a:xfrm>
              <a:off x="176177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3"/>
            <p:cNvSpPr/>
            <p:nvPr/>
          </p:nvSpPr>
          <p:spPr>
            <a:xfrm>
              <a:off x="17617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3"/>
            <p:cNvSpPr/>
            <p:nvPr/>
          </p:nvSpPr>
          <p:spPr>
            <a:xfrm>
              <a:off x="17617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3"/>
            <p:cNvSpPr/>
            <p:nvPr/>
          </p:nvSpPr>
          <p:spPr>
            <a:xfrm>
              <a:off x="17617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3"/>
            <p:cNvSpPr/>
            <p:nvPr/>
          </p:nvSpPr>
          <p:spPr>
            <a:xfrm>
              <a:off x="17617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3"/>
            <p:cNvSpPr/>
            <p:nvPr/>
          </p:nvSpPr>
          <p:spPr>
            <a:xfrm>
              <a:off x="17617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3"/>
            <p:cNvSpPr/>
            <p:nvPr/>
          </p:nvSpPr>
          <p:spPr>
            <a:xfrm>
              <a:off x="17617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3"/>
            <p:cNvSpPr/>
            <p:nvPr/>
          </p:nvSpPr>
          <p:spPr>
            <a:xfrm>
              <a:off x="17617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3"/>
            <p:cNvSpPr/>
            <p:nvPr/>
          </p:nvSpPr>
          <p:spPr>
            <a:xfrm>
              <a:off x="17617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3"/>
            <p:cNvSpPr/>
            <p:nvPr/>
          </p:nvSpPr>
          <p:spPr>
            <a:xfrm>
              <a:off x="17617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3"/>
            <p:cNvSpPr/>
            <p:nvPr/>
          </p:nvSpPr>
          <p:spPr>
            <a:xfrm>
              <a:off x="17617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3"/>
            <p:cNvSpPr/>
            <p:nvPr/>
          </p:nvSpPr>
          <p:spPr>
            <a:xfrm>
              <a:off x="17617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3"/>
            <p:cNvSpPr/>
            <p:nvPr/>
          </p:nvSpPr>
          <p:spPr>
            <a:xfrm>
              <a:off x="1761775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3"/>
            <p:cNvSpPr/>
            <p:nvPr/>
          </p:nvSpPr>
          <p:spPr>
            <a:xfrm>
              <a:off x="1761775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3"/>
            <p:cNvSpPr/>
            <p:nvPr/>
          </p:nvSpPr>
          <p:spPr>
            <a:xfrm>
              <a:off x="16855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3"/>
            <p:cNvSpPr/>
            <p:nvPr/>
          </p:nvSpPr>
          <p:spPr>
            <a:xfrm>
              <a:off x="16855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3"/>
            <p:cNvSpPr/>
            <p:nvPr/>
          </p:nvSpPr>
          <p:spPr>
            <a:xfrm>
              <a:off x="16855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3"/>
            <p:cNvSpPr/>
            <p:nvPr/>
          </p:nvSpPr>
          <p:spPr>
            <a:xfrm>
              <a:off x="1685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3"/>
            <p:cNvSpPr/>
            <p:nvPr/>
          </p:nvSpPr>
          <p:spPr>
            <a:xfrm>
              <a:off x="16855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3"/>
            <p:cNvSpPr/>
            <p:nvPr/>
          </p:nvSpPr>
          <p:spPr>
            <a:xfrm>
              <a:off x="1685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3"/>
            <p:cNvSpPr/>
            <p:nvPr/>
          </p:nvSpPr>
          <p:spPr>
            <a:xfrm>
              <a:off x="16855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3"/>
            <p:cNvSpPr/>
            <p:nvPr/>
          </p:nvSpPr>
          <p:spPr>
            <a:xfrm>
              <a:off x="168555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3"/>
            <p:cNvSpPr/>
            <p:nvPr/>
          </p:nvSpPr>
          <p:spPr>
            <a:xfrm>
              <a:off x="1685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3"/>
            <p:cNvSpPr/>
            <p:nvPr/>
          </p:nvSpPr>
          <p:spPr>
            <a:xfrm>
              <a:off x="1685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3"/>
            <p:cNvSpPr/>
            <p:nvPr/>
          </p:nvSpPr>
          <p:spPr>
            <a:xfrm>
              <a:off x="16855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3"/>
            <p:cNvSpPr/>
            <p:nvPr/>
          </p:nvSpPr>
          <p:spPr>
            <a:xfrm>
              <a:off x="1685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3"/>
            <p:cNvSpPr/>
            <p:nvPr/>
          </p:nvSpPr>
          <p:spPr>
            <a:xfrm>
              <a:off x="16855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3"/>
            <p:cNvSpPr/>
            <p:nvPr/>
          </p:nvSpPr>
          <p:spPr>
            <a:xfrm>
              <a:off x="1685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3"/>
            <p:cNvSpPr/>
            <p:nvPr/>
          </p:nvSpPr>
          <p:spPr>
            <a:xfrm>
              <a:off x="16855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3"/>
            <p:cNvSpPr/>
            <p:nvPr/>
          </p:nvSpPr>
          <p:spPr>
            <a:xfrm>
              <a:off x="1685550" y="11143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3"/>
            <p:cNvSpPr/>
            <p:nvPr/>
          </p:nvSpPr>
          <p:spPr>
            <a:xfrm>
              <a:off x="16093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3"/>
            <p:cNvSpPr/>
            <p:nvPr/>
          </p:nvSpPr>
          <p:spPr>
            <a:xfrm>
              <a:off x="16093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3"/>
            <p:cNvSpPr/>
            <p:nvPr/>
          </p:nvSpPr>
          <p:spPr>
            <a:xfrm>
              <a:off x="16093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3"/>
            <p:cNvSpPr/>
            <p:nvPr/>
          </p:nvSpPr>
          <p:spPr>
            <a:xfrm>
              <a:off x="16093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3"/>
            <p:cNvSpPr/>
            <p:nvPr/>
          </p:nvSpPr>
          <p:spPr>
            <a:xfrm>
              <a:off x="16093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3"/>
            <p:cNvSpPr/>
            <p:nvPr/>
          </p:nvSpPr>
          <p:spPr>
            <a:xfrm>
              <a:off x="16093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3"/>
            <p:cNvSpPr/>
            <p:nvPr/>
          </p:nvSpPr>
          <p:spPr>
            <a:xfrm>
              <a:off x="16093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3"/>
            <p:cNvSpPr/>
            <p:nvPr/>
          </p:nvSpPr>
          <p:spPr>
            <a:xfrm>
              <a:off x="16093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3"/>
            <p:cNvSpPr/>
            <p:nvPr/>
          </p:nvSpPr>
          <p:spPr>
            <a:xfrm>
              <a:off x="16093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3"/>
            <p:cNvSpPr/>
            <p:nvPr/>
          </p:nvSpPr>
          <p:spPr>
            <a:xfrm>
              <a:off x="16093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3"/>
            <p:cNvSpPr/>
            <p:nvPr/>
          </p:nvSpPr>
          <p:spPr>
            <a:xfrm>
              <a:off x="16093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3"/>
            <p:cNvSpPr/>
            <p:nvPr/>
          </p:nvSpPr>
          <p:spPr>
            <a:xfrm>
              <a:off x="16093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3"/>
            <p:cNvSpPr/>
            <p:nvPr/>
          </p:nvSpPr>
          <p:spPr>
            <a:xfrm>
              <a:off x="16093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3"/>
            <p:cNvSpPr/>
            <p:nvPr/>
          </p:nvSpPr>
          <p:spPr>
            <a:xfrm>
              <a:off x="16093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3"/>
            <p:cNvSpPr/>
            <p:nvPr/>
          </p:nvSpPr>
          <p:spPr>
            <a:xfrm>
              <a:off x="16093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3"/>
            <p:cNvSpPr/>
            <p:nvPr/>
          </p:nvSpPr>
          <p:spPr>
            <a:xfrm>
              <a:off x="16093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3"/>
            <p:cNvSpPr/>
            <p:nvPr/>
          </p:nvSpPr>
          <p:spPr>
            <a:xfrm>
              <a:off x="160935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3"/>
            <p:cNvSpPr/>
            <p:nvPr/>
          </p:nvSpPr>
          <p:spPr>
            <a:xfrm>
              <a:off x="16093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3"/>
            <p:cNvSpPr/>
            <p:nvPr/>
          </p:nvSpPr>
          <p:spPr>
            <a:xfrm>
              <a:off x="15331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3"/>
            <p:cNvSpPr/>
            <p:nvPr/>
          </p:nvSpPr>
          <p:spPr>
            <a:xfrm>
              <a:off x="15331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3"/>
            <p:cNvSpPr/>
            <p:nvPr/>
          </p:nvSpPr>
          <p:spPr>
            <a:xfrm>
              <a:off x="15331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3"/>
            <p:cNvSpPr/>
            <p:nvPr/>
          </p:nvSpPr>
          <p:spPr>
            <a:xfrm>
              <a:off x="15331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3"/>
            <p:cNvSpPr/>
            <p:nvPr/>
          </p:nvSpPr>
          <p:spPr>
            <a:xfrm>
              <a:off x="15331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3"/>
            <p:cNvSpPr/>
            <p:nvPr/>
          </p:nvSpPr>
          <p:spPr>
            <a:xfrm>
              <a:off x="15331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3"/>
            <p:cNvSpPr/>
            <p:nvPr/>
          </p:nvSpPr>
          <p:spPr>
            <a:xfrm>
              <a:off x="15331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3"/>
            <p:cNvSpPr/>
            <p:nvPr/>
          </p:nvSpPr>
          <p:spPr>
            <a:xfrm>
              <a:off x="15331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3"/>
            <p:cNvSpPr/>
            <p:nvPr/>
          </p:nvSpPr>
          <p:spPr>
            <a:xfrm>
              <a:off x="15331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3"/>
            <p:cNvSpPr/>
            <p:nvPr/>
          </p:nvSpPr>
          <p:spPr>
            <a:xfrm>
              <a:off x="15331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3"/>
            <p:cNvSpPr/>
            <p:nvPr/>
          </p:nvSpPr>
          <p:spPr>
            <a:xfrm>
              <a:off x="15331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3"/>
            <p:cNvSpPr/>
            <p:nvPr/>
          </p:nvSpPr>
          <p:spPr>
            <a:xfrm>
              <a:off x="15331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3"/>
            <p:cNvSpPr/>
            <p:nvPr/>
          </p:nvSpPr>
          <p:spPr>
            <a:xfrm>
              <a:off x="15331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3"/>
            <p:cNvSpPr/>
            <p:nvPr/>
          </p:nvSpPr>
          <p:spPr>
            <a:xfrm>
              <a:off x="15331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3"/>
            <p:cNvSpPr/>
            <p:nvPr/>
          </p:nvSpPr>
          <p:spPr>
            <a:xfrm>
              <a:off x="15331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3"/>
            <p:cNvSpPr/>
            <p:nvPr/>
          </p:nvSpPr>
          <p:spPr>
            <a:xfrm>
              <a:off x="15331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3"/>
            <p:cNvSpPr/>
            <p:nvPr/>
          </p:nvSpPr>
          <p:spPr>
            <a:xfrm>
              <a:off x="14569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3"/>
            <p:cNvSpPr/>
            <p:nvPr/>
          </p:nvSpPr>
          <p:spPr>
            <a:xfrm>
              <a:off x="14569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3"/>
            <p:cNvSpPr/>
            <p:nvPr/>
          </p:nvSpPr>
          <p:spPr>
            <a:xfrm>
              <a:off x="14569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3"/>
            <p:cNvSpPr/>
            <p:nvPr/>
          </p:nvSpPr>
          <p:spPr>
            <a:xfrm>
              <a:off x="14569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3"/>
            <p:cNvSpPr/>
            <p:nvPr/>
          </p:nvSpPr>
          <p:spPr>
            <a:xfrm>
              <a:off x="14569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3"/>
            <p:cNvSpPr/>
            <p:nvPr/>
          </p:nvSpPr>
          <p:spPr>
            <a:xfrm>
              <a:off x="14569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3"/>
            <p:cNvSpPr/>
            <p:nvPr/>
          </p:nvSpPr>
          <p:spPr>
            <a:xfrm>
              <a:off x="14569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3"/>
            <p:cNvSpPr/>
            <p:nvPr/>
          </p:nvSpPr>
          <p:spPr>
            <a:xfrm>
              <a:off x="14569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3"/>
            <p:cNvSpPr/>
            <p:nvPr/>
          </p:nvSpPr>
          <p:spPr>
            <a:xfrm>
              <a:off x="145692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3"/>
            <p:cNvSpPr/>
            <p:nvPr/>
          </p:nvSpPr>
          <p:spPr>
            <a:xfrm>
              <a:off x="145692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3"/>
            <p:cNvSpPr/>
            <p:nvPr/>
          </p:nvSpPr>
          <p:spPr>
            <a:xfrm>
              <a:off x="145692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3"/>
            <p:cNvSpPr/>
            <p:nvPr/>
          </p:nvSpPr>
          <p:spPr>
            <a:xfrm>
              <a:off x="145692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3"/>
            <p:cNvSpPr/>
            <p:nvPr/>
          </p:nvSpPr>
          <p:spPr>
            <a:xfrm>
              <a:off x="145692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3"/>
            <p:cNvSpPr/>
            <p:nvPr/>
          </p:nvSpPr>
          <p:spPr>
            <a:xfrm>
              <a:off x="145692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3"/>
            <p:cNvSpPr/>
            <p:nvPr/>
          </p:nvSpPr>
          <p:spPr>
            <a:xfrm>
              <a:off x="14569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3"/>
            <p:cNvSpPr/>
            <p:nvPr/>
          </p:nvSpPr>
          <p:spPr>
            <a:xfrm>
              <a:off x="14569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3"/>
            <p:cNvSpPr/>
            <p:nvPr/>
          </p:nvSpPr>
          <p:spPr>
            <a:xfrm>
              <a:off x="145692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3"/>
            <p:cNvSpPr/>
            <p:nvPr/>
          </p:nvSpPr>
          <p:spPr>
            <a:xfrm>
              <a:off x="14569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3"/>
            <p:cNvSpPr/>
            <p:nvPr/>
          </p:nvSpPr>
          <p:spPr>
            <a:xfrm>
              <a:off x="145692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3"/>
            <p:cNvSpPr/>
            <p:nvPr/>
          </p:nvSpPr>
          <p:spPr>
            <a:xfrm>
              <a:off x="13809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3"/>
            <p:cNvSpPr/>
            <p:nvPr/>
          </p:nvSpPr>
          <p:spPr>
            <a:xfrm>
              <a:off x="13809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3"/>
            <p:cNvSpPr/>
            <p:nvPr/>
          </p:nvSpPr>
          <p:spPr>
            <a:xfrm>
              <a:off x="1380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3"/>
            <p:cNvSpPr/>
            <p:nvPr/>
          </p:nvSpPr>
          <p:spPr>
            <a:xfrm>
              <a:off x="1380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3"/>
            <p:cNvSpPr/>
            <p:nvPr/>
          </p:nvSpPr>
          <p:spPr>
            <a:xfrm>
              <a:off x="1380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3"/>
            <p:cNvSpPr/>
            <p:nvPr/>
          </p:nvSpPr>
          <p:spPr>
            <a:xfrm>
              <a:off x="1380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3"/>
            <p:cNvSpPr/>
            <p:nvPr/>
          </p:nvSpPr>
          <p:spPr>
            <a:xfrm>
              <a:off x="1380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3"/>
            <p:cNvSpPr/>
            <p:nvPr/>
          </p:nvSpPr>
          <p:spPr>
            <a:xfrm>
              <a:off x="1380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3"/>
            <p:cNvSpPr/>
            <p:nvPr/>
          </p:nvSpPr>
          <p:spPr>
            <a:xfrm>
              <a:off x="1380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3"/>
            <p:cNvSpPr/>
            <p:nvPr/>
          </p:nvSpPr>
          <p:spPr>
            <a:xfrm>
              <a:off x="1380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3"/>
            <p:cNvSpPr/>
            <p:nvPr/>
          </p:nvSpPr>
          <p:spPr>
            <a:xfrm>
              <a:off x="1380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3"/>
            <p:cNvSpPr/>
            <p:nvPr/>
          </p:nvSpPr>
          <p:spPr>
            <a:xfrm>
              <a:off x="1380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3"/>
            <p:cNvSpPr/>
            <p:nvPr/>
          </p:nvSpPr>
          <p:spPr>
            <a:xfrm>
              <a:off x="138090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3"/>
            <p:cNvSpPr/>
            <p:nvPr/>
          </p:nvSpPr>
          <p:spPr>
            <a:xfrm>
              <a:off x="1380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3"/>
            <p:cNvSpPr/>
            <p:nvPr/>
          </p:nvSpPr>
          <p:spPr>
            <a:xfrm>
              <a:off x="1380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7" name="Google Shape;1987;p63"/>
            <p:cNvSpPr/>
            <p:nvPr/>
          </p:nvSpPr>
          <p:spPr>
            <a:xfrm>
              <a:off x="1380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8" name="Google Shape;1988;p63"/>
            <p:cNvSpPr/>
            <p:nvPr/>
          </p:nvSpPr>
          <p:spPr>
            <a:xfrm>
              <a:off x="1380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9" name="Google Shape;1989;p63"/>
            <p:cNvSpPr/>
            <p:nvPr/>
          </p:nvSpPr>
          <p:spPr>
            <a:xfrm>
              <a:off x="1380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0" name="Google Shape;1990;p63"/>
            <p:cNvSpPr/>
            <p:nvPr/>
          </p:nvSpPr>
          <p:spPr>
            <a:xfrm>
              <a:off x="130470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1" name="Google Shape;1991;p63"/>
            <p:cNvSpPr/>
            <p:nvPr/>
          </p:nvSpPr>
          <p:spPr>
            <a:xfrm>
              <a:off x="13047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2" name="Google Shape;1992;p63"/>
            <p:cNvSpPr/>
            <p:nvPr/>
          </p:nvSpPr>
          <p:spPr>
            <a:xfrm>
              <a:off x="130470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3"/>
            <p:cNvSpPr/>
            <p:nvPr/>
          </p:nvSpPr>
          <p:spPr>
            <a:xfrm>
              <a:off x="13047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3"/>
            <p:cNvSpPr/>
            <p:nvPr/>
          </p:nvSpPr>
          <p:spPr>
            <a:xfrm>
              <a:off x="13047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5" name="Google Shape;1995;p63"/>
            <p:cNvSpPr/>
            <p:nvPr/>
          </p:nvSpPr>
          <p:spPr>
            <a:xfrm>
              <a:off x="130470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6" name="Google Shape;1996;p63"/>
            <p:cNvSpPr/>
            <p:nvPr/>
          </p:nvSpPr>
          <p:spPr>
            <a:xfrm>
              <a:off x="130470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3"/>
            <p:cNvSpPr/>
            <p:nvPr/>
          </p:nvSpPr>
          <p:spPr>
            <a:xfrm>
              <a:off x="130470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8" name="Google Shape;1998;p63"/>
            <p:cNvSpPr/>
            <p:nvPr/>
          </p:nvSpPr>
          <p:spPr>
            <a:xfrm>
              <a:off x="130470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9" name="Google Shape;1999;p63"/>
            <p:cNvSpPr/>
            <p:nvPr/>
          </p:nvSpPr>
          <p:spPr>
            <a:xfrm>
              <a:off x="130470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3"/>
            <p:cNvSpPr/>
            <p:nvPr/>
          </p:nvSpPr>
          <p:spPr>
            <a:xfrm>
              <a:off x="13047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1" name="Google Shape;2001;p63"/>
            <p:cNvSpPr/>
            <p:nvPr/>
          </p:nvSpPr>
          <p:spPr>
            <a:xfrm>
              <a:off x="13047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2" name="Google Shape;2002;p63"/>
            <p:cNvSpPr/>
            <p:nvPr/>
          </p:nvSpPr>
          <p:spPr>
            <a:xfrm>
              <a:off x="13047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3"/>
            <p:cNvSpPr/>
            <p:nvPr/>
          </p:nvSpPr>
          <p:spPr>
            <a:xfrm>
              <a:off x="13047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4" name="Google Shape;2004;p63"/>
            <p:cNvSpPr/>
            <p:nvPr/>
          </p:nvSpPr>
          <p:spPr>
            <a:xfrm>
              <a:off x="13047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5" name="Google Shape;2005;p63"/>
            <p:cNvSpPr/>
            <p:nvPr/>
          </p:nvSpPr>
          <p:spPr>
            <a:xfrm>
              <a:off x="13047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6" name="Google Shape;2006;p63"/>
            <p:cNvSpPr/>
            <p:nvPr/>
          </p:nvSpPr>
          <p:spPr>
            <a:xfrm>
              <a:off x="1304700" y="11905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7" name="Google Shape;2007;p63"/>
            <p:cNvSpPr/>
            <p:nvPr/>
          </p:nvSpPr>
          <p:spPr>
            <a:xfrm>
              <a:off x="12284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8" name="Google Shape;2008;p63"/>
            <p:cNvSpPr/>
            <p:nvPr/>
          </p:nvSpPr>
          <p:spPr>
            <a:xfrm>
              <a:off x="12284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9" name="Google Shape;2009;p63"/>
            <p:cNvSpPr/>
            <p:nvPr/>
          </p:nvSpPr>
          <p:spPr>
            <a:xfrm>
              <a:off x="12284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0" name="Google Shape;2010;p63"/>
            <p:cNvSpPr/>
            <p:nvPr/>
          </p:nvSpPr>
          <p:spPr>
            <a:xfrm>
              <a:off x="1228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1" name="Google Shape;2011;p63"/>
            <p:cNvSpPr/>
            <p:nvPr/>
          </p:nvSpPr>
          <p:spPr>
            <a:xfrm>
              <a:off x="1228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2" name="Google Shape;2012;p63"/>
            <p:cNvSpPr/>
            <p:nvPr/>
          </p:nvSpPr>
          <p:spPr>
            <a:xfrm>
              <a:off x="1228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3" name="Google Shape;2013;p63"/>
            <p:cNvSpPr/>
            <p:nvPr/>
          </p:nvSpPr>
          <p:spPr>
            <a:xfrm>
              <a:off x="122847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4" name="Google Shape;2014;p63"/>
            <p:cNvSpPr/>
            <p:nvPr/>
          </p:nvSpPr>
          <p:spPr>
            <a:xfrm>
              <a:off x="1228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5" name="Google Shape;2015;p63"/>
            <p:cNvSpPr/>
            <p:nvPr/>
          </p:nvSpPr>
          <p:spPr>
            <a:xfrm>
              <a:off x="1228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6" name="Google Shape;2016;p63"/>
            <p:cNvSpPr/>
            <p:nvPr/>
          </p:nvSpPr>
          <p:spPr>
            <a:xfrm>
              <a:off x="1228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3"/>
            <p:cNvSpPr/>
            <p:nvPr/>
          </p:nvSpPr>
          <p:spPr>
            <a:xfrm>
              <a:off x="1228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8" name="Google Shape;2018;p63"/>
            <p:cNvSpPr/>
            <p:nvPr/>
          </p:nvSpPr>
          <p:spPr>
            <a:xfrm>
              <a:off x="1228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9" name="Google Shape;2019;p63"/>
            <p:cNvSpPr/>
            <p:nvPr/>
          </p:nvSpPr>
          <p:spPr>
            <a:xfrm>
              <a:off x="1228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0" name="Google Shape;2020;p63"/>
            <p:cNvSpPr/>
            <p:nvPr/>
          </p:nvSpPr>
          <p:spPr>
            <a:xfrm>
              <a:off x="1228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1" name="Google Shape;2021;p63"/>
            <p:cNvSpPr/>
            <p:nvPr/>
          </p:nvSpPr>
          <p:spPr>
            <a:xfrm>
              <a:off x="1228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2" name="Google Shape;2022;p63"/>
            <p:cNvSpPr/>
            <p:nvPr/>
          </p:nvSpPr>
          <p:spPr>
            <a:xfrm>
              <a:off x="1228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3" name="Google Shape;2023;p63"/>
            <p:cNvSpPr/>
            <p:nvPr/>
          </p:nvSpPr>
          <p:spPr>
            <a:xfrm>
              <a:off x="1228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4" name="Google Shape;2024;p63"/>
            <p:cNvSpPr/>
            <p:nvPr/>
          </p:nvSpPr>
          <p:spPr>
            <a:xfrm>
              <a:off x="122847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5" name="Google Shape;2025;p63"/>
            <p:cNvSpPr/>
            <p:nvPr/>
          </p:nvSpPr>
          <p:spPr>
            <a:xfrm>
              <a:off x="1152275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6" name="Google Shape;2026;p63"/>
            <p:cNvSpPr/>
            <p:nvPr/>
          </p:nvSpPr>
          <p:spPr>
            <a:xfrm>
              <a:off x="1152275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3"/>
            <p:cNvSpPr/>
            <p:nvPr/>
          </p:nvSpPr>
          <p:spPr>
            <a:xfrm>
              <a:off x="1152275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3"/>
            <p:cNvSpPr/>
            <p:nvPr/>
          </p:nvSpPr>
          <p:spPr>
            <a:xfrm>
              <a:off x="1152275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3"/>
            <p:cNvSpPr/>
            <p:nvPr/>
          </p:nvSpPr>
          <p:spPr>
            <a:xfrm>
              <a:off x="1152275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0" name="Google Shape;2030;p63"/>
            <p:cNvSpPr/>
            <p:nvPr/>
          </p:nvSpPr>
          <p:spPr>
            <a:xfrm>
              <a:off x="1152275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1" name="Google Shape;2031;p63"/>
            <p:cNvSpPr/>
            <p:nvPr/>
          </p:nvSpPr>
          <p:spPr>
            <a:xfrm>
              <a:off x="1152275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2" name="Google Shape;2032;p63"/>
            <p:cNvSpPr/>
            <p:nvPr/>
          </p:nvSpPr>
          <p:spPr>
            <a:xfrm>
              <a:off x="1152275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3" name="Google Shape;2033;p63"/>
            <p:cNvSpPr/>
            <p:nvPr/>
          </p:nvSpPr>
          <p:spPr>
            <a:xfrm>
              <a:off x="1152275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4" name="Google Shape;2034;p63"/>
            <p:cNvSpPr/>
            <p:nvPr/>
          </p:nvSpPr>
          <p:spPr>
            <a:xfrm>
              <a:off x="1152275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5" name="Google Shape;2035;p63"/>
            <p:cNvSpPr/>
            <p:nvPr/>
          </p:nvSpPr>
          <p:spPr>
            <a:xfrm>
              <a:off x="11522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6" name="Google Shape;2036;p63"/>
            <p:cNvSpPr/>
            <p:nvPr/>
          </p:nvSpPr>
          <p:spPr>
            <a:xfrm>
              <a:off x="11522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7" name="Google Shape;2037;p63"/>
            <p:cNvSpPr/>
            <p:nvPr/>
          </p:nvSpPr>
          <p:spPr>
            <a:xfrm>
              <a:off x="11522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8" name="Google Shape;2038;p63"/>
            <p:cNvSpPr/>
            <p:nvPr/>
          </p:nvSpPr>
          <p:spPr>
            <a:xfrm>
              <a:off x="11522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39" name="Google Shape;2039;p63"/>
            <p:cNvSpPr/>
            <p:nvPr/>
          </p:nvSpPr>
          <p:spPr>
            <a:xfrm>
              <a:off x="1152275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0" name="Google Shape;2040;p63"/>
            <p:cNvSpPr/>
            <p:nvPr/>
          </p:nvSpPr>
          <p:spPr>
            <a:xfrm>
              <a:off x="107605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1" name="Google Shape;2041;p63"/>
            <p:cNvSpPr/>
            <p:nvPr/>
          </p:nvSpPr>
          <p:spPr>
            <a:xfrm>
              <a:off x="10760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63"/>
            <p:cNvSpPr/>
            <p:nvPr/>
          </p:nvSpPr>
          <p:spPr>
            <a:xfrm>
              <a:off x="10760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63"/>
            <p:cNvSpPr/>
            <p:nvPr/>
          </p:nvSpPr>
          <p:spPr>
            <a:xfrm>
              <a:off x="107605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63"/>
            <p:cNvSpPr/>
            <p:nvPr/>
          </p:nvSpPr>
          <p:spPr>
            <a:xfrm>
              <a:off x="10760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63"/>
            <p:cNvSpPr/>
            <p:nvPr/>
          </p:nvSpPr>
          <p:spPr>
            <a:xfrm>
              <a:off x="107605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63"/>
            <p:cNvSpPr/>
            <p:nvPr/>
          </p:nvSpPr>
          <p:spPr>
            <a:xfrm>
              <a:off x="107605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63"/>
            <p:cNvSpPr/>
            <p:nvPr/>
          </p:nvSpPr>
          <p:spPr>
            <a:xfrm>
              <a:off x="107605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8" name="Google Shape;2048;p63"/>
            <p:cNvSpPr/>
            <p:nvPr/>
          </p:nvSpPr>
          <p:spPr>
            <a:xfrm>
              <a:off x="10760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9" name="Google Shape;2049;p63"/>
            <p:cNvSpPr/>
            <p:nvPr/>
          </p:nvSpPr>
          <p:spPr>
            <a:xfrm>
              <a:off x="10760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0" name="Google Shape;2050;p63"/>
            <p:cNvSpPr/>
            <p:nvPr/>
          </p:nvSpPr>
          <p:spPr>
            <a:xfrm>
              <a:off x="10760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1" name="Google Shape;2051;p63"/>
            <p:cNvSpPr/>
            <p:nvPr/>
          </p:nvSpPr>
          <p:spPr>
            <a:xfrm>
              <a:off x="10760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2" name="Google Shape;2052;p63"/>
            <p:cNvSpPr/>
            <p:nvPr/>
          </p:nvSpPr>
          <p:spPr>
            <a:xfrm>
              <a:off x="10760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3"/>
            <p:cNvSpPr/>
            <p:nvPr/>
          </p:nvSpPr>
          <p:spPr>
            <a:xfrm>
              <a:off x="10760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3"/>
            <p:cNvSpPr/>
            <p:nvPr/>
          </p:nvSpPr>
          <p:spPr>
            <a:xfrm>
              <a:off x="10760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3"/>
            <p:cNvSpPr/>
            <p:nvPr/>
          </p:nvSpPr>
          <p:spPr>
            <a:xfrm>
              <a:off x="1000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3"/>
            <p:cNvSpPr/>
            <p:nvPr/>
          </p:nvSpPr>
          <p:spPr>
            <a:xfrm>
              <a:off x="1000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3"/>
            <p:cNvSpPr/>
            <p:nvPr/>
          </p:nvSpPr>
          <p:spPr>
            <a:xfrm>
              <a:off x="1000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3"/>
            <p:cNvSpPr/>
            <p:nvPr/>
          </p:nvSpPr>
          <p:spPr>
            <a:xfrm>
              <a:off x="1000050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3"/>
            <p:cNvSpPr/>
            <p:nvPr/>
          </p:nvSpPr>
          <p:spPr>
            <a:xfrm>
              <a:off x="1000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3"/>
            <p:cNvSpPr/>
            <p:nvPr/>
          </p:nvSpPr>
          <p:spPr>
            <a:xfrm>
              <a:off x="1000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3"/>
            <p:cNvSpPr/>
            <p:nvPr/>
          </p:nvSpPr>
          <p:spPr>
            <a:xfrm>
              <a:off x="1000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3"/>
            <p:cNvSpPr/>
            <p:nvPr/>
          </p:nvSpPr>
          <p:spPr>
            <a:xfrm>
              <a:off x="1000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3"/>
            <p:cNvSpPr/>
            <p:nvPr/>
          </p:nvSpPr>
          <p:spPr>
            <a:xfrm>
              <a:off x="10000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3"/>
            <p:cNvSpPr/>
            <p:nvPr/>
          </p:nvSpPr>
          <p:spPr>
            <a:xfrm>
              <a:off x="923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3"/>
            <p:cNvSpPr/>
            <p:nvPr/>
          </p:nvSpPr>
          <p:spPr>
            <a:xfrm>
              <a:off x="923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3"/>
            <p:cNvSpPr/>
            <p:nvPr/>
          </p:nvSpPr>
          <p:spPr>
            <a:xfrm>
              <a:off x="923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3"/>
            <p:cNvSpPr/>
            <p:nvPr/>
          </p:nvSpPr>
          <p:spPr>
            <a:xfrm>
              <a:off x="923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3"/>
            <p:cNvSpPr/>
            <p:nvPr/>
          </p:nvSpPr>
          <p:spPr>
            <a:xfrm>
              <a:off x="923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3"/>
            <p:cNvSpPr/>
            <p:nvPr/>
          </p:nvSpPr>
          <p:spPr>
            <a:xfrm>
              <a:off x="923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3"/>
            <p:cNvSpPr/>
            <p:nvPr/>
          </p:nvSpPr>
          <p:spPr>
            <a:xfrm>
              <a:off x="923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3"/>
            <p:cNvSpPr/>
            <p:nvPr/>
          </p:nvSpPr>
          <p:spPr>
            <a:xfrm>
              <a:off x="847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3"/>
            <p:cNvSpPr/>
            <p:nvPr/>
          </p:nvSpPr>
          <p:spPr>
            <a:xfrm>
              <a:off x="8476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3"/>
            <p:cNvSpPr/>
            <p:nvPr/>
          </p:nvSpPr>
          <p:spPr>
            <a:xfrm>
              <a:off x="847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3"/>
            <p:cNvSpPr/>
            <p:nvPr/>
          </p:nvSpPr>
          <p:spPr>
            <a:xfrm>
              <a:off x="847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3"/>
            <p:cNvSpPr/>
            <p:nvPr/>
          </p:nvSpPr>
          <p:spPr>
            <a:xfrm>
              <a:off x="847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3"/>
            <p:cNvSpPr/>
            <p:nvPr/>
          </p:nvSpPr>
          <p:spPr>
            <a:xfrm>
              <a:off x="847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3"/>
            <p:cNvSpPr/>
            <p:nvPr/>
          </p:nvSpPr>
          <p:spPr>
            <a:xfrm>
              <a:off x="7714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3"/>
            <p:cNvSpPr/>
            <p:nvPr/>
          </p:nvSpPr>
          <p:spPr>
            <a:xfrm>
              <a:off x="7714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3"/>
            <p:cNvSpPr/>
            <p:nvPr/>
          </p:nvSpPr>
          <p:spPr>
            <a:xfrm>
              <a:off x="7714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3"/>
            <p:cNvSpPr/>
            <p:nvPr/>
          </p:nvSpPr>
          <p:spPr>
            <a:xfrm>
              <a:off x="7714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3"/>
            <p:cNvSpPr/>
            <p:nvPr/>
          </p:nvSpPr>
          <p:spPr>
            <a:xfrm>
              <a:off x="69520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3"/>
            <p:cNvSpPr/>
            <p:nvPr/>
          </p:nvSpPr>
          <p:spPr>
            <a:xfrm>
              <a:off x="69520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3"/>
            <p:cNvSpPr/>
            <p:nvPr/>
          </p:nvSpPr>
          <p:spPr>
            <a:xfrm>
              <a:off x="6952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3"/>
            <p:cNvSpPr/>
            <p:nvPr/>
          </p:nvSpPr>
          <p:spPr>
            <a:xfrm>
              <a:off x="6952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3"/>
            <p:cNvSpPr/>
            <p:nvPr/>
          </p:nvSpPr>
          <p:spPr>
            <a:xfrm>
              <a:off x="6189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3"/>
            <p:cNvSpPr/>
            <p:nvPr/>
          </p:nvSpPr>
          <p:spPr>
            <a:xfrm>
              <a:off x="6189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3"/>
            <p:cNvSpPr/>
            <p:nvPr/>
          </p:nvSpPr>
          <p:spPr>
            <a:xfrm>
              <a:off x="6189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3"/>
            <p:cNvSpPr/>
            <p:nvPr/>
          </p:nvSpPr>
          <p:spPr>
            <a:xfrm>
              <a:off x="6189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3"/>
            <p:cNvSpPr/>
            <p:nvPr/>
          </p:nvSpPr>
          <p:spPr>
            <a:xfrm>
              <a:off x="542775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3"/>
            <p:cNvSpPr/>
            <p:nvPr/>
          </p:nvSpPr>
          <p:spPr>
            <a:xfrm>
              <a:off x="542775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3"/>
            <p:cNvSpPr/>
            <p:nvPr/>
          </p:nvSpPr>
          <p:spPr>
            <a:xfrm>
              <a:off x="542775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3"/>
            <p:cNvSpPr/>
            <p:nvPr/>
          </p:nvSpPr>
          <p:spPr>
            <a:xfrm>
              <a:off x="5427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3"/>
            <p:cNvSpPr/>
            <p:nvPr/>
          </p:nvSpPr>
          <p:spPr>
            <a:xfrm>
              <a:off x="4665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3"/>
            <p:cNvSpPr/>
            <p:nvPr/>
          </p:nvSpPr>
          <p:spPr>
            <a:xfrm>
              <a:off x="46655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3"/>
            <p:cNvSpPr/>
            <p:nvPr/>
          </p:nvSpPr>
          <p:spPr>
            <a:xfrm>
              <a:off x="4665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3"/>
            <p:cNvSpPr/>
            <p:nvPr/>
          </p:nvSpPr>
          <p:spPr>
            <a:xfrm>
              <a:off x="4665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3"/>
            <p:cNvSpPr/>
            <p:nvPr/>
          </p:nvSpPr>
          <p:spPr>
            <a:xfrm>
              <a:off x="390550" y="187605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3"/>
            <p:cNvSpPr/>
            <p:nvPr/>
          </p:nvSpPr>
          <p:spPr>
            <a:xfrm>
              <a:off x="390550" y="1799825"/>
              <a:ext cx="62350" cy="53300"/>
            </a:xfrm>
            <a:custGeom>
              <a:rect b="b" l="l" r="r" t="t"/>
              <a:pathLst>
                <a:path extrusionOk="0" h="2132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3"/>
            <p:cNvSpPr/>
            <p:nvPr/>
          </p:nvSpPr>
          <p:spPr>
            <a:xfrm>
              <a:off x="3905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3"/>
            <p:cNvSpPr/>
            <p:nvPr/>
          </p:nvSpPr>
          <p:spPr>
            <a:xfrm>
              <a:off x="3905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3"/>
            <p:cNvSpPr/>
            <p:nvPr/>
          </p:nvSpPr>
          <p:spPr>
            <a:xfrm>
              <a:off x="390550" y="1571400"/>
              <a:ext cx="62350" cy="53275"/>
            </a:xfrm>
            <a:custGeom>
              <a:rect b="b" l="l" r="r" t="t"/>
              <a:pathLst>
                <a:path extrusionOk="0" h="2131" w="2494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3"/>
            <p:cNvSpPr/>
            <p:nvPr/>
          </p:nvSpPr>
          <p:spPr>
            <a:xfrm>
              <a:off x="314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3"/>
            <p:cNvSpPr/>
            <p:nvPr/>
          </p:nvSpPr>
          <p:spPr>
            <a:xfrm>
              <a:off x="314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3"/>
            <p:cNvSpPr/>
            <p:nvPr/>
          </p:nvSpPr>
          <p:spPr>
            <a:xfrm>
              <a:off x="314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3"/>
            <p:cNvSpPr/>
            <p:nvPr/>
          </p:nvSpPr>
          <p:spPr>
            <a:xfrm>
              <a:off x="314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3"/>
            <p:cNvSpPr/>
            <p:nvPr/>
          </p:nvSpPr>
          <p:spPr>
            <a:xfrm>
              <a:off x="314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3"/>
            <p:cNvSpPr/>
            <p:nvPr/>
          </p:nvSpPr>
          <p:spPr>
            <a:xfrm>
              <a:off x="314325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3"/>
            <p:cNvSpPr/>
            <p:nvPr/>
          </p:nvSpPr>
          <p:spPr>
            <a:xfrm>
              <a:off x="238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3"/>
            <p:cNvSpPr/>
            <p:nvPr/>
          </p:nvSpPr>
          <p:spPr>
            <a:xfrm>
              <a:off x="238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3"/>
            <p:cNvSpPr/>
            <p:nvPr/>
          </p:nvSpPr>
          <p:spPr>
            <a:xfrm>
              <a:off x="238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3"/>
            <p:cNvSpPr/>
            <p:nvPr/>
          </p:nvSpPr>
          <p:spPr>
            <a:xfrm>
              <a:off x="238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3"/>
            <p:cNvSpPr/>
            <p:nvPr/>
          </p:nvSpPr>
          <p:spPr>
            <a:xfrm>
              <a:off x="442782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3"/>
            <p:cNvSpPr/>
            <p:nvPr/>
          </p:nvSpPr>
          <p:spPr>
            <a:xfrm>
              <a:off x="442782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3"/>
            <p:cNvSpPr/>
            <p:nvPr/>
          </p:nvSpPr>
          <p:spPr>
            <a:xfrm>
              <a:off x="4504050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3"/>
            <p:cNvSpPr/>
            <p:nvPr/>
          </p:nvSpPr>
          <p:spPr>
            <a:xfrm>
              <a:off x="4504050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3"/>
            <p:cNvSpPr/>
            <p:nvPr/>
          </p:nvSpPr>
          <p:spPr>
            <a:xfrm>
              <a:off x="45802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3"/>
            <p:cNvSpPr/>
            <p:nvPr/>
          </p:nvSpPr>
          <p:spPr>
            <a:xfrm>
              <a:off x="4504050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3"/>
            <p:cNvSpPr/>
            <p:nvPr/>
          </p:nvSpPr>
          <p:spPr>
            <a:xfrm>
              <a:off x="511335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3"/>
            <p:cNvSpPr/>
            <p:nvPr/>
          </p:nvSpPr>
          <p:spPr>
            <a:xfrm>
              <a:off x="511335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3"/>
            <p:cNvSpPr/>
            <p:nvPr/>
          </p:nvSpPr>
          <p:spPr>
            <a:xfrm>
              <a:off x="511335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3"/>
            <p:cNvSpPr/>
            <p:nvPr/>
          </p:nvSpPr>
          <p:spPr>
            <a:xfrm>
              <a:off x="511335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3"/>
            <p:cNvSpPr/>
            <p:nvPr/>
          </p:nvSpPr>
          <p:spPr>
            <a:xfrm>
              <a:off x="511335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3"/>
            <p:cNvSpPr/>
            <p:nvPr/>
          </p:nvSpPr>
          <p:spPr>
            <a:xfrm>
              <a:off x="5113350" y="18760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3"/>
            <p:cNvSpPr/>
            <p:nvPr/>
          </p:nvSpPr>
          <p:spPr>
            <a:xfrm>
              <a:off x="511335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3"/>
            <p:cNvSpPr/>
            <p:nvPr/>
          </p:nvSpPr>
          <p:spPr>
            <a:xfrm>
              <a:off x="511335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3"/>
            <p:cNvSpPr/>
            <p:nvPr/>
          </p:nvSpPr>
          <p:spPr>
            <a:xfrm>
              <a:off x="511335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3"/>
            <p:cNvSpPr/>
            <p:nvPr/>
          </p:nvSpPr>
          <p:spPr>
            <a:xfrm>
              <a:off x="511335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3"/>
            <p:cNvSpPr/>
            <p:nvPr/>
          </p:nvSpPr>
          <p:spPr>
            <a:xfrm>
              <a:off x="511335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3"/>
            <p:cNvSpPr/>
            <p:nvPr/>
          </p:nvSpPr>
          <p:spPr>
            <a:xfrm>
              <a:off x="511335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3"/>
            <p:cNvSpPr/>
            <p:nvPr/>
          </p:nvSpPr>
          <p:spPr>
            <a:xfrm>
              <a:off x="511335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3"/>
            <p:cNvSpPr/>
            <p:nvPr/>
          </p:nvSpPr>
          <p:spPr>
            <a:xfrm>
              <a:off x="511335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3"/>
            <p:cNvSpPr/>
            <p:nvPr/>
          </p:nvSpPr>
          <p:spPr>
            <a:xfrm>
              <a:off x="47324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3"/>
            <p:cNvSpPr/>
            <p:nvPr/>
          </p:nvSpPr>
          <p:spPr>
            <a:xfrm>
              <a:off x="47324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3"/>
            <p:cNvSpPr/>
            <p:nvPr/>
          </p:nvSpPr>
          <p:spPr>
            <a:xfrm>
              <a:off x="47324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3"/>
            <p:cNvSpPr/>
            <p:nvPr/>
          </p:nvSpPr>
          <p:spPr>
            <a:xfrm>
              <a:off x="47324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3"/>
            <p:cNvSpPr/>
            <p:nvPr/>
          </p:nvSpPr>
          <p:spPr>
            <a:xfrm>
              <a:off x="47324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3"/>
            <p:cNvSpPr/>
            <p:nvPr/>
          </p:nvSpPr>
          <p:spPr>
            <a:xfrm>
              <a:off x="4732475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3"/>
            <p:cNvSpPr/>
            <p:nvPr/>
          </p:nvSpPr>
          <p:spPr>
            <a:xfrm>
              <a:off x="47324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3"/>
            <p:cNvSpPr/>
            <p:nvPr/>
          </p:nvSpPr>
          <p:spPr>
            <a:xfrm>
              <a:off x="47324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3"/>
            <p:cNvSpPr/>
            <p:nvPr/>
          </p:nvSpPr>
          <p:spPr>
            <a:xfrm>
              <a:off x="47324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3"/>
            <p:cNvSpPr/>
            <p:nvPr/>
          </p:nvSpPr>
          <p:spPr>
            <a:xfrm>
              <a:off x="47324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3"/>
            <p:cNvSpPr/>
            <p:nvPr/>
          </p:nvSpPr>
          <p:spPr>
            <a:xfrm>
              <a:off x="47324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3"/>
            <p:cNvSpPr/>
            <p:nvPr/>
          </p:nvSpPr>
          <p:spPr>
            <a:xfrm>
              <a:off x="47324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3"/>
            <p:cNvSpPr/>
            <p:nvPr/>
          </p:nvSpPr>
          <p:spPr>
            <a:xfrm>
              <a:off x="43516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3"/>
            <p:cNvSpPr/>
            <p:nvPr/>
          </p:nvSpPr>
          <p:spPr>
            <a:xfrm>
              <a:off x="43516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3"/>
            <p:cNvSpPr/>
            <p:nvPr/>
          </p:nvSpPr>
          <p:spPr>
            <a:xfrm>
              <a:off x="43516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3"/>
            <p:cNvSpPr/>
            <p:nvPr/>
          </p:nvSpPr>
          <p:spPr>
            <a:xfrm>
              <a:off x="43516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3"/>
            <p:cNvSpPr/>
            <p:nvPr/>
          </p:nvSpPr>
          <p:spPr>
            <a:xfrm>
              <a:off x="442782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3"/>
            <p:cNvSpPr/>
            <p:nvPr/>
          </p:nvSpPr>
          <p:spPr>
            <a:xfrm>
              <a:off x="442782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3"/>
            <p:cNvSpPr/>
            <p:nvPr/>
          </p:nvSpPr>
          <p:spPr>
            <a:xfrm>
              <a:off x="45040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3"/>
            <p:cNvSpPr/>
            <p:nvPr/>
          </p:nvSpPr>
          <p:spPr>
            <a:xfrm>
              <a:off x="45040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2" name="Google Shape;2152;p63"/>
            <p:cNvSpPr/>
            <p:nvPr/>
          </p:nvSpPr>
          <p:spPr>
            <a:xfrm>
              <a:off x="45040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3" name="Google Shape;2153;p63"/>
            <p:cNvSpPr/>
            <p:nvPr/>
          </p:nvSpPr>
          <p:spPr>
            <a:xfrm>
              <a:off x="45040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4" name="Google Shape;2154;p63"/>
            <p:cNvSpPr/>
            <p:nvPr/>
          </p:nvSpPr>
          <p:spPr>
            <a:xfrm>
              <a:off x="45040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5" name="Google Shape;2155;p63"/>
            <p:cNvSpPr/>
            <p:nvPr/>
          </p:nvSpPr>
          <p:spPr>
            <a:xfrm>
              <a:off x="45040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3"/>
            <p:cNvSpPr/>
            <p:nvPr/>
          </p:nvSpPr>
          <p:spPr>
            <a:xfrm>
              <a:off x="45040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3"/>
            <p:cNvSpPr/>
            <p:nvPr/>
          </p:nvSpPr>
          <p:spPr>
            <a:xfrm>
              <a:off x="4504050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3"/>
            <p:cNvSpPr/>
            <p:nvPr/>
          </p:nvSpPr>
          <p:spPr>
            <a:xfrm>
              <a:off x="4504050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3"/>
            <p:cNvSpPr/>
            <p:nvPr/>
          </p:nvSpPr>
          <p:spPr>
            <a:xfrm>
              <a:off x="4504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3"/>
            <p:cNvSpPr/>
            <p:nvPr/>
          </p:nvSpPr>
          <p:spPr>
            <a:xfrm>
              <a:off x="450405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3"/>
            <p:cNvSpPr/>
            <p:nvPr/>
          </p:nvSpPr>
          <p:spPr>
            <a:xfrm>
              <a:off x="45040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3"/>
            <p:cNvSpPr/>
            <p:nvPr/>
          </p:nvSpPr>
          <p:spPr>
            <a:xfrm>
              <a:off x="45802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3"/>
            <p:cNvSpPr/>
            <p:nvPr/>
          </p:nvSpPr>
          <p:spPr>
            <a:xfrm>
              <a:off x="45802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3"/>
            <p:cNvSpPr/>
            <p:nvPr/>
          </p:nvSpPr>
          <p:spPr>
            <a:xfrm>
              <a:off x="45802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3"/>
            <p:cNvSpPr/>
            <p:nvPr/>
          </p:nvSpPr>
          <p:spPr>
            <a:xfrm>
              <a:off x="45802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3"/>
            <p:cNvSpPr/>
            <p:nvPr/>
          </p:nvSpPr>
          <p:spPr>
            <a:xfrm>
              <a:off x="45802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3"/>
            <p:cNvSpPr/>
            <p:nvPr/>
          </p:nvSpPr>
          <p:spPr>
            <a:xfrm>
              <a:off x="45802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3"/>
            <p:cNvSpPr/>
            <p:nvPr/>
          </p:nvSpPr>
          <p:spPr>
            <a:xfrm>
              <a:off x="45802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3"/>
            <p:cNvSpPr/>
            <p:nvPr/>
          </p:nvSpPr>
          <p:spPr>
            <a:xfrm>
              <a:off x="45802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3"/>
            <p:cNvSpPr/>
            <p:nvPr/>
          </p:nvSpPr>
          <p:spPr>
            <a:xfrm>
              <a:off x="45802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3"/>
            <p:cNvSpPr/>
            <p:nvPr/>
          </p:nvSpPr>
          <p:spPr>
            <a:xfrm>
              <a:off x="45802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2" name="Google Shape;2172;p63"/>
            <p:cNvSpPr/>
            <p:nvPr/>
          </p:nvSpPr>
          <p:spPr>
            <a:xfrm>
              <a:off x="45802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3" name="Google Shape;2173;p63"/>
            <p:cNvSpPr/>
            <p:nvPr/>
          </p:nvSpPr>
          <p:spPr>
            <a:xfrm>
              <a:off x="45802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4" name="Google Shape;2174;p63"/>
            <p:cNvSpPr/>
            <p:nvPr/>
          </p:nvSpPr>
          <p:spPr>
            <a:xfrm>
              <a:off x="465647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3"/>
            <p:cNvSpPr/>
            <p:nvPr/>
          </p:nvSpPr>
          <p:spPr>
            <a:xfrm>
              <a:off x="46564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6" name="Google Shape;2176;p63"/>
            <p:cNvSpPr/>
            <p:nvPr/>
          </p:nvSpPr>
          <p:spPr>
            <a:xfrm>
              <a:off x="46564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63"/>
            <p:cNvSpPr/>
            <p:nvPr/>
          </p:nvSpPr>
          <p:spPr>
            <a:xfrm>
              <a:off x="46564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3"/>
            <p:cNvSpPr/>
            <p:nvPr/>
          </p:nvSpPr>
          <p:spPr>
            <a:xfrm>
              <a:off x="465647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3"/>
            <p:cNvSpPr/>
            <p:nvPr/>
          </p:nvSpPr>
          <p:spPr>
            <a:xfrm>
              <a:off x="46564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3"/>
            <p:cNvSpPr/>
            <p:nvPr/>
          </p:nvSpPr>
          <p:spPr>
            <a:xfrm>
              <a:off x="46564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3"/>
            <p:cNvSpPr/>
            <p:nvPr/>
          </p:nvSpPr>
          <p:spPr>
            <a:xfrm>
              <a:off x="46564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3"/>
            <p:cNvSpPr/>
            <p:nvPr/>
          </p:nvSpPr>
          <p:spPr>
            <a:xfrm>
              <a:off x="46564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3"/>
            <p:cNvSpPr/>
            <p:nvPr/>
          </p:nvSpPr>
          <p:spPr>
            <a:xfrm>
              <a:off x="46564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3"/>
            <p:cNvSpPr/>
            <p:nvPr/>
          </p:nvSpPr>
          <p:spPr>
            <a:xfrm>
              <a:off x="46564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3"/>
            <p:cNvSpPr/>
            <p:nvPr/>
          </p:nvSpPr>
          <p:spPr>
            <a:xfrm>
              <a:off x="46564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3"/>
            <p:cNvSpPr/>
            <p:nvPr/>
          </p:nvSpPr>
          <p:spPr>
            <a:xfrm>
              <a:off x="47324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3"/>
            <p:cNvSpPr/>
            <p:nvPr/>
          </p:nvSpPr>
          <p:spPr>
            <a:xfrm>
              <a:off x="47324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8" name="Google Shape;2188;p63"/>
            <p:cNvSpPr/>
            <p:nvPr/>
          </p:nvSpPr>
          <p:spPr>
            <a:xfrm>
              <a:off x="4808700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9" name="Google Shape;2189;p63"/>
            <p:cNvSpPr/>
            <p:nvPr/>
          </p:nvSpPr>
          <p:spPr>
            <a:xfrm>
              <a:off x="4808700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3"/>
            <p:cNvSpPr/>
            <p:nvPr/>
          </p:nvSpPr>
          <p:spPr>
            <a:xfrm>
              <a:off x="4808700" y="164740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3"/>
            <p:cNvSpPr/>
            <p:nvPr/>
          </p:nvSpPr>
          <p:spPr>
            <a:xfrm>
              <a:off x="4808700" y="172362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3"/>
            <p:cNvSpPr/>
            <p:nvPr/>
          </p:nvSpPr>
          <p:spPr>
            <a:xfrm>
              <a:off x="4808700" y="17998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3"/>
            <p:cNvSpPr/>
            <p:nvPr/>
          </p:nvSpPr>
          <p:spPr>
            <a:xfrm>
              <a:off x="4808700" y="1876050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3"/>
            <p:cNvSpPr/>
            <p:nvPr/>
          </p:nvSpPr>
          <p:spPr>
            <a:xfrm>
              <a:off x="4808700" y="19520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3"/>
            <p:cNvSpPr/>
            <p:nvPr/>
          </p:nvSpPr>
          <p:spPr>
            <a:xfrm>
              <a:off x="4808700" y="20282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3"/>
            <p:cNvSpPr/>
            <p:nvPr/>
          </p:nvSpPr>
          <p:spPr>
            <a:xfrm>
              <a:off x="4808700" y="21045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3"/>
            <p:cNvSpPr/>
            <p:nvPr/>
          </p:nvSpPr>
          <p:spPr>
            <a:xfrm>
              <a:off x="4808700" y="21807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3"/>
            <p:cNvSpPr/>
            <p:nvPr/>
          </p:nvSpPr>
          <p:spPr>
            <a:xfrm>
              <a:off x="48087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3"/>
            <p:cNvSpPr/>
            <p:nvPr/>
          </p:nvSpPr>
          <p:spPr>
            <a:xfrm>
              <a:off x="4808700" y="23331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3"/>
            <p:cNvSpPr/>
            <p:nvPr/>
          </p:nvSpPr>
          <p:spPr>
            <a:xfrm>
              <a:off x="4808700" y="24093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3"/>
            <p:cNvSpPr/>
            <p:nvPr/>
          </p:nvSpPr>
          <p:spPr>
            <a:xfrm>
              <a:off x="4808700" y="2485550"/>
              <a:ext cx="62400" cy="53300"/>
            </a:xfrm>
            <a:custGeom>
              <a:rect b="b" l="l" r="r" t="t"/>
              <a:pathLst>
                <a:path extrusionOk="0" h="2132" w="2496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3"/>
            <p:cNvSpPr/>
            <p:nvPr/>
          </p:nvSpPr>
          <p:spPr>
            <a:xfrm>
              <a:off x="48849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3"/>
            <p:cNvSpPr/>
            <p:nvPr/>
          </p:nvSpPr>
          <p:spPr>
            <a:xfrm>
              <a:off x="48849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3"/>
            <p:cNvSpPr/>
            <p:nvPr/>
          </p:nvSpPr>
          <p:spPr>
            <a:xfrm>
              <a:off x="48849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3"/>
            <p:cNvSpPr/>
            <p:nvPr/>
          </p:nvSpPr>
          <p:spPr>
            <a:xfrm>
              <a:off x="48849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3"/>
            <p:cNvSpPr/>
            <p:nvPr/>
          </p:nvSpPr>
          <p:spPr>
            <a:xfrm>
              <a:off x="48849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3"/>
            <p:cNvSpPr/>
            <p:nvPr/>
          </p:nvSpPr>
          <p:spPr>
            <a:xfrm>
              <a:off x="4884900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3"/>
            <p:cNvSpPr/>
            <p:nvPr/>
          </p:nvSpPr>
          <p:spPr>
            <a:xfrm>
              <a:off x="48849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3"/>
            <p:cNvSpPr/>
            <p:nvPr/>
          </p:nvSpPr>
          <p:spPr>
            <a:xfrm>
              <a:off x="48849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3"/>
            <p:cNvSpPr/>
            <p:nvPr/>
          </p:nvSpPr>
          <p:spPr>
            <a:xfrm>
              <a:off x="48849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3"/>
            <p:cNvSpPr/>
            <p:nvPr/>
          </p:nvSpPr>
          <p:spPr>
            <a:xfrm>
              <a:off x="48849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3"/>
            <p:cNvSpPr/>
            <p:nvPr/>
          </p:nvSpPr>
          <p:spPr>
            <a:xfrm>
              <a:off x="48849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3"/>
            <p:cNvSpPr/>
            <p:nvPr/>
          </p:nvSpPr>
          <p:spPr>
            <a:xfrm>
              <a:off x="48849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3"/>
            <p:cNvSpPr/>
            <p:nvPr/>
          </p:nvSpPr>
          <p:spPr>
            <a:xfrm>
              <a:off x="48849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3"/>
            <p:cNvSpPr/>
            <p:nvPr/>
          </p:nvSpPr>
          <p:spPr>
            <a:xfrm>
              <a:off x="48849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6" name="Google Shape;2216;p63"/>
            <p:cNvSpPr/>
            <p:nvPr/>
          </p:nvSpPr>
          <p:spPr>
            <a:xfrm>
              <a:off x="48849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7" name="Google Shape;2217;p63"/>
            <p:cNvSpPr/>
            <p:nvPr/>
          </p:nvSpPr>
          <p:spPr>
            <a:xfrm>
              <a:off x="49611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8" name="Google Shape;2218;p63"/>
            <p:cNvSpPr/>
            <p:nvPr/>
          </p:nvSpPr>
          <p:spPr>
            <a:xfrm>
              <a:off x="49611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9" name="Google Shape;2219;p63"/>
            <p:cNvSpPr/>
            <p:nvPr/>
          </p:nvSpPr>
          <p:spPr>
            <a:xfrm>
              <a:off x="49611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3"/>
            <p:cNvSpPr/>
            <p:nvPr/>
          </p:nvSpPr>
          <p:spPr>
            <a:xfrm>
              <a:off x="49611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1" name="Google Shape;2221;p63"/>
            <p:cNvSpPr/>
            <p:nvPr/>
          </p:nvSpPr>
          <p:spPr>
            <a:xfrm>
              <a:off x="49611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3"/>
            <p:cNvSpPr/>
            <p:nvPr/>
          </p:nvSpPr>
          <p:spPr>
            <a:xfrm>
              <a:off x="49611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3"/>
            <p:cNvSpPr/>
            <p:nvPr/>
          </p:nvSpPr>
          <p:spPr>
            <a:xfrm>
              <a:off x="49611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4" name="Google Shape;2224;p63"/>
            <p:cNvSpPr/>
            <p:nvPr/>
          </p:nvSpPr>
          <p:spPr>
            <a:xfrm>
              <a:off x="49611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5" name="Google Shape;2225;p63"/>
            <p:cNvSpPr/>
            <p:nvPr/>
          </p:nvSpPr>
          <p:spPr>
            <a:xfrm>
              <a:off x="49611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6" name="Google Shape;2226;p63"/>
            <p:cNvSpPr/>
            <p:nvPr/>
          </p:nvSpPr>
          <p:spPr>
            <a:xfrm>
              <a:off x="496112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3"/>
            <p:cNvSpPr/>
            <p:nvPr/>
          </p:nvSpPr>
          <p:spPr>
            <a:xfrm>
              <a:off x="49611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3"/>
            <p:cNvSpPr/>
            <p:nvPr/>
          </p:nvSpPr>
          <p:spPr>
            <a:xfrm>
              <a:off x="49611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3"/>
            <p:cNvSpPr/>
            <p:nvPr/>
          </p:nvSpPr>
          <p:spPr>
            <a:xfrm>
              <a:off x="49611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3"/>
            <p:cNvSpPr/>
            <p:nvPr/>
          </p:nvSpPr>
          <p:spPr>
            <a:xfrm>
              <a:off x="49611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1" name="Google Shape;2231;p63"/>
            <p:cNvSpPr/>
            <p:nvPr/>
          </p:nvSpPr>
          <p:spPr>
            <a:xfrm>
              <a:off x="50373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3"/>
            <p:cNvSpPr/>
            <p:nvPr/>
          </p:nvSpPr>
          <p:spPr>
            <a:xfrm>
              <a:off x="50373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3"/>
            <p:cNvSpPr/>
            <p:nvPr/>
          </p:nvSpPr>
          <p:spPr>
            <a:xfrm>
              <a:off x="50373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3"/>
            <p:cNvSpPr/>
            <p:nvPr/>
          </p:nvSpPr>
          <p:spPr>
            <a:xfrm>
              <a:off x="50373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3"/>
            <p:cNvSpPr/>
            <p:nvPr/>
          </p:nvSpPr>
          <p:spPr>
            <a:xfrm>
              <a:off x="50373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3"/>
            <p:cNvSpPr/>
            <p:nvPr/>
          </p:nvSpPr>
          <p:spPr>
            <a:xfrm>
              <a:off x="50373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3"/>
            <p:cNvSpPr/>
            <p:nvPr/>
          </p:nvSpPr>
          <p:spPr>
            <a:xfrm>
              <a:off x="50373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3"/>
            <p:cNvSpPr/>
            <p:nvPr/>
          </p:nvSpPr>
          <p:spPr>
            <a:xfrm>
              <a:off x="50373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3"/>
            <p:cNvSpPr/>
            <p:nvPr/>
          </p:nvSpPr>
          <p:spPr>
            <a:xfrm>
              <a:off x="50373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3"/>
            <p:cNvSpPr/>
            <p:nvPr/>
          </p:nvSpPr>
          <p:spPr>
            <a:xfrm>
              <a:off x="50373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3"/>
            <p:cNvSpPr/>
            <p:nvPr/>
          </p:nvSpPr>
          <p:spPr>
            <a:xfrm>
              <a:off x="50373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3"/>
            <p:cNvSpPr/>
            <p:nvPr/>
          </p:nvSpPr>
          <p:spPr>
            <a:xfrm>
              <a:off x="50373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3"/>
            <p:cNvSpPr/>
            <p:nvPr/>
          </p:nvSpPr>
          <p:spPr>
            <a:xfrm>
              <a:off x="50373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3"/>
            <p:cNvSpPr/>
            <p:nvPr/>
          </p:nvSpPr>
          <p:spPr>
            <a:xfrm>
              <a:off x="50373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3"/>
            <p:cNvSpPr/>
            <p:nvPr/>
          </p:nvSpPr>
          <p:spPr>
            <a:xfrm>
              <a:off x="511335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3"/>
            <p:cNvSpPr/>
            <p:nvPr/>
          </p:nvSpPr>
          <p:spPr>
            <a:xfrm>
              <a:off x="511335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3"/>
            <p:cNvSpPr/>
            <p:nvPr/>
          </p:nvSpPr>
          <p:spPr>
            <a:xfrm>
              <a:off x="51895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3"/>
            <p:cNvSpPr/>
            <p:nvPr/>
          </p:nvSpPr>
          <p:spPr>
            <a:xfrm>
              <a:off x="51895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3"/>
            <p:cNvSpPr/>
            <p:nvPr/>
          </p:nvSpPr>
          <p:spPr>
            <a:xfrm>
              <a:off x="5189550" y="157140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3"/>
            <p:cNvSpPr/>
            <p:nvPr/>
          </p:nvSpPr>
          <p:spPr>
            <a:xfrm>
              <a:off x="51895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3"/>
            <p:cNvSpPr/>
            <p:nvPr/>
          </p:nvSpPr>
          <p:spPr>
            <a:xfrm>
              <a:off x="51895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3"/>
            <p:cNvSpPr/>
            <p:nvPr/>
          </p:nvSpPr>
          <p:spPr>
            <a:xfrm>
              <a:off x="51895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3"/>
            <p:cNvSpPr/>
            <p:nvPr/>
          </p:nvSpPr>
          <p:spPr>
            <a:xfrm>
              <a:off x="518955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3"/>
            <p:cNvSpPr/>
            <p:nvPr/>
          </p:nvSpPr>
          <p:spPr>
            <a:xfrm>
              <a:off x="51895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3"/>
            <p:cNvSpPr/>
            <p:nvPr/>
          </p:nvSpPr>
          <p:spPr>
            <a:xfrm>
              <a:off x="5189550" y="20282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3"/>
            <p:cNvSpPr/>
            <p:nvPr/>
          </p:nvSpPr>
          <p:spPr>
            <a:xfrm>
              <a:off x="51895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3"/>
            <p:cNvSpPr/>
            <p:nvPr/>
          </p:nvSpPr>
          <p:spPr>
            <a:xfrm>
              <a:off x="51895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3"/>
            <p:cNvSpPr/>
            <p:nvPr/>
          </p:nvSpPr>
          <p:spPr>
            <a:xfrm>
              <a:off x="5189550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3"/>
            <p:cNvSpPr/>
            <p:nvPr/>
          </p:nvSpPr>
          <p:spPr>
            <a:xfrm>
              <a:off x="5189550" y="23331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3"/>
            <p:cNvSpPr/>
            <p:nvPr/>
          </p:nvSpPr>
          <p:spPr>
            <a:xfrm>
              <a:off x="51895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3"/>
            <p:cNvSpPr/>
            <p:nvPr/>
          </p:nvSpPr>
          <p:spPr>
            <a:xfrm>
              <a:off x="51895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3"/>
            <p:cNvSpPr/>
            <p:nvPr/>
          </p:nvSpPr>
          <p:spPr>
            <a:xfrm>
              <a:off x="51895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3"/>
            <p:cNvSpPr/>
            <p:nvPr/>
          </p:nvSpPr>
          <p:spPr>
            <a:xfrm>
              <a:off x="51895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3"/>
            <p:cNvSpPr/>
            <p:nvPr/>
          </p:nvSpPr>
          <p:spPr>
            <a:xfrm>
              <a:off x="51895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3"/>
            <p:cNvSpPr/>
            <p:nvPr/>
          </p:nvSpPr>
          <p:spPr>
            <a:xfrm>
              <a:off x="5265775" y="13427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3"/>
            <p:cNvSpPr/>
            <p:nvPr/>
          </p:nvSpPr>
          <p:spPr>
            <a:xfrm>
              <a:off x="52657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3"/>
            <p:cNvSpPr/>
            <p:nvPr/>
          </p:nvSpPr>
          <p:spPr>
            <a:xfrm>
              <a:off x="52657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3"/>
            <p:cNvSpPr/>
            <p:nvPr/>
          </p:nvSpPr>
          <p:spPr>
            <a:xfrm>
              <a:off x="5265775" y="157140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3"/>
            <p:cNvSpPr/>
            <p:nvPr/>
          </p:nvSpPr>
          <p:spPr>
            <a:xfrm>
              <a:off x="52657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3"/>
            <p:cNvSpPr/>
            <p:nvPr/>
          </p:nvSpPr>
          <p:spPr>
            <a:xfrm>
              <a:off x="52657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3"/>
            <p:cNvSpPr/>
            <p:nvPr/>
          </p:nvSpPr>
          <p:spPr>
            <a:xfrm>
              <a:off x="526577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2" name="Google Shape;2272;p63"/>
            <p:cNvSpPr/>
            <p:nvPr/>
          </p:nvSpPr>
          <p:spPr>
            <a:xfrm>
              <a:off x="5265775" y="18760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3" name="Google Shape;2273;p63"/>
            <p:cNvSpPr/>
            <p:nvPr/>
          </p:nvSpPr>
          <p:spPr>
            <a:xfrm>
              <a:off x="526577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4" name="Google Shape;2274;p63"/>
            <p:cNvSpPr/>
            <p:nvPr/>
          </p:nvSpPr>
          <p:spPr>
            <a:xfrm>
              <a:off x="5265775" y="20282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5" name="Google Shape;2275;p63"/>
            <p:cNvSpPr/>
            <p:nvPr/>
          </p:nvSpPr>
          <p:spPr>
            <a:xfrm>
              <a:off x="52657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6" name="Google Shape;2276;p63"/>
            <p:cNvSpPr/>
            <p:nvPr/>
          </p:nvSpPr>
          <p:spPr>
            <a:xfrm>
              <a:off x="526577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7" name="Google Shape;2277;p63"/>
            <p:cNvSpPr/>
            <p:nvPr/>
          </p:nvSpPr>
          <p:spPr>
            <a:xfrm>
              <a:off x="5265775" y="225692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8" name="Google Shape;2278;p63"/>
            <p:cNvSpPr/>
            <p:nvPr/>
          </p:nvSpPr>
          <p:spPr>
            <a:xfrm>
              <a:off x="5265775" y="23331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9" name="Google Shape;2279;p63"/>
            <p:cNvSpPr/>
            <p:nvPr/>
          </p:nvSpPr>
          <p:spPr>
            <a:xfrm>
              <a:off x="526577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0" name="Google Shape;2280;p63"/>
            <p:cNvSpPr/>
            <p:nvPr/>
          </p:nvSpPr>
          <p:spPr>
            <a:xfrm>
              <a:off x="5265775" y="24855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1" name="Google Shape;2281;p63"/>
            <p:cNvSpPr/>
            <p:nvPr/>
          </p:nvSpPr>
          <p:spPr>
            <a:xfrm>
              <a:off x="52657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2" name="Google Shape;2282;p63"/>
            <p:cNvSpPr/>
            <p:nvPr/>
          </p:nvSpPr>
          <p:spPr>
            <a:xfrm>
              <a:off x="526577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63"/>
            <p:cNvSpPr/>
            <p:nvPr/>
          </p:nvSpPr>
          <p:spPr>
            <a:xfrm>
              <a:off x="53419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63"/>
            <p:cNvSpPr/>
            <p:nvPr/>
          </p:nvSpPr>
          <p:spPr>
            <a:xfrm>
              <a:off x="53419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63"/>
            <p:cNvSpPr/>
            <p:nvPr/>
          </p:nvSpPr>
          <p:spPr>
            <a:xfrm>
              <a:off x="53419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3"/>
            <p:cNvSpPr/>
            <p:nvPr/>
          </p:nvSpPr>
          <p:spPr>
            <a:xfrm>
              <a:off x="5341975" y="1571400"/>
              <a:ext cx="62375" cy="53250"/>
            </a:xfrm>
            <a:custGeom>
              <a:rect b="b" l="l" r="r" t="t"/>
              <a:pathLst>
                <a:path extrusionOk="0" h="2130" w="2495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3"/>
            <p:cNvSpPr/>
            <p:nvPr/>
          </p:nvSpPr>
          <p:spPr>
            <a:xfrm>
              <a:off x="53419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3"/>
            <p:cNvSpPr/>
            <p:nvPr/>
          </p:nvSpPr>
          <p:spPr>
            <a:xfrm>
              <a:off x="534197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63"/>
            <p:cNvSpPr/>
            <p:nvPr/>
          </p:nvSpPr>
          <p:spPr>
            <a:xfrm>
              <a:off x="534197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0" name="Google Shape;2290;p63"/>
            <p:cNvSpPr/>
            <p:nvPr/>
          </p:nvSpPr>
          <p:spPr>
            <a:xfrm>
              <a:off x="5341975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1" name="Google Shape;2291;p63"/>
            <p:cNvSpPr/>
            <p:nvPr/>
          </p:nvSpPr>
          <p:spPr>
            <a:xfrm>
              <a:off x="5341975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2" name="Google Shape;2292;p63"/>
            <p:cNvSpPr/>
            <p:nvPr/>
          </p:nvSpPr>
          <p:spPr>
            <a:xfrm>
              <a:off x="5341975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3" name="Google Shape;2293;p63"/>
            <p:cNvSpPr/>
            <p:nvPr/>
          </p:nvSpPr>
          <p:spPr>
            <a:xfrm>
              <a:off x="5341975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4" name="Google Shape;2294;p63"/>
            <p:cNvSpPr/>
            <p:nvPr/>
          </p:nvSpPr>
          <p:spPr>
            <a:xfrm>
              <a:off x="5341975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5" name="Google Shape;2295;p63"/>
            <p:cNvSpPr/>
            <p:nvPr/>
          </p:nvSpPr>
          <p:spPr>
            <a:xfrm>
              <a:off x="5341975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6" name="Google Shape;2296;p63"/>
            <p:cNvSpPr/>
            <p:nvPr/>
          </p:nvSpPr>
          <p:spPr>
            <a:xfrm>
              <a:off x="53419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7" name="Google Shape;2297;p63"/>
            <p:cNvSpPr/>
            <p:nvPr/>
          </p:nvSpPr>
          <p:spPr>
            <a:xfrm>
              <a:off x="534197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8" name="Google Shape;2298;p63"/>
            <p:cNvSpPr/>
            <p:nvPr/>
          </p:nvSpPr>
          <p:spPr>
            <a:xfrm>
              <a:off x="53419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99" name="Google Shape;2299;p63"/>
            <p:cNvSpPr/>
            <p:nvPr/>
          </p:nvSpPr>
          <p:spPr>
            <a:xfrm>
              <a:off x="5341975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0" name="Google Shape;2300;p63"/>
            <p:cNvSpPr/>
            <p:nvPr/>
          </p:nvSpPr>
          <p:spPr>
            <a:xfrm>
              <a:off x="54182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1" name="Google Shape;2301;p63"/>
            <p:cNvSpPr/>
            <p:nvPr/>
          </p:nvSpPr>
          <p:spPr>
            <a:xfrm>
              <a:off x="54182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2" name="Google Shape;2302;p63"/>
            <p:cNvSpPr/>
            <p:nvPr/>
          </p:nvSpPr>
          <p:spPr>
            <a:xfrm>
              <a:off x="54182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63"/>
            <p:cNvSpPr/>
            <p:nvPr/>
          </p:nvSpPr>
          <p:spPr>
            <a:xfrm>
              <a:off x="54182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63"/>
            <p:cNvSpPr/>
            <p:nvPr/>
          </p:nvSpPr>
          <p:spPr>
            <a:xfrm>
              <a:off x="54182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5" name="Google Shape;2305;p63"/>
            <p:cNvSpPr/>
            <p:nvPr/>
          </p:nvSpPr>
          <p:spPr>
            <a:xfrm>
              <a:off x="54182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6" name="Google Shape;2306;p63"/>
            <p:cNvSpPr/>
            <p:nvPr/>
          </p:nvSpPr>
          <p:spPr>
            <a:xfrm>
              <a:off x="54182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7" name="Google Shape;2307;p63"/>
            <p:cNvSpPr/>
            <p:nvPr/>
          </p:nvSpPr>
          <p:spPr>
            <a:xfrm>
              <a:off x="54182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8" name="Google Shape;2308;p63"/>
            <p:cNvSpPr/>
            <p:nvPr/>
          </p:nvSpPr>
          <p:spPr>
            <a:xfrm>
              <a:off x="54182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9" name="Google Shape;2309;p63"/>
            <p:cNvSpPr/>
            <p:nvPr/>
          </p:nvSpPr>
          <p:spPr>
            <a:xfrm>
              <a:off x="54182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0" name="Google Shape;2310;p63"/>
            <p:cNvSpPr/>
            <p:nvPr/>
          </p:nvSpPr>
          <p:spPr>
            <a:xfrm>
              <a:off x="54182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1" name="Google Shape;2311;p63"/>
            <p:cNvSpPr/>
            <p:nvPr/>
          </p:nvSpPr>
          <p:spPr>
            <a:xfrm>
              <a:off x="54182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2" name="Google Shape;2312;p63"/>
            <p:cNvSpPr/>
            <p:nvPr/>
          </p:nvSpPr>
          <p:spPr>
            <a:xfrm>
              <a:off x="5418200" y="2256925"/>
              <a:ext cx="62550" cy="53425"/>
            </a:xfrm>
            <a:custGeom>
              <a:rect b="b" l="l" r="r" t="t"/>
              <a:pathLst>
                <a:path extrusionOk="0" h="2137" w="2502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3" name="Google Shape;2313;p63"/>
            <p:cNvSpPr/>
            <p:nvPr/>
          </p:nvSpPr>
          <p:spPr>
            <a:xfrm>
              <a:off x="54182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4" name="Google Shape;2314;p63"/>
            <p:cNvSpPr/>
            <p:nvPr/>
          </p:nvSpPr>
          <p:spPr>
            <a:xfrm>
              <a:off x="541820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5" name="Google Shape;2315;p63"/>
            <p:cNvSpPr/>
            <p:nvPr/>
          </p:nvSpPr>
          <p:spPr>
            <a:xfrm>
              <a:off x="54182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6" name="Google Shape;2316;p63"/>
            <p:cNvSpPr/>
            <p:nvPr/>
          </p:nvSpPr>
          <p:spPr>
            <a:xfrm>
              <a:off x="54182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7" name="Google Shape;2317;p63"/>
            <p:cNvSpPr/>
            <p:nvPr/>
          </p:nvSpPr>
          <p:spPr>
            <a:xfrm>
              <a:off x="54182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8" name="Google Shape;2318;p63"/>
            <p:cNvSpPr/>
            <p:nvPr/>
          </p:nvSpPr>
          <p:spPr>
            <a:xfrm>
              <a:off x="549440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19" name="Google Shape;2319;p63"/>
            <p:cNvSpPr/>
            <p:nvPr/>
          </p:nvSpPr>
          <p:spPr>
            <a:xfrm>
              <a:off x="54944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0" name="Google Shape;2320;p63"/>
            <p:cNvSpPr/>
            <p:nvPr/>
          </p:nvSpPr>
          <p:spPr>
            <a:xfrm>
              <a:off x="54944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1" name="Google Shape;2321;p63"/>
            <p:cNvSpPr/>
            <p:nvPr/>
          </p:nvSpPr>
          <p:spPr>
            <a:xfrm>
              <a:off x="54944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2" name="Google Shape;2322;p63"/>
            <p:cNvSpPr/>
            <p:nvPr/>
          </p:nvSpPr>
          <p:spPr>
            <a:xfrm>
              <a:off x="54944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3" name="Google Shape;2323;p63"/>
            <p:cNvSpPr/>
            <p:nvPr/>
          </p:nvSpPr>
          <p:spPr>
            <a:xfrm>
              <a:off x="63323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4" name="Google Shape;2324;p63"/>
            <p:cNvSpPr/>
            <p:nvPr/>
          </p:nvSpPr>
          <p:spPr>
            <a:xfrm>
              <a:off x="63323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5" name="Google Shape;2325;p63"/>
            <p:cNvSpPr/>
            <p:nvPr/>
          </p:nvSpPr>
          <p:spPr>
            <a:xfrm>
              <a:off x="640835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6" name="Google Shape;2326;p63"/>
            <p:cNvSpPr/>
            <p:nvPr/>
          </p:nvSpPr>
          <p:spPr>
            <a:xfrm>
              <a:off x="640835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7" name="Google Shape;2327;p63"/>
            <p:cNvSpPr/>
            <p:nvPr/>
          </p:nvSpPr>
          <p:spPr>
            <a:xfrm>
              <a:off x="648457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8" name="Google Shape;2328;p63"/>
            <p:cNvSpPr/>
            <p:nvPr/>
          </p:nvSpPr>
          <p:spPr>
            <a:xfrm>
              <a:off x="64845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29" name="Google Shape;2329;p63"/>
            <p:cNvSpPr/>
            <p:nvPr/>
          </p:nvSpPr>
          <p:spPr>
            <a:xfrm>
              <a:off x="64845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0" name="Google Shape;2330;p63"/>
            <p:cNvSpPr/>
            <p:nvPr/>
          </p:nvSpPr>
          <p:spPr>
            <a:xfrm>
              <a:off x="65608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1" name="Google Shape;2331;p63"/>
            <p:cNvSpPr/>
            <p:nvPr/>
          </p:nvSpPr>
          <p:spPr>
            <a:xfrm>
              <a:off x="65608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2" name="Google Shape;2332;p63"/>
            <p:cNvSpPr/>
            <p:nvPr/>
          </p:nvSpPr>
          <p:spPr>
            <a:xfrm>
              <a:off x="66370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3" name="Google Shape;2333;p63"/>
            <p:cNvSpPr/>
            <p:nvPr/>
          </p:nvSpPr>
          <p:spPr>
            <a:xfrm>
              <a:off x="709407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4" name="Google Shape;2334;p63"/>
            <p:cNvSpPr/>
            <p:nvPr/>
          </p:nvSpPr>
          <p:spPr>
            <a:xfrm>
              <a:off x="67132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5" name="Google Shape;2335;p63"/>
            <p:cNvSpPr/>
            <p:nvPr/>
          </p:nvSpPr>
          <p:spPr>
            <a:xfrm>
              <a:off x="678922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6" name="Google Shape;2336;p63"/>
            <p:cNvSpPr/>
            <p:nvPr/>
          </p:nvSpPr>
          <p:spPr>
            <a:xfrm>
              <a:off x="68656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63"/>
            <p:cNvSpPr/>
            <p:nvPr/>
          </p:nvSpPr>
          <p:spPr>
            <a:xfrm>
              <a:off x="701787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63"/>
            <p:cNvSpPr/>
            <p:nvPr/>
          </p:nvSpPr>
          <p:spPr>
            <a:xfrm>
              <a:off x="69418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63"/>
            <p:cNvSpPr/>
            <p:nvPr/>
          </p:nvSpPr>
          <p:spPr>
            <a:xfrm>
              <a:off x="68656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63"/>
            <p:cNvSpPr/>
            <p:nvPr/>
          </p:nvSpPr>
          <p:spPr>
            <a:xfrm>
              <a:off x="6789225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63"/>
            <p:cNvSpPr/>
            <p:nvPr/>
          </p:nvSpPr>
          <p:spPr>
            <a:xfrm>
              <a:off x="67132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63"/>
            <p:cNvSpPr/>
            <p:nvPr/>
          </p:nvSpPr>
          <p:spPr>
            <a:xfrm>
              <a:off x="66370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63"/>
            <p:cNvSpPr/>
            <p:nvPr/>
          </p:nvSpPr>
          <p:spPr>
            <a:xfrm>
              <a:off x="663700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63"/>
            <p:cNvSpPr/>
            <p:nvPr/>
          </p:nvSpPr>
          <p:spPr>
            <a:xfrm>
              <a:off x="656080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63"/>
            <p:cNvSpPr/>
            <p:nvPr/>
          </p:nvSpPr>
          <p:spPr>
            <a:xfrm>
              <a:off x="64845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6" name="Google Shape;2346;p63"/>
            <p:cNvSpPr/>
            <p:nvPr/>
          </p:nvSpPr>
          <p:spPr>
            <a:xfrm>
              <a:off x="640835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7" name="Google Shape;2347;p63"/>
            <p:cNvSpPr/>
            <p:nvPr/>
          </p:nvSpPr>
          <p:spPr>
            <a:xfrm>
              <a:off x="63323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8" name="Google Shape;2348;p63"/>
            <p:cNvSpPr/>
            <p:nvPr/>
          </p:nvSpPr>
          <p:spPr>
            <a:xfrm>
              <a:off x="58752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9" name="Google Shape;2349;p63"/>
            <p:cNvSpPr/>
            <p:nvPr/>
          </p:nvSpPr>
          <p:spPr>
            <a:xfrm>
              <a:off x="58752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0" name="Google Shape;2350;p63"/>
            <p:cNvSpPr/>
            <p:nvPr/>
          </p:nvSpPr>
          <p:spPr>
            <a:xfrm>
              <a:off x="59514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1" name="Google Shape;2351;p63"/>
            <p:cNvSpPr/>
            <p:nvPr/>
          </p:nvSpPr>
          <p:spPr>
            <a:xfrm>
              <a:off x="59514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2" name="Google Shape;2352;p63"/>
            <p:cNvSpPr/>
            <p:nvPr/>
          </p:nvSpPr>
          <p:spPr>
            <a:xfrm>
              <a:off x="59514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3" name="Google Shape;2353;p63"/>
            <p:cNvSpPr/>
            <p:nvPr/>
          </p:nvSpPr>
          <p:spPr>
            <a:xfrm>
              <a:off x="59514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4" name="Google Shape;2354;p63"/>
            <p:cNvSpPr/>
            <p:nvPr/>
          </p:nvSpPr>
          <p:spPr>
            <a:xfrm>
              <a:off x="59514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5" name="Google Shape;2355;p63"/>
            <p:cNvSpPr/>
            <p:nvPr/>
          </p:nvSpPr>
          <p:spPr>
            <a:xfrm>
              <a:off x="59514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6" name="Google Shape;2356;p63"/>
            <p:cNvSpPr/>
            <p:nvPr/>
          </p:nvSpPr>
          <p:spPr>
            <a:xfrm>
              <a:off x="595147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7" name="Google Shape;2357;p63"/>
            <p:cNvSpPr/>
            <p:nvPr/>
          </p:nvSpPr>
          <p:spPr>
            <a:xfrm>
              <a:off x="59514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8" name="Google Shape;2358;p63"/>
            <p:cNvSpPr/>
            <p:nvPr/>
          </p:nvSpPr>
          <p:spPr>
            <a:xfrm>
              <a:off x="59514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59" name="Google Shape;2359;p63"/>
            <p:cNvSpPr/>
            <p:nvPr/>
          </p:nvSpPr>
          <p:spPr>
            <a:xfrm>
              <a:off x="60275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3"/>
            <p:cNvSpPr/>
            <p:nvPr/>
          </p:nvSpPr>
          <p:spPr>
            <a:xfrm>
              <a:off x="60275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3"/>
            <p:cNvSpPr/>
            <p:nvPr/>
          </p:nvSpPr>
          <p:spPr>
            <a:xfrm>
              <a:off x="60275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3"/>
            <p:cNvSpPr/>
            <p:nvPr/>
          </p:nvSpPr>
          <p:spPr>
            <a:xfrm>
              <a:off x="60275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3"/>
            <p:cNvSpPr/>
            <p:nvPr/>
          </p:nvSpPr>
          <p:spPr>
            <a:xfrm>
              <a:off x="60275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3"/>
            <p:cNvSpPr/>
            <p:nvPr/>
          </p:nvSpPr>
          <p:spPr>
            <a:xfrm>
              <a:off x="60275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5" name="Google Shape;2365;p63"/>
            <p:cNvSpPr/>
            <p:nvPr/>
          </p:nvSpPr>
          <p:spPr>
            <a:xfrm>
              <a:off x="6027500" y="18760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6" name="Google Shape;2366;p63"/>
            <p:cNvSpPr/>
            <p:nvPr/>
          </p:nvSpPr>
          <p:spPr>
            <a:xfrm>
              <a:off x="60275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3"/>
            <p:cNvSpPr/>
            <p:nvPr/>
          </p:nvSpPr>
          <p:spPr>
            <a:xfrm>
              <a:off x="6103700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3"/>
            <p:cNvSpPr/>
            <p:nvPr/>
          </p:nvSpPr>
          <p:spPr>
            <a:xfrm>
              <a:off x="6103700" y="14952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3"/>
            <p:cNvSpPr/>
            <p:nvPr/>
          </p:nvSpPr>
          <p:spPr>
            <a:xfrm>
              <a:off x="6103700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0" name="Google Shape;2370;p63"/>
            <p:cNvSpPr/>
            <p:nvPr/>
          </p:nvSpPr>
          <p:spPr>
            <a:xfrm>
              <a:off x="610370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1" name="Google Shape;2371;p63"/>
            <p:cNvSpPr/>
            <p:nvPr/>
          </p:nvSpPr>
          <p:spPr>
            <a:xfrm>
              <a:off x="6103700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3"/>
            <p:cNvSpPr/>
            <p:nvPr/>
          </p:nvSpPr>
          <p:spPr>
            <a:xfrm>
              <a:off x="610370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3"/>
            <p:cNvSpPr/>
            <p:nvPr/>
          </p:nvSpPr>
          <p:spPr>
            <a:xfrm>
              <a:off x="6103700" y="1876050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4" name="Google Shape;2374;p63"/>
            <p:cNvSpPr/>
            <p:nvPr/>
          </p:nvSpPr>
          <p:spPr>
            <a:xfrm>
              <a:off x="6103700" y="19520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5" name="Google Shape;2375;p63"/>
            <p:cNvSpPr/>
            <p:nvPr/>
          </p:nvSpPr>
          <p:spPr>
            <a:xfrm>
              <a:off x="61799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6" name="Google Shape;2376;p63"/>
            <p:cNvSpPr/>
            <p:nvPr/>
          </p:nvSpPr>
          <p:spPr>
            <a:xfrm>
              <a:off x="61799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7" name="Google Shape;2377;p63"/>
            <p:cNvSpPr/>
            <p:nvPr/>
          </p:nvSpPr>
          <p:spPr>
            <a:xfrm>
              <a:off x="61799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8" name="Google Shape;2378;p63"/>
            <p:cNvSpPr/>
            <p:nvPr/>
          </p:nvSpPr>
          <p:spPr>
            <a:xfrm>
              <a:off x="625615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9" name="Google Shape;2379;p63"/>
            <p:cNvSpPr/>
            <p:nvPr/>
          </p:nvSpPr>
          <p:spPr>
            <a:xfrm>
              <a:off x="62561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0" name="Google Shape;2380;p63"/>
            <p:cNvSpPr/>
            <p:nvPr/>
          </p:nvSpPr>
          <p:spPr>
            <a:xfrm>
              <a:off x="62561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1" name="Google Shape;2381;p63"/>
            <p:cNvSpPr/>
            <p:nvPr/>
          </p:nvSpPr>
          <p:spPr>
            <a:xfrm>
              <a:off x="62561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2" name="Google Shape;2382;p63"/>
            <p:cNvSpPr/>
            <p:nvPr/>
          </p:nvSpPr>
          <p:spPr>
            <a:xfrm>
              <a:off x="61799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3" name="Google Shape;2383;p63"/>
            <p:cNvSpPr/>
            <p:nvPr/>
          </p:nvSpPr>
          <p:spPr>
            <a:xfrm>
              <a:off x="61799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4" name="Google Shape;2384;p63"/>
            <p:cNvSpPr/>
            <p:nvPr/>
          </p:nvSpPr>
          <p:spPr>
            <a:xfrm>
              <a:off x="61799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5" name="Google Shape;2385;p63"/>
            <p:cNvSpPr/>
            <p:nvPr/>
          </p:nvSpPr>
          <p:spPr>
            <a:xfrm>
              <a:off x="6179925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6" name="Google Shape;2386;p63"/>
            <p:cNvSpPr/>
            <p:nvPr/>
          </p:nvSpPr>
          <p:spPr>
            <a:xfrm>
              <a:off x="61799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7" name="Google Shape;2387;p63"/>
            <p:cNvSpPr/>
            <p:nvPr/>
          </p:nvSpPr>
          <p:spPr>
            <a:xfrm>
              <a:off x="61799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8" name="Google Shape;2388;p63"/>
            <p:cNvSpPr/>
            <p:nvPr/>
          </p:nvSpPr>
          <p:spPr>
            <a:xfrm>
              <a:off x="61037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89" name="Google Shape;2389;p63"/>
            <p:cNvSpPr/>
            <p:nvPr/>
          </p:nvSpPr>
          <p:spPr>
            <a:xfrm>
              <a:off x="6027500" y="20282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0" name="Google Shape;2390;p63"/>
            <p:cNvSpPr/>
            <p:nvPr/>
          </p:nvSpPr>
          <p:spPr>
            <a:xfrm>
              <a:off x="60275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1" name="Google Shape;2391;p63"/>
            <p:cNvSpPr/>
            <p:nvPr/>
          </p:nvSpPr>
          <p:spPr>
            <a:xfrm>
              <a:off x="59514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2" name="Google Shape;2392;p63"/>
            <p:cNvSpPr/>
            <p:nvPr/>
          </p:nvSpPr>
          <p:spPr>
            <a:xfrm>
              <a:off x="54944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63"/>
            <p:cNvSpPr/>
            <p:nvPr/>
          </p:nvSpPr>
          <p:spPr>
            <a:xfrm>
              <a:off x="549440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63"/>
            <p:cNvSpPr/>
            <p:nvPr/>
          </p:nvSpPr>
          <p:spPr>
            <a:xfrm>
              <a:off x="549440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63"/>
            <p:cNvSpPr/>
            <p:nvPr/>
          </p:nvSpPr>
          <p:spPr>
            <a:xfrm>
              <a:off x="5494400" y="18760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63"/>
            <p:cNvSpPr/>
            <p:nvPr/>
          </p:nvSpPr>
          <p:spPr>
            <a:xfrm>
              <a:off x="549440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63"/>
            <p:cNvSpPr/>
            <p:nvPr/>
          </p:nvSpPr>
          <p:spPr>
            <a:xfrm>
              <a:off x="549440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63"/>
            <p:cNvSpPr/>
            <p:nvPr/>
          </p:nvSpPr>
          <p:spPr>
            <a:xfrm>
              <a:off x="549440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3"/>
            <p:cNvSpPr/>
            <p:nvPr/>
          </p:nvSpPr>
          <p:spPr>
            <a:xfrm>
              <a:off x="549440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3"/>
            <p:cNvSpPr/>
            <p:nvPr/>
          </p:nvSpPr>
          <p:spPr>
            <a:xfrm>
              <a:off x="5494400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3"/>
            <p:cNvSpPr/>
            <p:nvPr/>
          </p:nvSpPr>
          <p:spPr>
            <a:xfrm>
              <a:off x="54944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3"/>
            <p:cNvSpPr/>
            <p:nvPr/>
          </p:nvSpPr>
          <p:spPr>
            <a:xfrm>
              <a:off x="54944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3"/>
            <p:cNvSpPr/>
            <p:nvPr/>
          </p:nvSpPr>
          <p:spPr>
            <a:xfrm>
              <a:off x="54944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3"/>
            <p:cNvSpPr/>
            <p:nvPr/>
          </p:nvSpPr>
          <p:spPr>
            <a:xfrm>
              <a:off x="54944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3"/>
            <p:cNvSpPr/>
            <p:nvPr/>
          </p:nvSpPr>
          <p:spPr>
            <a:xfrm>
              <a:off x="549440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3"/>
            <p:cNvSpPr/>
            <p:nvPr/>
          </p:nvSpPr>
          <p:spPr>
            <a:xfrm>
              <a:off x="549440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3"/>
            <p:cNvSpPr/>
            <p:nvPr/>
          </p:nvSpPr>
          <p:spPr>
            <a:xfrm>
              <a:off x="55706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3"/>
            <p:cNvSpPr/>
            <p:nvPr/>
          </p:nvSpPr>
          <p:spPr>
            <a:xfrm>
              <a:off x="55706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3"/>
            <p:cNvSpPr/>
            <p:nvPr/>
          </p:nvSpPr>
          <p:spPr>
            <a:xfrm>
              <a:off x="55706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3"/>
            <p:cNvSpPr/>
            <p:nvPr/>
          </p:nvSpPr>
          <p:spPr>
            <a:xfrm>
              <a:off x="55706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1" name="Google Shape;2411;p63"/>
            <p:cNvSpPr/>
            <p:nvPr/>
          </p:nvSpPr>
          <p:spPr>
            <a:xfrm>
              <a:off x="55706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2" name="Google Shape;2412;p63"/>
            <p:cNvSpPr/>
            <p:nvPr/>
          </p:nvSpPr>
          <p:spPr>
            <a:xfrm>
              <a:off x="55706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3" name="Google Shape;2413;p63"/>
            <p:cNvSpPr/>
            <p:nvPr/>
          </p:nvSpPr>
          <p:spPr>
            <a:xfrm>
              <a:off x="557062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4" name="Google Shape;2414;p63"/>
            <p:cNvSpPr/>
            <p:nvPr/>
          </p:nvSpPr>
          <p:spPr>
            <a:xfrm>
              <a:off x="55706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5" name="Google Shape;2415;p63"/>
            <p:cNvSpPr/>
            <p:nvPr/>
          </p:nvSpPr>
          <p:spPr>
            <a:xfrm>
              <a:off x="5570625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63"/>
            <p:cNvSpPr/>
            <p:nvPr/>
          </p:nvSpPr>
          <p:spPr>
            <a:xfrm>
              <a:off x="5570625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7" name="Google Shape;2417;p63"/>
            <p:cNvSpPr/>
            <p:nvPr/>
          </p:nvSpPr>
          <p:spPr>
            <a:xfrm>
              <a:off x="557062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8" name="Google Shape;2418;p63"/>
            <p:cNvSpPr/>
            <p:nvPr/>
          </p:nvSpPr>
          <p:spPr>
            <a:xfrm>
              <a:off x="557062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9" name="Google Shape;2419;p63"/>
            <p:cNvSpPr/>
            <p:nvPr/>
          </p:nvSpPr>
          <p:spPr>
            <a:xfrm>
              <a:off x="5570625" y="21807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0" name="Google Shape;2420;p63"/>
            <p:cNvSpPr/>
            <p:nvPr/>
          </p:nvSpPr>
          <p:spPr>
            <a:xfrm>
              <a:off x="5570625" y="225692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1" name="Google Shape;2421;p63"/>
            <p:cNvSpPr/>
            <p:nvPr/>
          </p:nvSpPr>
          <p:spPr>
            <a:xfrm>
              <a:off x="557062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2" name="Google Shape;2422;p63"/>
            <p:cNvSpPr/>
            <p:nvPr/>
          </p:nvSpPr>
          <p:spPr>
            <a:xfrm>
              <a:off x="557062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3" name="Google Shape;2423;p63"/>
            <p:cNvSpPr/>
            <p:nvPr/>
          </p:nvSpPr>
          <p:spPr>
            <a:xfrm>
              <a:off x="557062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63"/>
            <p:cNvSpPr/>
            <p:nvPr/>
          </p:nvSpPr>
          <p:spPr>
            <a:xfrm>
              <a:off x="55706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5" name="Google Shape;2425;p63"/>
            <p:cNvSpPr/>
            <p:nvPr/>
          </p:nvSpPr>
          <p:spPr>
            <a:xfrm>
              <a:off x="557062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3"/>
            <p:cNvSpPr/>
            <p:nvPr/>
          </p:nvSpPr>
          <p:spPr>
            <a:xfrm>
              <a:off x="557062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3"/>
            <p:cNvSpPr/>
            <p:nvPr/>
          </p:nvSpPr>
          <p:spPr>
            <a:xfrm>
              <a:off x="55706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3"/>
            <p:cNvSpPr/>
            <p:nvPr/>
          </p:nvSpPr>
          <p:spPr>
            <a:xfrm>
              <a:off x="564682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3"/>
            <p:cNvSpPr/>
            <p:nvPr/>
          </p:nvSpPr>
          <p:spPr>
            <a:xfrm>
              <a:off x="56468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3"/>
            <p:cNvSpPr/>
            <p:nvPr/>
          </p:nvSpPr>
          <p:spPr>
            <a:xfrm>
              <a:off x="564682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3"/>
            <p:cNvSpPr/>
            <p:nvPr/>
          </p:nvSpPr>
          <p:spPr>
            <a:xfrm>
              <a:off x="564682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3"/>
            <p:cNvSpPr/>
            <p:nvPr/>
          </p:nvSpPr>
          <p:spPr>
            <a:xfrm>
              <a:off x="564682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3"/>
            <p:cNvSpPr/>
            <p:nvPr/>
          </p:nvSpPr>
          <p:spPr>
            <a:xfrm>
              <a:off x="564682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3"/>
            <p:cNvSpPr/>
            <p:nvPr/>
          </p:nvSpPr>
          <p:spPr>
            <a:xfrm>
              <a:off x="564682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3"/>
            <p:cNvSpPr/>
            <p:nvPr/>
          </p:nvSpPr>
          <p:spPr>
            <a:xfrm>
              <a:off x="564682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6" name="Google Shape;2436;p63"/>
            <p:cNvSpPr/>
            <p:nvPr/>
          </p:nvSpPr>
          <p:spPr>
            <a:xfrm>
              <a:off x="564682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7" name="Google Shape;2437;p63"/>
            <p:cNvSpPr/>
            <p:nvPr/>
          </p:nvSpPr>
          <p:spPr>
            <a:xfrm>
              <a:off x="56468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3"/>
            <p:cNvSpPr/>
            <p:nvPr/>
          </p:nvSpPr>
          <p:spPr>
            <a:xfrm>
              <a:off x="564682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9" name="Google Shape;2439;p63"/>
            <p:cNvSpPr/>
            <p:nvPr/>
          </p:nvSpPr>
          <p:spPr>
            <a:xfrm>
              <a:off x="5646825" y="2256925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0" name="Google Shape;2440;p63"/>
            <p:cNvSpPr/>
            <p:nvPr/>
          </p:nvSpPr>
          <p:spPr>
            <a:xfrm>
              <a:off x="564682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3"/>
            <p:cNvSpPr/>
            <p:nvPr/>
          </p:nvSpPr>
          <p:spPr>
            <a:xfrm>
              <a:off x="56468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3"/>
            <p:cNvSpPr/>
            <p:nvPr/>
          </p:nvSpPr>
          <p:spPr>
            <a:xfrm>
              <a:off x="564682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3"/>
            <p:cNvSpPr/>
            <p:nvPr/>
          </p:nvSpPr>
          <p:spPr>
            <a:xfrm>
              <a:off x="56468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3"/>
            <p:cNvSpPr/>
            <p:nvPr/>
          </p:nvSpPr>
          <p:spPr>
            <a:xfrm>
              <a:off x="56468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3"/>
            <p:cNvSpPr/>
            <p:nvPr/>
          </p:nvSpPr>
          <p:spPr>
            <a:xfrm>
              <a:off x="57230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3"/>
            <p:cNvSpPr/>
            <p:nvPr/>
          </p:nvSpPr>
          <p:spPr>
            <a:xfrm>
              <a:off x="57230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3"/>
            <p:cNvSpPr/>
            <p:nvPr/>
          </p:nvSpPr>
          <p:spPr>
            <a:xfrm>
              <a:off x="5723050" y="1571400"/>
              <a:ext cx="62150" cy="53250"/>
            </a:xfrm>
            <a:custGeom>
              <a:rect b="b" l="l" r="r" t="t"/>
              <a:pathLst>
                <a:path extrusionOk="0" h="2130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3"/>
            <p:cNvSpPr/>
            <p:nvPr/>
          </p:nvSpPr>
          <p:spPr>
            <a:xfrm>
              <a:off x="57230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3"/>
            <p:cNvSpPr/>
            <p:nvPr/>
          </p:nvSpPr>
          <p:spPr>
            <a:xfrm>
              <a:off x="57230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3"/>
            <p:cNvSpPr/>
            <p:nvPr/>
          </p:nvSpPr>
          <p:spPr>
            <a:xfrm>
              <a:off x="5723050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3"/>
            <p:cNvSpPr/>
            <p:nvPr/>
          </p:nvSpPr>
          <p:spPr>
            <a:xfrm>
              <a:off x="57230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3"/>
            <p:cNvSpPr/>
            <p:nvPr/>
          </p:nvSpPr>
          <p:spPr>
            <a:xfrm>
              <a:off x="57230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3"/>
            <p:cNvSpPr/>
            <p:nvPr/>
          </p:nvSpPr>
          <p:spPr>
            <a:xfrm>
              <a:off x="5723050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3"/>
            <p:cNvSpPr/>
            <p:nvPr/>
          </p:nvSpPr>
          <p:spPr>
            <a:xfrm>
              <a:off x="5723050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3"/>
            <p:cNvSpPr/>
            <p:nvPr/>
          </p:nvSpPr>
          <p:spPr>
            <a:xfrm>
              <a:off x="5723050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3"/>
            <p:cNvSpPr/>
            <p:nvPr/>
          </p:nvSpPr>
          <p:spPr>
            <a:xfrm>
              <a:off x="572305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3"/>
            <p:cNvSpPr/>
            <p:nvPr/>
          </p:nvSpPr>
          <p:spPr>
            <a:xfrm>
              <a:off x="57230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3"/>
            <p:cNvSpPr/>
            <p:nvPr/>
          </p:nvSpPr>
          <p:spPr>
            <a:xfrm>
              <a:off x="57228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3"/>
            <p:cNvSpPr/>
            <p:nvPr/>
          </p:nvSpPr>
          <p:spPr>
            <a:xfrm>
              <a:off x="572305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3"/>
            <p:cNvSpPr/>
            <p:nvPr/>
          </p:nvSpPr>
          <p:spPr>
            <a:xfrm>
              <a:off x="57228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3"/>
            <p:cNvSpPr/>
            <p:nvPr/>
          </p:nvSpPr>
          <p:spPr>
            <a:xfrm>
              <a:off x="57992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3"/>
            <p:cNvSpPr/>
            <p:nvPr/>
          </p:nvSpPr>
          <p:spPr>
            <a:xfrm>
              <a:off x="5799275" y="14952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3"/>
            <p:cNvSpPr/>
            <p:nvPr/>
          </p:nvSpPr>
          <p:spPr>
            <a:xfrm>
              <a:off x="5799275" y="15714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3"/>
            <p:cNvSpPr/>
            <p:nvPr/>
          </p:nvSpPr>
          <p:spPr>
            <a:xfrm>
              <a:off x="579927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3"/>
            <p:cNvSpPr/>
            <p:nvPr/>
          </p:nvSpPr>
          <p:spPr>
            <a:xfrm>
              <a:off x="5799275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3"/>
            <p:cNvSpPr/>
            <p:nvPr/>
          </p:nvSpPr>
          <p:spPr>
            <a:xfrm>
              <a:off x="5799275" y="17998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3"/>
            <p:cNvSpPr/>
            <p:nvPr/>
          </p:nvSpPr>
          <p:spPr>
            <a:xfrm>
              <a:off x="5799275" y="18760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3"/>
            <p:cNvSpPr/>
            <p:nvPr/>
          </p:nvSpPr>
          <p:spPr>
            <a:xfrm>
              <a:off x="5799275" y="1952050"/>
              <a:ext cx="62200" cy="53500"/>
            </a:xfrm>
            <a:custGeom>
              <a:rect b="b" l="l" r="r" t="t"/>
              <a:pathLst>
                <a:path extrusionOk="0" h="2140" w="2488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3"/>
            <p:cNvSpPr/>
            <p:nvPr/>
          </p:nvSpPr>
          <p:spPr>
            <a:xfrm>
              <a:off x="5799275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3"/>
            <p:cNvSpPr/>
            <p:nvPr/>
          </p:nvSpPr>
          <p:spPr>
            <a:xfrm>
              <a:off x="5875275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3"/>
            <p:cNvSpPr/>
            <p:nvPr/>
          </p:nvSpPr>
          <p:spPr>
            <a:xfrm>
              <a:off x="587527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3"/>
            <p:cNvSpPr/>
            <p:nvPr/>
          </p:nvSpPr>
          <p:spPr>
            <a:xfrm>
              <a:off x="5875275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3"/>
            <p:cNvSpPr/>
            <p:nvPr/>
          </p:nvSpPr>
          <p:spPr>
            <a:xfrm>
              <a:off x="5875275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3"/>
            <p:cNvSpPr/>
            <p:nvPr/>
          </p:nvSpPr>
          <p:spPr>
            <a:xfrm>
              <a:off x="5875275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3"/>
            <p:cNvSpPr/>
            <p:nvPr/>
          </p:nvSpPr>
          <p:spPr>
            <a:xfrm>
              <a:off x="5875275" y="17998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3"/>
            <p:cNvSpPr/>
            <p:nvPr/>
          </p:nvSpPr>
          <p:spPr>
            <a:xfrm>
              <a:off x="5875275" y="18760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7" name="Google Shape;2477;p63"/>
            <p:cNvSpPr/>
            <p:nvPr/>
          </p:nvSpPr>
          <p:spPr>
            <a:xfrm>
              <a:off x="5875275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8" name="Google Shape;2478;p63"/>
            <p:cNvSpPr/>
            <p:nvPr/>
          </p:nvSpPr>
          <p:spPr>
            <a:xfrm>
              <a:off x="5875275" y="20282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3"/>
            <p:cNvSpPr/>
            <p:nvPr/>
          </p:nvSpPr>
          <p:spPr>
            <a:xfrm>
              <a:off x="587527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3"/>
            <p:cNvSpPr/>
            <p:nvPr/>
          </p:nvSpPr>
          <p:spPr>
            <a:xfrm>
              <a:off x="5799275" y="21045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3"/>
            <p:cNvSpPr/>
            <p:nvPr/>
          </p:nvSpPr>
          <p:spPr>
            <a:xfrm>
              <a:off x="5799275" y="218070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3"/>
            <p:cNvSpPr/>
            <p:nvPr/>
          </p:nvSpPr>
          <p:spPr>
            <a:xfrm>
              <a:off x="5799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3"/>
            <p:cNvSpPr/>
            <p:nvPr/>
          </p:nvSpPr>
          <p:spPr>
            <a:xfrm>
              <a:off x="5799275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3"/>
            <p:cNvSpPr/>
            <p:nvPr/>
          </p:nvSpPr>
          <p:spPr>
            <a:xfrm>
              <a:off x="579905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3"/>
            <p:cNvSpPr/>
            <p:nvPr/>
          </p:nvSpPr>
          <p:spPr>
            <a:xfrm>
              <a:off x="5799275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3"/>
            <p:cNvSpPr/>
            <p:nvPr/>
          </p:nvSpPr>
          <p:spPr>
            <a:xfrm>
              <a:off x="5799050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3"/>
            <p:cNvSpPr/>
            <p:nvPr/>
          </p:nvSpPr>
          <p:spPr>
            <a:xfrm>
              <a:off x="5799275" y="2409350"/>
              <a:ext cx="62150" cy="53275"/>
            </a:xfrm>
            <a:custGeom>
              <a:rect b="b" l="l" r="r" t="t"/>
              <a:pathLst>
                <a:path extrusionOk="0" h="2131" w="2486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3"/>
            <p:cNvSpPr/>
            <p:nvPr/>
          </p:nvSpPr>
          <p:spPr>
            <a:xfrm>
              <a:off x="57230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3"/>
            <p:cNvSpPr/>
            <p:nvPr/>
          </p:nvSpPr>
          <p:spPr>
            <a:xfrm>
              <a:off x="56468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3"/>
            <p:cNvSpPr/>
            <p:nvPr/>
          </p:nvSpPr>
          <p:spPr>
            <a:xfrm>
              <a:off x="5570625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3"/>
            <p:cNvSpPr/>
            <p:nvPr/>
          </p:nvSpPr>
          <p:spPr>
            <a:xfrm>
              <a:off x="54944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3"/>
            <p:cNvSpPr/>
            <p:nvPr/>
          </p:nvSpPr>
          <p:spPr>
            <a:xfrm>
              <a:off x="5418200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3" name="Google Shape;2493;p63"/>
            <p:cNvSpPr/>
            <p:nvPr/>
          </p:nvSpPr>
          <p:spPr>
            <a:xfrm>
              <a:off x="534197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4" name="Google Shape;2494;p63"/>
            <p:cNvSpPr/>
            <p:nvPr/>
          </p:nvSpPr>
          <p:spPr>
            <a:xfrm>
              <a:off x="6027500" y="33995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5" name="Google Shape;2495;p63"/>
            <p:cNvSpPr/>
            <p:nvPr/>
          </p:nvSpPr>
          <p:spPr>
            <a:xfrm>
              <a:off x="6027500" y="3323300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6" name="Google Shape;2496;p63"/>
            <p:cNvSpPr/>
            <p:nvPr/>
          </p:nvSpPr>
          <p:spPr>
            <a:xfrm>
              <a:off x="6103700" y="317107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7" name="Google Shape;2497;p63"/>
            <p:cNvSpPr/>
            <p:nvPr/>
          </p:nvSpPr>
          <p:spPr>
            <a:xfrm>
              <a:off x="6103700" y="30948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8" name="Google Shape;2498;p63"/>
            <p:cNvSpPr/>
            <p:nvPr/>
          </p:nvSpPr>
          <p:spPr>
            <a:xfrm>
              <a:off x="5951475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9" name="Google Shape;2499;p63"/>
            <p:cNvSpPr/>
            <p:nvPr/>
          </p:nvSpPr>
          <p:spPr>
            <a:xfrm>
              <a:off x="595147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0" name="Google Shape;2500;p63"/>
            <p:cNvSpPr/>
            <p:nvPr/>
          </p:nvSpPr>
          <p:spPr>
            <a:xfrm>
              <a:off x="5875275" y="33995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1" name="Google Shape;2501;p63"/>
            <p:cNvSpPr/>
            <p:nvPr/>
          </p:nvSpPr>
          <p:spPr>
            <a:xfrm>
              <a:off x="5875275" y="332330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2" name="Google Shape;2502;p63"/>
            <p:cNvSpPr/>
            <p:nvPr/>
          </p:nvSpPr>
          <p:spPr>
            <a:xfrm>
              <a:off x="5875275" y="32470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3" name="Google Shape;2503;p63"/>
            <p:cNvSpPr/>
            <p:nvPr/>
          </p:nvSpPr>
          <p:spPr>
            <a:xfrm>
              <a:off x="5799125" y="3399500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4" name="Google Shape;2504;p63"/>
            <p:cNvSpPr/>
            <p:nvPr/>
          </p:nvSpPr>
          <p:spPr>
            <a:xfrm>
              <a:off x="579912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5" name="Google Shape;2505;p63"/>
            <p:cNvSpPr/>
            <p:nvPr/>
          </p:nvSpPr>
          <p:spPr>
            <a:xfrm>
              <a:off x="6027500" y="3551925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6" name="Google Shape;2506;p63"/>
            <p:cNvSpPr/>
            <p:nvPr/>
          </p:nvSpPr>
          <p:spPr>
            <a:xfrm>
              <a:off x="59514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63"/>
            <p:cNvSpPr/>
            <p:nvPr/>
          </p:nvSpPr>
          <p:spPr>
            <a:xfrm>
              <a:off x="5875275" y="3551925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63"/>
            <p:cNvSpPr/>
            <p:nvPr/>
          </p:nvSpPr>
          <p:spPr>
            <a:xfrm>
              <a:off x="5799050" y="3551925"/>
              <a:ext cx="62375" cy="53300"/>
            </a:xfrm>
            <a:custGeom>
              <a:rect b="b" l="l" r="r" t="t"/>
              <a:pathLst>
                <a:path extrusionOk="0" h="2132" w="2495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63"/>
            <p:cNvSpPr/>
            <p:nvPr/>
          </p:nvSpPr>
          <p:spPr>
            <a:xfrm>
              <a:off x="5723050" y="3551925"/>
              <a:ext cx="62150" cy="53300"/>
            </a:xfrm>
            <a:custGeom>
              <a:rect b="b" l="l" r="r" t="t"/>
              <a:pathLst>
                <a:path extrusionOk="0" h="2132" w="2486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63"/>
            <p:cNvSpPr/>
            <p:nvPr/>
          </p:nvSpPr>
          <p:spPr>
            <a:xfrm>
              <a:off x="5723050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63"/>
            <p:cNvSpPr/>
            <p:nvPr/>
          </p:nvSpPr>
          <p:spPr>
            <a:xfrm>
              <a:off x="5646825" y="34757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63"/>
            <p:cNvSpPr/>
            <p:nvPr/>
          </p:nvSpPr>
          <p:spPr>
            <a:xfrm>
              <a:off x="5646700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3" name="Google Shape;2513;p63"/>
            <p:cNvSpPr/>
            <p:nvPr/>
          </p:nvSpPr>
          <p:spPr>
            <a:xfrm>
              <a:off x="5570475" y="3399500"/>
              <a:ext cx="62350" cy="53350"/>
            </a:xfrm>
            <a:custGeom>
              <a:rect b="b" l="l" r="r" t="t"/>
              <a:pathLst>
                <a:path extrusionOk="0" h="2134" w="2494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4" name="Google Shape;2514;p63"/>
            <p:cNvSpPr/>
            <p:nvPr/>
          </p:nvSpPr>
          <p:spPr>
            <a:xfrm>
              <a:off x="55704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5" name="Google Shape;2515;p63"/>
            <p:cNvSpPr/>
            <p:nvPr/>
          </p:nvSpPr>
          <p:spPr>
            <a:xfrm>
              <a:off x="5494275" y="332330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6" name="Google Shape;2516;p63"/>
            <p:cNvSpPr/>
            <p:nvPr/>
          </p:nvSpPr>
          <p:spPr>
            <a:xfrm>
              <a:off x="5494275" y="3247075"/>
              <a:ext cx="62350" cy="53500"/>
            </a:xfrm>
            <a:custGeom>
              <a:rect b="b" l="l" r="r" t="t"/>
              <a:pathLst>
                <a:path extrusionOk="0" h="2140" w="2494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7" name="Google Shape;2517;p63"/>
            <p:cNvSpPr/>
            <p:nvPr/>
          </p:nvSpPr>
          <p:spPr>
            <a:xfrm>
              <a:off x="5646700" y="3247075"/>
              <a:ext cx="62350" cy="53450"/>
            </a:xfrm>
            <a:custGeom>
              <a:rect b="b" l="l" r="r" t="t"/>
              <a:pathLst>
                <a:path extrusionOk="0" h="2138" w="2494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8" name="Google Shape;2518;p63"/>
            <p:cNvSpPr/>
            <p:nvPr/>
          </p:nvSpPr>
          <p:spPr>
            <a:xfrm>
              <a:off x="5570625" y="31710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9" name="Google Shape;2519;p63"/>
            <p:cNvSpPr/>
            <p:nvPr/>
          </p:nvSpPr>
          <p:spPr>
            <a:xfrm>
              <a:off x="549440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0" name="Google Shape;2520;p63"/>
            <p:cNvSpPr/>
            <p:nvPr/>
          </p:nvSpPr>
          <p:spPr>
            <a:xfrm>
              <a:off x="7322525" y="149520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1" name="Google Shape;2521;p63"/>
            <p:cNvSpPr/>
            <p:nvPr/>
          </p:nvSpPr>
          <p:spPr>
            <a:xfrm>
              <a:off x="724650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2" name="Google Shape;2522;p63"/>
            <p:cNvSpPr/>
            <p:nvPr/>
          </p:nvSpPr>
          <p:spPr>
            <a:xfrm>
              <a:off x="72465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3" name="Google Shape;2523;p63"/>
            <p:cNvSpPr/>
            <p:nvPr/>
          </p:nvSpPr>
          <p:spPr>
            <a:xfrm>
              <a:off x="717030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4" name="Google Shape;2524;p63"/>
            <p:cNvSpPr/>
            <p:nvPr/>
          </p:nvSpPr>
          <p:spPr>
            <a:xfrm>
              <a:off x="7170300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5" name="Google Shape;2525;p63"/>
            <p:cNvSpPr/>
            <p:nvPr/>
          </p:nvSpPr>
          <p:spPr>
            <a:xfrm>
              <a:off x="709407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6" name="Google Shape;2526;p63"/>
            <p:cNvSpPr/>
            <p:nvPr/>
          </p:nvSpPr>
          <p:spPr>
            <a:xfrm>
              <a:off x="70940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7" name="Google Shape;2527;p63"/>
            <p:cNvSpPr/>
            <p:nvPr/>
          </p:nvSpPr>
          <p:spPr>
            <a:xfrm>
              <a:off x="7017875" y="1571400"/>
              <a:ext cx="62400" cy="53250"/>
            </a:xfrm>
            <a:custGeom>
              <a:rect b="b" l="l" r="r" t="t"/>
              <a:pathLst>
                <a:path extrusionOk="0" h="2130" w="2496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8" name="Google Shape;2528;p63"/>
            <p:cNvSpPr/>
            <p:nvPr/>
          </p:nvSpPr>
          <p:spPr>
            <a:xfrm>
              <a:off x="7017875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29" name="Google Shape;2529;p63"/>
            <p:cNvSpPr/>
            <p:nvPr/>
          </p:nvSpPr>
          <p:spPr>
            <a:xfrm>
              <a:off x="69418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0" name="Google Shape;2530;p63"/>
            <p:cNvSpPr/>
            <p:nvPr/>
          </p:nvSpPr>
          <p:spPr>
            <a:xfrm>
              <a:off x="6941850" y="1571400"/>
              <a:ext cx="62225" cy="53250"/>
            </a:xfrm>
            <a:custGeom>
              <a:rect b="b" l="l" r="r" t="t"/>
              <a:pathLst>
                <a:path extrusionOk="0" h="2130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1" name="Google Shape;2531;p63"/>
            <p:cNvSpPr/>
            <p:nvPr/>
          </p:nvSpPr>
          <p:spPr>
            <a:xfrm>
              <a:off x="694185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2" name="Google Shape;2532;p63"/>
            <p:cNvSpPr/>
            <p:nvPr/>
          </p:nvSpPr>
          <p:spPr>
            <a:xfrm>
              <a:off x="69418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3" name="Google Shape;2533;p63"/>
            <p:cNvSpPr/>
            <p:nvPr/>
          </p:nvSpPr>
          <p:spPr>
            <a:xfrm>
              <a:off x="68656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4" name="Google Shape;2534;p63"/>
            <p:cNvSpPr/>
            <p:nvPr/>
          </p:nvSpPr>
          <p:spPr>
            <a:xfrm>
              <a:off x="686565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5" name="Google Shape;2535;p63"/>
            <p:cNvSpPr/>
            <p:nvPr/>
          </p:nvSpPr>
          <p:spPr>
            <a:xfrm>
              <a:off x="6865650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6" name="Google Shape;2536;p63"/>
            <p:cNvSpPr/>
            <p:nvPr/>
          </p:nvSpPr>
          <p:spPr>
            <a:xfrm>
              <a:off x="68656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7" name="Google Shape;2537;p63"/>
            <p:cNvSpPr/>
            <p:nvPr/>
          </p:nvSpPr>
          <p:spPr>
            <a:xfrm>
              <a:off x="6789225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8" name="Google Shape;2538;p63"/>
            <p:cNvSpPr/>
            <p:nvPr/>
          </p:nvSpPr>
          <p:spPr>
            <a:xfrm>
              <a:off x="6789225" y="172362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39" name="Google Shape;2539;p63"/>
            <p:cNvSpPr/>
            <p:nvPr/>
          </p:nvSpPr>
          <p:spPr>
            <a:xfrm>
              <a:off x="6789225" y="1571400"/>
              <a:ext cx="62425" cy="53250"/>
            </a:xfrm>
            <a:custGeom>
              <a:rect b="b" l="l" r="r" t="t"/>
              <a:pathLst>
                <a:path extrusionOk="0" h="2130" w="2497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0" name="Google Shape;2540;p63"/>
            <p:cNvSpPr/>
            <p:nvPr/>
          </p:nvSpPr>
          <p:spPr>
            <a:xfrm>
              <a:off x="6789225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1" name="Google Shape;2541;p63"/>
            <p:cNvSpPr/>
            <p:nvPr/>
          </p:nvSpPr>
          <p:spPr>
            <a:xfrm>
              <a:off x="6713225" y="1876050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2" name="Google Shape;2542;p63"/>
            <p:cNvSpPr/>
            <p:nvPr/>
          </p:nvSpPr>
          <p:spPr>
            <a:xfrm>
              <a:off x="6713225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3" name="Google Shape;2543;p63"/>
            <p:cNvSpPr/>
            <p:nvPr/>
          </p:nvSpPr>
          <p:spPr>
            <a:xfrm>
              <a:off x="6713225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4" name="Google Shape;2544;p63"/>
            <p:cNvSpPr/>
            <p:nvPr/>
          </p:nvSpPr>
          <p:spPr>
            <a:xfrm>
              <a:off x="6713225" y="1571400"/>
              <a:ext cx="62200" cy="53250"/>
            </a:xfrm>
            <a:custGeom>
              <a:rect b="b" l="l" r="r" t="t"/>
              <a:pathLst>
                <a:path extrusionOk="0" h="2130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5" name="Google Shape;2545;p63"/>
            <p:cNvSpPr/>
            <p:nvPr/>
          </p:nvSpPr>
          <p:spPr>
            <a:xfrm>
              <a:off x="67132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6" name="Google Shape;2546;p63"/>
            <p:cNvSpPr/>
            <p:nvPr/>
          </p:nvSpPr>
          <p:spPr>
            <a:xfrm>
              <a:off x="663700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63"/>
            <p:cNvSpPr/>
            <p:nvPr/>
          </p:nvSpPr>
          <p:spPr>
            <a:xfrm>
              <a:off x="66370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63"/>
            <p:cNvSpPr/>
            <p:nvPr/>
          </p:nvSpPr>
          <p:spPr>
            <a:xfrm>
              <a:off x="6560800" y="164740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63"/>
            <p:cNvSpPr/>
            <p:nvPr/>
          </p:nvSpPr>
          <p:spPr>
            <a:xfrm>
              <a:off x="656080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63"/>
            <p:cNvSpPr/>
            <p:nvPr/>
          </p:nvSpPr>
          <p:spPr>
            <a:xfrm>
              <a:off x="6560800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63"/>
            <p:cNvSpPr/>
            <p:nvPr/>
          </p:nvSpPr>
          <p:spPr>
            <a:xfrm>
              <a:off x="6484575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63"/>
            <p:cNvSpPr/>
            <p:nvPr/>
          </p:nvSpPr>
          <p:spPr>
            <a:xfrm>
              <a:off x="64845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63"/>
            <p:cNvSpPr/>
            <p:nvPr/>
          </p:nvSpPr>
          <p:spPr>
            <a:xfrm>
              <a:off x="640835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63"/>
            <p:cNvSpPr/>
            <p:nvPr/>
          </p:nvSpPr>
          <p:spPr>
            <a:xfrm>
              <a:off x="640835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63"/>
            <p:cNvSpPr/>
            <p:nvPr/>
          </p:nvSpPr>
          <p:spPr>
            <a:xfrm>
              <a:off x="640835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63"/>
            <p:cNvSpPr/>
            <p:nvPr/>
          </p:nvSpPr>
          <p:spPr>
            <a:xfrm>
              <a:off x="6408350" y="17998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63"/>
            <p:cNvSpPr/>
            <p:nvPr/>
          </p:nvSpPr>
          <p:spPr>
            <a:xfrm>
              <a:off x="6408350" y="164740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63"/>
            <p:cNvSpPr/>
            <p:nvPr/>
          </p:nvSpPr>
          <p:spPr>
            <a:xfrm>
              <a:off x="640835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63"/>
            <p:cNvSpPr/>
            <p:nvPr/>
          </p:nvSpPr>
          <p:spPr>
            <a:xfrm>
              <a:off x="640835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63"/>
            <p:cNvSpPr/>
            <p:nvPr/>
          </p:nvSpPr>
          <p:spPr>
            <a:xfrm>
              <a:off x="633235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63"/>
            <p:cNvSpPr/>
            <p:nvPr/>
          </p:nvSpPr>
          <p:spPr>
            <a:xfrm>
              <a:off x="633235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63"/>
            <p:cNvSpPr/>
            <p:nvPr/>
          </p:nvSpPr>
          <p:spPr>
            <a:xfrm>
              <a:off x="6332350" y="19520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63"/>
            <p:cNvSpPr/>
            <p:nvPr/>
          </p:nvSpPr>
          <p:spPr>
            <a:xfrm>
              <a:off x="6332350" y="1876050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63"/>
            <p:cNvSpPr/>
            <p:nvPr/>
          </p:nvSpPr>
          <p:spPr>
            <a:xfrm>
              <a:off x="6332350" y="172362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63"/>
            <p:cNvSpPr/>
            <p:nvPr/>
          </p:nvSpPr>
          <p:spPr>
            <a:xfrm>
              <a:off x="6332350" y="164740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63"/>
            <p:cNvSpPr/>
            <p:nvPr/>
          </p:nvSpPr>
          <p:spPr>
            <a:xfrm>
              <a:off x="63323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63"/>
            <p:cNvSpPr/>
            <p:nvPr/>
          </p:nvSpPr>
          <p:spPr>
            <a:xfrm>
              <a:off x="62561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63"/>
            <p:cNvSpPr/>
            <p:nvPr/>
          </p:nvSpPr>
          <p:spPr>
            <a:xfrm>
              <a:off x="6256150" y="24093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63"/>
            <p:cNvSpPr/>
            <p:nvPr/>
          </p:nvSpPr>
          <p:spPr>
            <a:xfrm>
              <a:off x="6256150" y="20282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63"/>
            <p:cNvSpPr/>
            <p:nvPr/>
          </p:nvSpPr>
          <p:spPr>
            <a:xfrm>
              <a:off x="6256150" y="19520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63"/>
            <p:cNvSpPr/>
            <p:nvPr/>
          </p:nvSpPr>
          <p:spPr>
            <a:xfrm>
              <a:off x="6256150" y="187605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63"/>
            <p:cNvSpPr/>
            <p:nvPr/>
          </p:nvSpPr>
          <p:spPr>
            <a:xfrm>
              <a:off x="6256150" y="179985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63"/>
            <p:cNvSpPr/>
            <p:nvPr/>
          </p:nvSpPr>
          <p:spPr>
            <a:xfrm>
              <a:off x="6256150" y="17236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63"/>
            <p:cNvSpPr/>
            <p:nvPr/>
          </p:nvSpPr>
          <p:spPr>
            <a:xfrm>
              <a:off x="6256150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63"/>
            <p:cNvSpPr/>
            <p:nvPr/>
          </p:nvSpPr>
          <p:spPr>
            <a:xfrm>
              <a:off x="617992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63"/>
            <p:cNvSpPr/>
            <p:nvPr/>
          </p:nvSpPr>
          <p:spPr>
            <a:xfrm>
              <a:off x="617992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63"/>
            <p:cNvSpPr/>
            <p:nvPr/>
          </p:nvSpPr>
          <p:spPr>
            <a:xfrm>
              <a:off x="6179925" y="21045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63"/>
            <p:cNvSpPr/>
            <p:nvPr/>
          </p:nvSpPr>
          <p:spPr>
            <a:xfrm>
              <a:off x="61799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63"/>
            <p:cNvSpPr/>
            <p:nvPr/>
          </p:nvSpPr>
          <p:spPr>
            <a:xfrm>
              <a:off x="6103700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63"/>
            <p:cNvSpPr/>
            <p:nvPr/>
          </p:nvSpPr>
          <p:spPr>
            <a:xfrm>
              <a:off x="6103700" y="2256925"/>
              <a:ext cx="62575" cy="53425"/>
            </a:xfrm>
            <a:custGeom>
              <a:rect b="b" l="l" r="r" t="t"/>
              <a:pathLst>
                <a:path extrusionOk="0" h="2137" w="2503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63"/>
            <p:cNvSpPr/>
            <p:nvPr/>
          </p:nvSpPr>
          <p:spPr>
            <a:xfrm>
              <a:off x="61037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63"/>
            <p:cNvSpPr/>
            <p:nvPr/>
          </p:nvSpPr>
          <p:spPr>
            <a:xfrm>
              <a:off x="6103700" y="210450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63"/>
            <p:cNvSpPr/>
            <p:nvPr/>
          </p:nvSpPr>
          <p:spPr>
            <a:xfrm>
              <a:off x="61037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63"/>
            <p:cNvSpPr/>
            <p:nvPr/>
          </p:nvSpPr>
          <p:spPr>
            <a:xfrm>
              <a:off x="6027500" y="21807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63"/>
            <p:cNvSpPr/>
            <p:nvPr/>
          </p:nvSpPr>
          <p:spPr>
            <a:xfrm>
              <a:off x="6027500" y="13427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63"/>
            <p:cNvSpPr/>
            <p:nvPr/>
          </p:nvSpPr>
          <p:spPr>
            <a:xfrm>
              <a:off x="59514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63"/>
            <p:cNvSpPr/>
            <p:nvPr/>
          </p:nvSpPr>
          <p:spPr>
            <a:xfrm>
              <a:off x="5951475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63"/>
            <p:cNvSpPr/>
            <p:nvPr/>
          </p:nvSpPr>
          <p:spPr>
            <a:xfrm>
              <a:off x="59514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63"/>
            <p:cNvSpPr/>
            <p:nvPr/>
          </p:nvSpPr>
          <p:spPr>
            <a:xfrm>
              <a:off x="5951475" y="21807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63"/>
            <p:cNvSpPr/>
            <p:nvPr/>
          </p:nvSpPr>
          <p:spPr>
            <a:xfrm>
              <a:off x="59514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63"/>
            <p:cNvSpPr/>
            <p:nvPr/>
          </p:nvSpPr>
          <p:spPr>
            <a:xfrm>
              <a:off x="587527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63"/>
            <p:cNvSpPr/>
            <p:nvPr/>
          </p:nvSpPr>
          <p:spPr>
            <a:xfrm>
              <a:off x="587527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63"/>
            <p:cNvSpPr/>
            <p:nvPr/>
          </p:nvSpPr>
          <p:spPr>
            <a:xfrm>
              <a:off x="5875275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63"/>
            <p:cNvSpPr/>
            <p:nvPr/>
          </p:nvSpPr>
          <p:spPr>
            <a:xfrm>
              <a:off x="5875275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63"/>
            <p:cNvSpPr/>
            <p:nvPr/>
          </p:nvSpPr>
          <p:spPr>
            <a:xfrm>
              <a:off x="5875275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63"/>
            <p:cNvSpPr/>
            <p:nvPr/>
          </p:nvSpPr>
          <p:spPr>
            <a:xfrm>
              <a:off x="58752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63"/>
            <p:cNvSpPr/>
            <p:nvPr/>
          </p:nvSpPr>
          <p:spPr>
            <a:xfrm>
              <a:off x="587527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63"/>
            <p:cNvSpPr/>
            <p:nvPr/>
          </p:nvSpPr>
          <p:spPr>
            <a:xfrm>
              <a:off x="57992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63"/>
            <p:cNvSpPr/>
            <p:nvPr/>
          </p:nvSpPr>
          <p:spPr>
            <a:xfrm>
              <a:off x="579927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63"/>
            <p:cNvSpPr/>
            <p:nvPr/>
          </p:nvSpPr>
          <p:spPr>
            <a:xfrm>
              <a:off x="5799125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63"/>
            <p:cNvSpPr/>
            <p:nvPr/>
          </p:nvSpPr>
          <p:spPr>
            <a:xfrm>
              <a:off x="5723050" y="30948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63"/>
            <p:cNvSpPr/>
            <p:nvPr/>
          </p:nvSpPr>
          <p:spPr>
            <a:xfrm>
              <a:off x="5723050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63"/>
            <p:cNvSpPr/>
            <p:nvPr/>
          </p:nvSpPr>
          <p:spPr>
            <a:xfrm>
              <a:off x="57230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63"/>
            <p:cNvSpPr/>
            <p:nvPr/>
          </p:nvSpPr>
          <p:spPr>
            <a:xfrm>
              <a:off x="57230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63"/>
            <p:cNvSpPr/>
            <p:nvPr/>
          </p:nvSpPr>
          <p:spPr>
            <a:xfrm>
              <a:off x="57230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63"/>
            <p:cNvSpPr/>
            <p:nvPr/>
          </p:nvSpPr>
          <p:spPr>
            <a:xfrm>
              <a:off x="5722900" y="1190550"/>
              <a:ext cx="62375" cy="53425"/>
            </a:xfrm>
            <a:custGeom>
              <a:rect b="b" l="l" r="r" t="t"/>
              <a:pathLst>
                <a:path extrusionOk="0" h="2137" w="2495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63"/>
            <p:cNvSpPr/>
            <p:nvPr/>
          </p:nvSpPr>
          <p:spPr>
            <a:xfrm>
              <a:off x="56468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63"/>
            <p:cNvSpPr/>
            <p:nvPr/>
          </p:nvSpPr>
          <p:spPr>
            <a:xfrm>
              <a:off x="56468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63"/>
            <p:cNvSpPr/>
            <p:nvPr/>
          </p:nvSpPr>
          <p:spPr>
            <a:xfrm>
              <a:off x="56468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63"/>
            <p:cNvSpPr/>
            <p:nvPr/>
          </p:nvSpPr>
          <p:spPr>
            <a:xfrm>
              <a:off x="5646825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63"/>
            <p:cNvSpPr/>
            <p:nvPr/>
          </p:nvSpPr>
          <p:spPr>
            <a:xfrm>
              <a:off x="5646825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63"/>
            <p:cNvSpPr/>
            <p:nvPr/>
          </p:nvSpPr>
          <p:spPr>
            <a:xfrm>
              <a:off x="5646700" y="1190550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63"/>
            <p:cNvSpPr/>
            <p:nvPr/>
          </p:nvSpPr>
          <p:spPr>
            <a:xfrm>
              <a:off x="5570625" y="3018650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63"/>
            <p:cNvSpPr/>
            <p:nvPr/>
          </p:nvSpPr>
          <p:spPr>
            <a:xfrm>
              <a:off x="5570625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3"/>
            <p:cNvSpPr/>
            <p:nvPr/>
          </p:nvSpPr>
          <p:spPr>
            <a:xfrm>
              <a:off x="55704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3"/>
            <p:cNvSpPr/>
            <p:nvPr/>
          </p:nvSpPr>
          <p:spPr>
            <a:xfrm>
              <a:off x="549440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3"/>
            <p:cNvSpPr/>
            <p:nvPr/>
          </p:nvSpPr>
          <p:spPr>
            <a:xfrm>
              <a:off x="549440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3"/>
            <p:cNvSpPr/>
            <p:nvPr/>
          </p:nvSpPr>
          <p:spPr>
            <a:xfrm>
              <a:off x="5494275" y="1190550"/>
              <a:ext cx="62350" cy="53325"/>
            </a:xfrm>
            <a:custGeom>
              <a:rect b="b" l="l" r="r" t="t"/>
              <a:pathLst>
                <a:path extrusionOk="0" h="2133" w="2494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3"/>
            <p:cNvSpPr/>
            <p:nvPr/>
          </p:nvSpPr>
          <p:spPr>
            <a:xfrm>
              <a:off x="541820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3"/>
            <p:cNvSpPr/>
            <p:nvPr/>
          </p:nvSpPr>
          <p:spPr>
            <a:xfrm>
              <a:off x="54182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3"/>
            <p:cNvSpPr/>
            <p:nvPr/>
          </p:nvSpPr>
          <p:spPr>
            <a:xfrm>
              <a:off x="5418200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3"/>
            <p:cNvSpPr/>
            <p:nvPr/>
          </p:nvSpPr>
          <p:spPr>
            <a:xfrm>
              <a:off x="5418200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3"/>
            <p:cNvSpPr/>
            <p:nvPr/>
          </p:nvSpPr>
          <p:spPr>
            <a:xfrm>
              <a:off x="53419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3"/>
            <p:cNvSpPr/>
            <p:nvPr/>
          </p:nvSpPr>
          <p:spPr>
            <a:xfrm>
              <a:off x="5341975" y="1266550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3"/>
            <p:cNvSpPr/>
            <p:nvPr/>
          </p:nvSpPr>
          <p:spPr>
            <a:xfrm>
              <a:off x="52657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3"/>
            <p:cNvSpPr/>
            <p:nvPr/>
          </p:nvSpPr>
          <p:spPr>
            <a:xfrm>
              <a:off x="52657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3"/>
            <p:cNvSpPr/>
            <p:nvPr/>
          </p:nvSpPr>
          <p:spPr>
            <a:xfrm>
              <a:off x="52657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3"/>
            <p:cNvSpPr/>
            <p:nvPr/>
          </p:nvSpPr>
          <p:spPr>
            <a:xfrm>
              <a:off x="5189550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3"/>
            <p:cNvSpPr/>
            <p:nvPr/>
          </p:nvSpPr>
          <p:spPr>
            <a:xfrm>
              <a:off x="5189550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3"/>
            <p:cNvSpPr/>
            <p:nvPr/>
          </p:nvSpPr>
          <p:spPr>
            <a:xfrm>
              <a:off x="5189550" y="13427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3"/>
            <p:cNvSpPr/>
            <p:nvPr/>
          </p:nvSpPr>
          <p:spPr>
            <a:xfrm>
              <a:off x="5113350" y="309485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3"/>
            <p:cNvSpPr/>
            <p:nvPr/>
          </p:nvSpPr>
          <p:spPr>
            <a:xfrm>
              <a:off x="5113350" y="3018650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3"/>
            <p:cNvSpPr/>
            <p:nvPr/>
          </p:nvSpPr>
          <p:spPr>
            <a:xfrm>
              <a:off x="5113350" y="294242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3"/>
            <p:cNvSpPr/>
            <p:nvPr/>
          </p:nvSpPr>
          <p:spPr>
            <a:xfrm>
              <a:off x="5113350" y="2866425"/>
              <a:ext cx="62400" cy="53275"/>
            </a:xfrm>
            <a:custGeom>
              <a:rect b="b" l="l" r="r" t="t"/>
              <a:pathLst>
                <a:path extrusionOk="0" h="2131" w="2496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3"/>
            <p:cNvSpPr/>
            <p:nvPr/>
          </p:nvSpPr>
          <p:spPr>
            <a:xfrm>
              <a:off x="5113350" y="27902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3"/>
            <p:cNvSpPr/>
            <p:nvPr/>
          </p:nvSpPr>
          <p:spPr>
            <a:xfrm>
              <a:off x="5113350" y="2714000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3"/>
            <p:cNvSpPr/>
            <p:nvPr/>
          </p:nvSpPr>
          <p:spPr>
            <a:xfrm>
              <a:off x="511335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3"/>
            <p:cNvSpPr/>
            <p:nvPr/>
          </p:nvSpPr>
          <p:spPr>
            <a:xfrm>
              <a:off x="511335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3"/>
            <p:cNvSpPr/>
            <p:nvPr/>
          </p:nvSpPr>
          <p:spPr>
            <a:xfrm>
              <a:off x="5037325" y="3018650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3"/>
            <p:cNvSpPr/>
            <p:nvPr/>
          </p:nvSpPr>
          <p:spPr>
            <a:xfrm>
              <a:off x="5037325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3"/>
            <p:cNvSpPr/>
            <p:nvPr/>
          </p:nvSpPr>
          <p:spPr>
            <a:xfrm>
              <a:off x="5037325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3"/>
            <p:cNvSpPr/>
            <p:nvPr/>
          </p:nvSpPr>
          <p:spPr>
            <a:xfrm>
              <a:off x="5037325" y="27902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3"/>
            <p:cNvSpPr/>
            <p:nvPr/>
          </p:nvSpPr>
          <p:spPr>
            <a:xfrm>
              <a:off x="5037325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3"/>
            <p:cNvSpPr/>
            <p:nvPr/>
          </p:nvSpPr>
          <p:spPr>
            <a:xfrm>
              <a:off x="5037325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3"/>
            <p:cNvSpPr/>
            <p:nvPr/>
          </p:nvSpPr>
          <p:spPr>
            <a:xfrm>
              <a:off x="5037325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3"/>
            <p:cNvSpPr/>
            <p:nvPr/>
          </p:nvSpPr>
          <p:spPr>
            <a:xfrm>
              <a:off x="496112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3"/>
            <p:cNvSpPr/>
            <p:nvPr/>
          </p:nvSpPr>
          <p:spPr>
            <a:xfrm>
              <a:off x="4961125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3"/>
            <p:cNvSpPr/>
            <p:nvPr/>
          </p:nvSpPr>
          <p:spPr>
            <a:xfrm>
              <a:off x="496112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3"/>
            <p:cNvSpPr/>
            <p:nvPr/>
          </p:nvSpPr>
          <p:spPr>
            <a:xfrm>
              <a:off x="496112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3"/>
            <p:cNvSpPr/>
            <p:nvPr/>
          </p:nvSpPr>
          <p:spPr>
            <a:xfrm>
              <a:off x="4961125" y="13427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3"/>
            <p:cNvSpPr/>
            <p:nvPr/>
          </p:nvSpPr>
          <p:spPr>
            <a:xfrm>
              <a:off x="496112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3"/>
            <p:cNvSpPr/>
            <p:nvPr/>
          </p:nvSpPr>
          <p:spPr>
            <a:xfrm>
              <a:off x="48849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3"/>
            <p:cNvSpPr/>
            <p:nvPr/>
          </p:nvSpPr>
          <p:spPr>
            <a:xfrm>
              <a:off x="4884900" y="1418975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3"/>
            <p:cNvSpPr/>
            <p:nvPr/>
          </p:nvSpPr>
          <p:spPr>
            <a:xfrm>
              <a:off x="488490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3"/>
            <p:cNvSpPr/>
            <p:nvPr/>
          </p:nvSpPr>
          <p:spPr>
            <a:xfrm>
              <a:off x="4884900" y="119055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3"/>
            <p:cNvSpPr/>
            <p:nvPr/>
          </p:nvSpPr>
          <p:spPr>
            <a:xfrm>
              <a:off x="4808700" y="2637775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3"/>
            <p:cNvSpPr/>
            <p:nvPr/>
          </p:nvSpPr>
          <p:spPr>
            <a:xfrm>
              <a:off x="4808700" y="2561575"/>
              <a:ext cx="62400" cy="53425"/>
            </a:xfrm>
            <a:custGeom>
              <a:rect b="b" l="l" r="r" t="t"/>
              <a:pathLst>
                <a:path extrusionOk="0" h="2137" w="2496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3"/>
            <p:cNvSpPr/>
            <p:nvPr/>
          </p:nvSpPr>
          <p:spPr>
            <a:xfrm>
              <a:off x="4808700" y="1418975"/>
              <a:ext cx="62400" cy="53350"/>
            </a:xfrm>
            <a:custGeom>
              <a:rect b="b" l="l" r="r" t="t"/>
              <a:pathLst>
                <a:path extrusionOk="0" h="2134" w="2496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3"/>
            <p:cNvSpPr/>
            <p:nvPr/>
          </p:nvSpPr>
          <p:spPr>
            <a:xfrm>
              <a:off x="4808700" y="1342750"/>
              <a:ext cx="62400" cy="53450"/>
            </a:xfrm>
            <a:custGeom>
              <a:rect b="b" l="l" r="r" t="t"/>
              <a:pathLst>
                <a:path extrusionOk="0" h="2138" w="2496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3"/>
            <p:cNvSpPr/>
            <p:nvPr/>
          </p:nvSpPr>
          <p:spPr>
            <a:xfrm>
              <a:off x="4808700" y="1190550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3"/>
            <p:cNvSpPr/>
            <p:nvPr/>
          </p:nvSpPr>
          <p:spPr>
            <a:xfrm>
              <a:off x="4808700" y="1038125"/>
              <a:ext cx="62400" cy="53325"/>
            </a:xfrm>
            <a:custGeom>
              <a:rect b="b" l="l" r="r" t="t"/>
              <a:pathLst>
                <a:path extrusionOk="0" h="2133" w="2496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3"/>
            <p:cNvSpPr/>
            <p:nvPr/>
          </p:nvSpPr>
          <p:spPr>
            <a:xfrm>
              <a:off x="473247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3"/>
            <p:cNvSpPr/>
            <p:nvPr/>
          </p:nvSpPr>
          <p:spPr>
            <a:xfrm>
              <a:off x="4732475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3"/>
            <p:cNvSpPr/>
            <p:nvPr/>
          </p:nvSpPr>
          <p:spPr>
            <a:xfrm>
              <a:off x="473247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3"/>
            <p:cNvSpPr/>
            <p:nvPr/>
          </p:nvSpPr>
          <p:spPr>
            <a:xfrm>
              <a:off x="4732475" y="1418975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3"/>
            <p:cNvSpPr/>
            <p:nvPr/>
          </p:nvSpPr>
          <p:spPr>
            <a:xfrm>
              <a:off x="4732475" y="1190550"/>
              <a:ext cx="62425" cy="53325"/>
            </a:xfrm>
            <a:custGeom>
              <a:rect b="b" l="l" r="r" t="t"/>
              <a:pathLst>
                <a:path extrusionOk="0" h="2133" w="2497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3"/>
            <p:cNvSpPr/>
            <p:nvPr/>
          </p:nvSpPr>
          <p:spPr>
            <a:xfrm>
              <a:off x="4656475" y="2866425"/>
              <a:ext cx="62200" cy="53275"/>
            </a:xfrm>
            <a:custGeom>
              <a:rect b="b" l="l" r="r" t="t"/>
              <a:pathLst>
                <a:path extrusionOk="0" h="2131" w="2488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3"/>
            <p:cNvSpPr/>
            <p:nvPr/>
          </p:nvSpPr>
          <p:spPr>
            <a:xfrm>
              <a:off x="4656475" y="27902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3"/>
            <p:cNvSpPr/>
            <p:nvPr/>
          </p:nvSpPr>
          <p:spPr>
            <a:xfrm>
              <a:off x="4656475" y="2714000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3"/>
            <p:cNvSpPr/>
            <p:nvPr/>
          </p:nvSpPr>
          <p:spPr>
            <a:xfrm>
              <a:off x="4656475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3"/>
            <p:cNvSpPr/>
            <p:nvPr/>
          </p:nvSpPr>
          <p:spPr>
            <a:xfrm>
              <a:off x="4656475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3"/>
            <p:cNvSpPr/>
            <p:nvPr/>
          </p:nvSpPr>
          <p:spPr>
            <a:xfrm>
              <a:off x="4656475" y="141897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3"/>
            <p:cNvSpPr/>
            <p:nvPr/>
          </p:nvSpPr>
          <p:spPr>
            <a:xfrm>
              <a:off x="4656475" y="1266550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3"/>
            <p:cNvSpPr/>
            <p:nvPr/>
          </p:nvSpPr>
          <p:spPr>
            <a:xfrm>
              <a:off x="4656475" y="1038125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3"/>
            <p:cNvSpPr/>
            <p:nvPr/>
          </p:nvSpPr>
          <p:spPr>
            <a:xfrm>
              <a:off x="4580250" y="29424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3"/>
            <p:cNvSpPr/>
            <p:nvPr/>
          </p:nvSpPr>
          <p:spPr>
            <a:xfrm>
              <a:off x="4580250" y="2866425"/>
              <a:ext cx="62225" cy="53275"/>
            </a:xfrm>
            <a:custGeom>
              <a:rect b="b" l="l" r="r" t="t"/>
              <a:pathLst>
                <a:path extrusionOk="0" h="2131" w="2489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3"/>
            <p:cNvSpPr/>
            <p:nvPr/>
          </p:nvSpPr>
          <p:spPr>
            <a:xfrm>
              <a:off x="4580250" y="271400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3"/>
            <p:cNvSpPr/>
            <p:nvPr/>
          </p:nvSpPr>
          <p:spPr>
            <a:xfrm>
              <a:off x="458025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3"/>
            <p:cNvSpPr/>
            <p:nvPr/>
          </p:nvSpPr>
          <p:spPr>
            <a:xfrm>
              <a:off x="458025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3"/>
            <p:cNvSpPr/>
            <p:nvPr/>
          </p:nvSpPr>
          <p:spPr>
            <a:xfrm>
              <a:off x="4580250" y="1495200"/>
              <a:ext cx="62225" cy="53325"/>
            </a:xfrm>
            <a:custGeom>
              <a:rect b="b" l="l" r="r" t="t"/>
              <a:pathLst>
                <a:path extrusionOk="0" h="2133" w="2489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3"/>
            <p:cNvSpPr/>
            <p:nvPr/>
          </p:nvSpPr>
          <p:spPr>
            <a:xfrm>
              <a:off x="4580250" y="13427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3"/>
            <p:cNvSpPr/>
            <p:nvPr/>
          </p:nvSpPr>
          <p:spPr>
            <a:xfrm>
              <a:off x="4580250" y="1266550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3"/>
            <p:cNvSpPr/>
            <p:nvPr/>
          </p:nvSpPr>
          <p:spPr>
            <a:xfrm>
              <a:off x="4504050" y="29424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3"/>
            <p:cNvSpPr/>
            <p:nvPr/>
          </p:nvSpPr>
          <p:spPr>
            <a:xfrm>
              <a:off x="4504050" y="263777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3"/>
            <p:cNvSpPr/>
            <p:nvPr/>
          </p:nvSpPr>
          <p:spPr>
            <a:xfrm>
              <a:off x="4504050" y="2561575"/>
              <a:ext cx="62200" cy="53425"/>
            </a:xfrm>
            <a:custGeom>
              <a:rect b="b" l="l" r="r" t="t"/>
              <a:pathLst>
                <a:path extrusionOk="0" h="2137" w="2488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3"/>
            <p:cNvSpPr/>
            <p:nvPr/>
          </p:nvSpPr>
          <p:spPr>
            <a:xfrm>
              <a:off x="450405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3"/>
            <p:cNvSpPr/>
            <p:nvPr/>
          </p:nvSpPr>
          <p:spPr>
            <a:xfrm>
              <a:off x="4504050" y="1495200"/>
              <a:ext cx="62200" cy="53325"/>
            </a:xfrm>
            <a:custGeom>
              <a:rect b="b" l="l" r="r" t="t"/>
              <a:pathLst>
                <a:path extrusionOk="0" h="2133" w="2488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3"/>
            <p:cNvSpPr/>
            <p:nvPr/>
          </p:nvSpPr>
          <p:spPr>
            <a:xfrm>
              <a:off x="4504050" y="1114325"/>
              <a:ext cx="62200" cy="53350"/>
            </a:xfrm>
            <a:custGeom>
              <a:rect b="b" l="l" r="r" t="t"/>
              <a:pathLst>
                <a:path extrusionOk="0" h="2134" w="2488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3"/>
            <p:cNvSpPr/>
            <p:nvPr/>
          </p:nvSpPr>
          <p:spPr>
            <a:xfrm>
              <a:off x="4427825" y="29424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3"/>
            <p:cNvSpPr/>
            <p:nvPr/>
          </p:nvSpPr>
          <p:spPr>
            <a:xfrm>
              <a:off x="4427825" y="2866425"/>
              <a:ext cx="62425" cy="53275"/>
            </a:xfrm>
            <a:custGeom>
              <a:rect b="b" l="l" r="r" t="t"/>
              <a:pathLst>
                <a:path extrusionOk="0" h="2131" w="2497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3"/>
            <p:cNvSpPr/>
            <p:nvPr/>
          </p:nvSpPr>
          <p:spPr>
            <a:xfrm>
              <a:off x="4427825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3"/>
            <p:cNvSpPr/>
            <p:nvPr/>
          </p:nvSpPr>
          <p:spPr>
            <a:xfrm>
              <a:off x="4427825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3"/>
            <p:cNvSpPr/>
            <p:nvPr/>
          </p:nvSpPr>
          <p:spPr>
            <a:xfrm>
              <a:off x="4427825" y="2485550"/>
              <a:ext cx="62425" cy="53300"/>
            </a:xfrm>
            <a:custGeom>
              <a:rect b="b" l="l" r="r" t="t"/>
              <a:pathLst>
                <a:path extrusionOk="0" h="2132" w="2497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3"/>
            <p:cNvSpPr/>
            <p:nvPr/>
          </p:nvSpPr>
          <p:spPr>
            <a:xfrm>
              <a:off x="4427825" y="240935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3"/>
            <p:cNvSpPr/>
            <p:nvPr/>
          </p:nvSpPr>
          <p:spPr>
            <a:xfrm>
              <a:off x="4351600" y="27902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3"/>
            <p:cNvSpPr/>
            <p:nvPr/>
          </p:nvSpPr>
          <p:spPr>
            <a:xfrm>
              <a:off x="4351600" y="2714000"/>
              <a:ext cx="62425" cy="53350"/>
            </a:xfrm>
            <a:custGeom>
              <a:rect b="b" l="l" r="r" t="t"/>
              <a:pathLst>
                <a:path extrusionOk="0" h="2134" w="2497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3"/>
            <p:cNvSpPr/>
            <p:nvPr/>
          </p:nvSpPr>
          <p:spPr>
            <a:xfrm>
              <a:off x="4351600" y="263777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3"/>
            <p:cNvSpPr/>
            <p:nvPr/>
          </p:nvSpPr>
          <p:spPr>
            <a:xfrm>
              <a:off x="4351600" y="2561575"/>
              <a:ext cx="62425" cy="53425"/>
            </a:xfrm>
            <a:custGeom>
              <a:rect b="b" l="l" r="r" t="t"/>
              <a:pathLst>
                <a:path extrusionOk="0" h="2137" w="2497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3"/>
            <p:cNvSpPr/>
            <p:nvPr/>
          </p:nvSpPr>
          <p:spPr>
            <a:xfrm>
              <a:off x="4275600" y="263777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3"/>
            <p:cNvSpPr/>
            <p:nvPr/>
          </p:nvSpPr>
          <p:spPr>
            <a:xfrm>
              <a:off x="4275600" y="2561575"/>
              <a:ext cx="62225" cy="53425"/>
            </a:xfrm>
            <a:custGeom>
              <a:rect b="b" l="l" r="r" t="t"/>
              <a:pathLst>
                <a:path extrusionOk="0" h="2137" w="2489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3"/>
            <p:cNvSpPr/>
            <p:nvPr/>
          </p:nvSpPr>
          <p:spPr>
            <a:xfrm>
              <a:off x="4275600" y="2485550"/>
              <a:ext cx="62225" cy="53300"/>
            </a:xfrm>
            <a:custGeom>
              <a:rect b="b" l="l" r="r" t="t"/>
              <a:pathLst>
                <a:path extrusionOk="0" h="2132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3"/>
            <p:cNvSpPr/>
            <p:nvPr/>
          </p:nvSpPr>
          <p:spPr>
            <a:xfrm>
              <a:off x="4275600" y="2409350"/>
              <a:ext cx="62225" cy="53350"/>
            </a:xfrm>
            <a:custGeom>
              <a:rect b="b" l="l" r="r" t="t"/>
              <a:pathLst>
                <a:path extrusionOk="0" h="2134" w="2489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3"/>
            <p:cNvSpPr/>
            <p:nvPr/>
          </p:nvSpPr>
          <p:spPr>
            <a:xfrm>
              <a:off x="4275600" y="2333125"/>
              <a:ext cx="62225" cy="53450"/>
            </a:xfrm>
            <a:custGeom>
              <a:rect b="b" l="l" r="r" t="t"/>
              <a:pathLst>
                <a:path extrusionOk="0" h="2138" w="2489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3"/>
            <p:cNvSpPr/>
            <p:nvPr/>
          </p:nvSpPr>
          <p:spPr>
            <a:xfrm>
              <a:off x="42756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3"/>
            <p:cNvSpPr/>
            <p:nvPr/>
          </p:nvSpPr>
          <p:spPr>
            <a:xfrm>
              <a:off x="4199400" y="2485550"/>
              <a:ext cx="62200" cy="53300"/>
            </a:xfrm>
            <a:custGeom>
              <a:rect b="b" l="l" r="r" t="t"/>
              <a:pathLst>
                <a:path extrusionOk="0" h="2132" w="2488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3"/>
            <p:cNvSpPr/>
            <p:nvPr/>
          </p:nvSpPr>
          <p:spPr>
            <a:xfrm>
              <a:off x="4199400" y="2333125"/>
              <a:ext cx="62200" cy="53450"/>
            </a:xfrm>
            <a:custGeom>
              <a:rect b="b" l="l" r="r" t="t"/>
              <a:pathLst>
                <a:path extrusionOk="0" h="2138" w="2488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3"/>
            <p:cNvSpPr/>
            <p:nvPr/>
          </p:nvSpPr>
          <p:spPr>
            <a:xfrm>
              <a:off x="4199400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3"/>
            <p:cNvSpPr/>
            <p:nvPr/>
          </p:nvSpPr>
          <p:spPr>
            <a:xfrm>
              <a:off x="4123175" y="2333125"/>
              <a:ext cx="62425" cy="53450"/>
            </a:xfrm>
            <a:custGeom>
              <a:rect b="b" l="l" r="r" t="t"/>
              <a:pathLst>
                <a:path extrusionOk="0" h="2138" w="2497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3"/>
            <p:cNvSpPr/>
            <p:nvPr/>
          </p:nvSpPr>
          <p:spPr>
            <a:xfrm>
              <a:off x="4123175" y="2256925"/>
              <a:ext cx="62350" cy="53425"/>
            </a:xfrm>
            <a:custGeom>
              <a:rect b="b" l="l" r="r" t="t"/>
              <a:pathLst>
                <a:path extrusionOk="0" h="2137" w="2494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10" name="Google Shape;2710;p63"/>
          <p:cNvGrpSpPr/>
          <p:nvPr/>
        </p:nvGrpSpPr>
        <p:grpSpPr>
          <a:xfrm>
            <a:off x="5961311" y="1231136"/>
            <a:ext cx="2435960" cy="1297725"/>
            <a:chOff x="233350" y="949250"/>
            <a:chExt cx="7137300" cy="3802300"/>
          </a:xfrm>
        </p:grpSpPr>
        <p:sp>
          <p:nvSpPr>
            <p:cNvPr id="2711" name="Google Shape;2711;p63"/>
            <p:cNvSpPr/>
            <p:nvPr/>
          </p:nvSpPr>
          <p:spPr>
            <a:xfrm>
              <a:off x="4428450" y="2808675"/>
              <a:ext cx="1478900" cy="330100"/>
            </a:xfrm>
            <a:custGeom>
              <a:rect b="b" l="l" r="r" t="t"/>
              <a:pathLst>
                <a:path extrusionOk="0" h="13204" w="59156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3"/>
            <p:cNvSpPr/>
            <p:nvPr/>
          </p:nvSpPr>
          <p:spPr>
            <a:xfrm>
              <a:off x="2909400" y="1076125"/>
              <a:ext cx="4118650" cy="3109225"/>
            </a:xfrm>
            <a:custGeom>
              <a:rect b="b" l="l" r="r" t="t"/>
              <a:pathLst>
                <a:path extrusionOk="0" h="124369" w="164746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3"/>
            <p:cNvSpPr/>
            <p:nvPr/>
          </p:nvSpPr>
          <p:spPr>
            <a:xfrm>
              <a:off x="5913800" y="3523050"/>
              <a:ext cx="1109075" cy="813875"/>
            </a:xfrm>
            <a:custGeom>
              <a:rect b="b" l="l" r="r" t="t"/>
              <a:pathLst>
                <a:path extrusionOk="0" h="32555" w="44363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3"/>
            <p:cNvSpPr/>
            <p:nvPr/>
          </p:nvSpPr>
          <p:spPr>
            <a:xfrm>
              <a:off x="6442175" y="3238700"/>
              <a:ext cx="571625" cy="311800"/>
            </a:xfrm>
            <a:custGeom>
              <a:rect b="b" l="l" r="r" t="t"/>
              <a:pathLst>
                <a:path extrusionOk="0" h="12472" w="22865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3"/>
            <p:cNvSpPr/>
            <p:nvPr/>
          </p:nvSpPr>
          <p:spPr>
            <a:xfrm>
              <a:off x="5898675" y="3029225"/>
              <a:ext cx="282150" cy="318450"/>
            </a:xfrm>
            <a:custGeom>
              <a:rect b="b" l="l" r="r" t="t"/>
              <a:pathLst>
                <a:path extrusionOk="0" h="12738" w="11286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3"/>
            <p:cNvSpPr/>
            <p:nvPr/>
          </p:nvSpPr>
          <p:spPr>
            <a:xfrm>
              <a:off x="5544400" y="3065225"/>
              <a:ext cx="541800" cy="430700"/>
            </a:xfrm>
            <a:custGeom>
              <a:rect b="b" l="l" r="r" t="t"/>
              <a:pathLst>
                <a:path extrusionOk="0" h="17228" w="21672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3"/>
            <p:cNvSpPr/>
            <p:nvPr/>
          </p:nvSpPr>
          <p:spPr>
            <a:xfrm>
              <a:off x="4388700" y="3530600"/>
              <a:ext cx="227275" cy="395425"/>
            </a:xfrm>
            <a:custGeom>
              <a:rect b="b" l="l" r="r" t="t"/>
              <a:pathLst>
                <a:path extrusionOk="0" h="15817" w="9091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3"/>
            <p:cNvSpPr/>
            <p:nvPr/>
          </p:nvSpPr>
          <p:spPr>
            <a:xfrm>
              <a:off x="6438300" y="1893850"/>
              <a:ext cx="267450" cy="418275"/>
            </a:xfrm>
            <a:custGeom>
              <a:rect b="b" l="l" r="r" t="t"/>
              <a:pathLst>
                <a:path extrusionOk="0" h="16731" w="10698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3"/>
            <p:cNvSpPr/>
            <p:nvPr/>
          </p:nvSpPr>
          <p:spPr>
            <a:xfrm>
              <a:off x="6901875" y="4220725"/>
              <a:ext cx="468775" cy="354550"/>
            </a:xfrm>
            <a:custGeom>
              <a:rect b="b" l="l" r="r" t="t"/>
              <a:pathLst>
                <a:path extrusionOk="0" h="14182" w="18751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3"/>
            <p:cNvSpPr/>
            <p:nvPr/>
          </p:nvSpPr>
          <p:spPr>
            <a:xfrm>
              <a:off x="6306100" y="2654825"/>
              <a:ext cx="232875" cy="385425"/>
            </a:xfrm>
            <a:custGeom>
              <a:rect b="b" l="l" r="r" t="t"/>
              <a:pathLst>
                <a:path extrusionOk="0" h="15417" w="9315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3"/>
            <p:cNvSpPr/>
            <p:nvPr/>
          </p:nvSpPr>
          <p:spPr>
            <a:xfrm>
              <a:off x="6139750" y="3178550"/>
              <a:ext cx="185375" cy="227425"/>
            </a:xfrm>
            <a:custGeom>
              <a:rect b="b" l="l" r="r" t="t"/>
              <a:pathLst>
                <a:path extrusionOk="0" h="9097" w="7415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3"/>
            <p:cNvSpPr/>
            <p:nvPr/>
          </p:nvSpPr>
          <p:spPr>
            <a:xfrm>
              <a:off x="4320000" y="1079225"/>
              <a:ext cx="260125" cy="163000"/>
            </a:xfrm>
            <a:custGeom>
              <a:rect b="b" l="l" r="r" t="t"/>
              <a:pathLst>
                <a:path extrusionOk="0" h="6520" w="10405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3"/>
            <p:cNvSpPr/>
            <p:nvPr/>
          </p:nvSpPr>
          <p:spPr>
            <a:xfrm>
              <a:off x="3605850" y="1017225"/>
              <a:ext cx="246275" cy="88775"/>
            </a:xfrm>
            <a:custGeom>
              <a:rect b="b" l="l" r="r" t="t"/>
              <a:pathLst>
                <a:path extrusionOk="0" h="3551" w="9851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3"/>
            <p:cNvSpPr/>
            <p:nvPr/>
          </p:nvSpPr>
          <p:spPr>
            <a:xfrm>
              <a:off x="3161275" y="1612775"/>
              <a:ext cx="115825" cy="115825"/>
            </a:xfrm>
            <a:custGeom>
              <a:rect b="b" l="l" r="r" t="t"/>
              <a:pathLst>
                <a:path extrusionOk="0" h="4633" w="4633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3"/>
            <p:cNvSpPr/>
            <p:nvPr/>
          </p:nvSpPr>
          <p:spPr>
            <a:xfrm>
              <a:off x="6082850" y="3458350"/>
              <a:ext cx="215350" cy="82375"/>
            </a:xfrm>
            <a:custGeom>
              <a:rect b="b" l="l" r="r" t="t"/>
              <a:pathLst>
                <a:path extrusionOk="0" h="3295" w="8614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3"/>
            <p:cNvSpPr/>
            <p:nvPr/>
          </p:nvSpPr>
          <p:spPr>
            <a:xfrm>
              <a:off x="5726825" y="1103850"/>
              <a:ext cx="262175" cy="54825"/>
            </a:xfrm>
            <a:custGeom>
              <a:rect b="b" l="l" r="r" t="t"/>
              <a:pathLst>
                <a:path extrusionOk="0" h="2193" w="10487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3"/>
            <p:cNvSpPr/>
            <p:nvPr/>
          </p:nvSpPr>
          <p:spPr>
            <a:xfrm>
              <a:off x="6497925" y="4391525"/>
              <a:ext cx="125725" cy="97375"/>
            </a:xfrm>
            <a:custGeom>
              <a:rect b="b" l="l" r="r" t="t"/>
              <a:pathLst>
                <a:path extrusionOk="0" h="3895" w="5029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3"/>
            <p:cNvSpPr/>
            <p:nvPr/>
          </p:nvSpPr>
          <p:spPr>
            <a:xfrm>
              <a:off x="5334875" y="2906300"/>
              <a:ext cx="82100" cy="128050"/>
            </a:xfrm>
            <a:custGeom>
              <a:rect b="b" l="l" r="r" t="t"/>
              <a:pathLst>
                <a:path extrusionOk="0" h="5122" w="3284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3"/>
            <p:cNvSpPr/>
            <p:nvPr/>
          </p:nvSpPr>
          <p:spPr>
            <a:xfrm>
              <a:off x="4869125" y="997550"/>
              <a:ext cx="160750" cy="66150"/>
            </a:xfrm>
            <a:custGeom>
              <a:rect b="b" l="l" r="r" t="t"/>
              <a:pathLst>
                <a:path extrusionOk="0" h="2646" w="643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3"/>
            <p:cNvSpPr/>
            <p:nvPr/>
          </p:nvSpPr>
          <p:spPr>
            <a:xfrm>
              <a:off x="3763550" y="998475"/>
              <a:ext cx="117975" cy="55725"/>
            </a:xfrm>
            <a:custGeom>
              <a:rect b="b" l="l" r="r" t="t"/>
              <a:pathLst>
                <a:path extrusionOk="0" h="2229" w="4719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3"/>
            <p:cNvSpPr/>
            <p:nvPr/>
          </p:nvSpPr>
          <p:spPr>
            <a:xfrm>
              <a:off x="6244750" y="3463175"/>
              <a:ext cx="127900" cy="76650"/>
            </a:xfrm>
            <a:custGeom>
              <a:rect b="b" l="l" r="r" t="t"/>
              <a:pathLst>
                <a:path extrusionOk="0" h="3066" w="5116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3"/>
            <p:cNvSpPr/>
            <p:nvPr/>
          </p:nvSpPr>
          <p:spPr>
            <a:xfrm>
              <a:off x="6286725" y="2464325"/>
              <a:ext cx="67775" cy="93850"/>
            </a:xfrm>
            <a:custGeom>
              <a:rect b="b" l="l" r="r" t="t"/>
              <a:pathLst>
                <a:path extrusionOk="0" h="3754" w="2711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3"/>
            <p:cNvSpPr/>
            <p:nvPr/>
          </p:nvSpPr>
          <p:spPr>
            <a:xfrm>
              <a:off x="6279300" y="2861375"/>
              <a:ext cx="75625" cy="97275"/>
            </a:xfrm>
            <a:custGeom>
              <a:rect b="b" l="l" r="r" t="t"/>
              <a:pathLst>
                <a:path extrusionOk="0" h="3891" w="3025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3"/>
            <p:cNvSpPr/>
            <p:nvPr/>
          </p:nvSpPr>
          <p:spPr>
            <a:xfrm>
              <a:off x="4145025" y="994975"/>
              <a:ext cx="111500" cy="47325"/>
            </a:xfrm>
            <a:custGeom>
              <a:rect b="b" l="l" r="r" t="t"/>
              <a:pathLst>
                <a:path extrusionOk="0" h="1893" w="446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3"/>
            <p:cNvSpPr/>
            <p:nvPr/>
          </p:nvSpPr>
          <p:spPr>
            <a:xfrm>
              <a:off x="7213625" y="3803350"/>
              <a:ext cx="74075" cy="80050"/>
            </a:xfrm>
            <a:custGeom>
              <a:rect b="b" l="l" r="r" t="t"/>
              <a:pathLst>
                <a:path extrusionOk="0" h="3202" w="2963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3"/>
            <p:cNvSpPr/>
            <p:nvPr/>
          </p:nvSpPr>
          <p:spPr>
            <a:xfrm>
              <a:off x="6542025" y="3118350"/>
              <a:ext cx="66075" cy="79800"/>
            </a:xfrm>
            <a:custGeom>
              <a:rect b="b" l="l" r="r" t="t"/>
              <a:pathLst>
                <a:path extrusionOk="0" h="3192" w="2643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3"/>
            <p:cNvSpPr/>
            <p:nvPr/>
          </p:nvSpPr>
          <p:spPr>
            <a:xfrm>
              <a:off x="4278100" y="987200"/>
              <a:ext cx="87225" cy="50150"/>
            </a:xfrm>
            <a:custGeom>
              <a:rect b="b" l="l" r="r" t="t"/>
              <a:pathLst>
                <a:path extrusionOk="0" h="2006" w="3489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3"/>
            <p:cNvSpPr/>
            <p:nvPr/>
          </p:nvSpPr>
          <p:spPr>
            <a:xfrm>
              <a:off x="6595650" y="1204100"/>
              <a:ext cx="81075" cy="41800"/>
            </a:xfrm>
            <a:custGeom>
              <a:rect b="b" l="l" r="r" t="t"/>
              <a:pathLst>
                <a:path extrusionOk="0" h="1672" w="3243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3"/>
            <p:cNvSpPr/>
            <p:nvPr/>
          </p:nvSpPr>
          <p:spPr>
            <a:xfrm>
              <a:off x="5040350" y="1034625"/>
              <a:ext cx="81550" cy="46975"/>
            </a:xfrm>
            <a:custGeom>
              <a:rect b="b" l="l" r="r" t="t"/>
              <a:pathLst>
                <a:path extrusionOk="0" h="1879" w="3262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3"/>
            <p:cNvSpPr/>
            <p:nvPr/>
          </p:nvSpPr>
          <p:spPr>
            <a:xfrm>
              <a:off x="6380950" y="3302475"/>
              <a:ext cx="77800" cy="40225"/>
            </a:xfrm>
            <a:custGeom>
              <a:rect b="b" l="l" r="r" t="t"/>
              <a:pathLst>
                <a:path extrusionOk="0" h="1609" w="3112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3"/>
            <p:cNvSpPr/>
            <p:nvPr/>
          </p:nvSpPr>
          <p:spPr>
            <a:xfrm>
              <a:off x="4384825" y="996700"/>
              <a:ext cx="62025" cy="39775"/>
            </a:xfrm>
            <a:custGeom>
              <a:rect b="b" l="l" r="r" t="t"/>
              <a:pathLst>
                <a:path extrusionOk="0" h="1591" w="2481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3"/>
            <p:cNvSpPr/>
            <p:nvPr/>
          </p:nvSpPr>
          <p:spPr>
            <a:xfrm>
              <a:off x="2100625" y="1004500"/>
              <a:ext cx="520200" cy="95050"/>
            </a:xfrm>
            <a:custGeom>
              <a:rect b="b" l="l" r="r" t="t"/>
              <a:pathLst>
                <a:path extrusionOk="0" h="3802" w="20808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3"/>
            <p:cNvSpPr/>
            <p:nvPr/>
          </p:nvSpPr>
          <p:spPr>
            <a:xfrm>
              <a:off x="233350" y="949250"/>
              <a:ext cx="3232550" cy="3802300"/>
            </a:xfrm>
            <a:custGeom>
              <a:rect b="b" l="l" r="r" t="t"/>
              <a:pathLst>
                <a:path extrusionOk="0" h="152092" w="129302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3"/>
            <p:cNvSpPr/>
            <p:nvPr/>
          </p:nvSpPr>
          <p:spPr>
            <a:xfrm>
              <a:off x="1581325" y="1051125"/>
              <a:ext cx="283000" cy="91675"/>
            </a:xfrm>
            <a:custGeom>
              <a:rect b="b" l="l" r="r" t="t"/>
              <a:pathLst>
                <a:path extrusionOk="0" h="3667" w="1132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3"/>
            <p:cNvSpPr/>
            <p:nvPr/>
          </p:nvSpPr>
          <p:spPr>
            <a:xfrm>
              <a:off x="3144425" y="1319375"/>
              <a:ext cx="213450" cy="95575"/>
            </a:xfrm>
            <a:custGeom>
              <a:rect b="b" l="l" r="r" t="t"/>
              <a:pathLst>
                <a:path extrusionOk="0" h="3823" w="8538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3"/>
            <p:cNvSpPr/>
            <p:nvPr/>
          </p:nvSpPr>
          <p:spPr>
            <a:xfrm>
              <a:off x="1453000" y="2509000"/>
              <a:ext cx="263575" cy="113100"/>
            </a:xfrm>
            <a:custGeom>
              <a:rect b="b" l="l" r="r" t="t"/>
              <a:pathLst>
                <a:path extrusionOk="0" h="4524" w="10543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3"/>
            <p:cNvSpPr/>
            <p:nvPr/>
          </p:nvSpPr>
          <p:spPr>
            <a:xfrm>
              <a:off x="1880725" y="1020350"/>
              <a:ext cx="162025" cy="112025"/>
            </a:xfrm>
            <a:custGeom>
              <a:rect b="b" l="l" r="r" t="t"/>
              <a:pathLst>
                <a:path extrusionOk="0" h="4481" w="6481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3"/>
            <p:cNvSpPr/>
            <p:nvPr/>
          </p:nvSpPr>
          <p:spPr>
            <a:xfrm>
              <a:off x="1688900" y="2603450"/>
              <a:ext cx="165050" cy="73950"/>
            </a:xfrm>
            <a:custGeom>
              <a:rect b="b" l="l" r="r" t="t"/>
              <a:pathLst>
                <a:path extrusionOk="0" h="2958" w="6602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3"/>
            <p:cNvSpPr/>
            <p:nvPr/>
          </p:nvSpPr>
          <p:spPr>
            <a:xfrm>
              <a:off x="1922200" y="1344925"/>
              <a:ext cx="129625" cy="64525"/>
            </a:xfrm>
            <a:custGeom>
              <a:rect b="b" l="l" r="r" t="t"/>
              <a:pathLst>
                <a:path extrusionOk="0" h="2581" w="5185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3"/>
            <p:cNvSpPr/>
            <p:nvPr/>
          </p:nvSpPr>
          <p:spPr>
            <a:xfrm>
              <a:off x="1787825" y="1030550"/>
              <a:ext cx="94250" cy="44825"/>
            </a:xfrm>
            <a:custGeom>
              <a:rect b="b" l="l" r="r" t="t"/>
              <a:pathLst>
                <a:path extrusionOk="0" h="1793" w="377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3"/>
            <p:cNvSpPr/>
            <p:nvPr/>
          </p:nvSpPr>
          <p:spPr>
            <a:xfrm>
              <a:off x="1870350" y="2639275"/>
              <a:ext cx="59225" cy="44325"/>
            </a:xfrm>
            <a:custGeom>
              <a:rect b="b" l="l" r="r" t="t"/>
              <a:pathLst>
                <a:path extrusionOk="0" h="1773" w="2369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3"/>
            <p:cNvSpPr/>
            <p:nvPr/>
          </p:nvSpPr>
          <p:spPr>
            <a:xfrm>
              <a:off x="2264800" y="4630125"/>
              <a:ext cx="62675" cy="39225"/>
            </a:xfrm>
            <a:custGeom>
              <a:rect b="b" l="l" r="r" t="t"/>
              <a:pathLst>
                <a:path extrusionOk="0" h="1569" w="2507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3"/>
            <p:cNvSpPr/>
            <p:nvPr/>
          </p:nvSpPr>
          <p:spPr>
            <a:xfrm>
              <a:off x="1604225" y="2645350"/>
              <a:ext cx="56175" cy="38275"/>
            </a:xfrm>
            <a:custGeom>
              <a:rect b="b" l="l" r="r" t="t"/>
              <a:pathLst>
                <a:path extrusionOk="0" h="1531" w="2247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3"/>
            <p:cNvSpPr/>
            <p:nvPr/>
          </p:nvSpPr>
          <p:spPr>
            <a:xfrm>
              <a:off x="7045475" y="3384250"/>
              <a:ext cx="47375" cy="53550"/>
            </a:xfrm>
            <a:custGeom>
              <a:rect b="b" l="l" r="r" t="t"/>
              <a:pathLst>
                <a:path extrusionOk="0" h="2142" w="1895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3"/>
            <p:cNvSpPr/>
            <p:nvPr/>
          </p:nvSpPr>
          <p:spPr>
            <a:xfrm>
              <a:off x="4291500" y="1250400"/>
              <a:ext cx="54900" cy="37900"/>
            </a:xfrm>
            <a:custGeom>
              <a:rect b="b" l="l" r="r" t="t"/>
              <a:pathLst>
                <a:path extrusionOk="0" h="1516" w="2196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3"/>
            <p:cNvSpPr/>
            <p:nvPr/>
          </p:nvSpPr>
          <p:spPr>
            <a:xfrm>
              <a:off x="6323375" y="3314875"/>
              <a:ext cx="50125" cy="37325"/>
            </a:xfrm>
            <a:custGeom>
              <a:rect b="b" l="l" r="r" t="t"/>
              <a:pathLst>
                <a:path extrusionOk="0" h="1493" w="2005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3"/>
            <p:cNvSpPr/>
            <p:nvPr/>
          </p:nvSpPr>
          <p:spPr>
            <a:xfrm>
              <a:off x="6680225" y="1890750"/>
              <a:ext cx="46075" cy="42200"/>
            </a:xfrm>
            <a:custGeom>
              <a:rect b="b" l="l" r="r" t="t"/>
              <a:pathLst>
                <a:path extrusionOk="0" h="1688" w="1843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3"/>
            <p:cNvSpPr/>
            <p:nvPr/>
          </p:nvSpPr>
          <p:spPr>
            <a:xfrm>
              <a:off x="3550975" y="1955400"/>
              <a:ext cx="53600" cy="126175"/>
            </a:xfrm>
            <a:custGeom>
              <a:rect b="b" l="l" r="r" t="t"/>
              <a:pathLst>
                <a:path extrusionOk="0" h="5047" w="2144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3"/>
            <p:cNvSpPr/>
            <p:nvPr/>
          </p:nvSpPr>
          <p:spPr>
            <a:xfrm>
              <a:off x="3910000" y="2161475"/>
              <a:ext cx="93775" cy="45400"/>
            </a:xfrm>
            <a:custGeom>
              <a:rect b="b" l="l" r="r" t="t"/>
              <a:pathLst>
                <a:path extrusionOk="0" h="1816" w="3751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3"/>
            <p:cNvSpPr/>
            <p:nvPr/>
          </p:nvSpPr>
          <p:spPr>
            <a:xfrm>
              <a:off x="4125600" y="2173875"/>
              <a:ext cx="50575" cy="37600"/>
            </a:xfrm>
            <a:custGeom>
              <a:rect b="b" l="l" r="r" t="t"/>
              <a:pathLst>
                <a:path extrusionOk="0" h="1504" w="2023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3"/>
            <p:cNvSpPr/>
            <p:nvPr/>
          </p:nvSpPr>
          <p:spPr>
            <a:xfrm>
              <a:off x="3415775" y="2038325"/>
              <a:ext cx="44925" cy="38175"/>
            </a:xfrm>
            <a:custGeom>
              <a:rect b="b" l="l" r="r" t="t"/>
              <a:pathLst>
                <a:path extrusionOk="0" h="1527" w="1797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2" name="Google Shape;2762;p63"/>
          <p:cNvGrpSpPr/>
          <p:nvPr/>
        </p:nvGrpSpPr>
        <p:grpSpPr>
          <a:xfrm>
            <a:off x="7714435" y="3194726"/>
            <a:ext cx="104231" cy="320340"/>
            <a:chOff x="7564426" y="3224343"/>
            <a:chExt cx="119985" cy="368801"/>
          </a:xfrm>
        </p:grpSpPr>
        <p:sp>
          <p:nvSpPr>
            <p:cNvPr id="2763" name="Google Shape;2763;p63"/>
            <p:cNvSpPr/>
            <p:nvPr/>
          </p:nvSpPr>
          <p:spPr>
            <a:xfrm>
              <a:off x="7564426" y="3224379"/>
              <a:ext cx="119985" cy="368765"/>
            </a:xfrm>
            <a:custGeom>
              <a:rect b="b" l="l" r="r" t="t"/>
              <a:pathLst>
                <a:path extrusionOk="0" h="40557" w="13196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3"/>
            <p:cNvSpPr/>
            <p:nvPr/>
          </p:nvSpPr>
          <p:spPr>
            <a:xfrm>
              <a:off x="7564426" y="3224343"/>
              <a:ext cx="119985" cy="368801"/>
            </a:xfrm>
            <a:custGeom>
              <a:rect b="b" l="l" r="r" t="t"/>
              <a:pathLst>
                <a:path extrusionOk="0" h="40561" w="13196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5" name="Google Shape;2765;p63"/>
          <p:cNvGrpSpPr/>
          <p:nvPr/>
        </p:nvGrpSpPr>
        <p:grpSpPr>
          <a:xfrm>
            <a:off x="7413923" y="3188827"/>
            <a:ext cx="189489" cy="332132"/>
            <a:chOff x="8370831" y="3202002"/>
            <a:chExt cx="218129" cy="382376"/>
          </a:xfrm>
        </p:grpSpPr>
        <p:sp>
          <p:nvSpPr>
            <p:cNvPr id="2766" name="Google Shape;2766;p63"/>
            <p:cNvSpPr/>
            <p:nvPr/>
          </p:nvSpPr>
          <p:spPr>
            <a:xfrm>
              <a:off x="8370831" y="3202002"/>
              <a:ext cx="218129" cy="382376"/>
            </a:xfrm>
            <a:custGeom>
              <a:rect b="b" l="l" r="r" t="t"/>
              <a:pathLst>
                <a:path extrusionOk="0" h="42054" w="2399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3"/>
            <p:cNvSpPr/>
            <p:nvPr/>
          </p:nvSpPr>
          <p:spPr>
            <a:xfrm>
              <a:off x="8397745" y="3226607"/>
              <a:ext cx="164347" cy="152181"/>
            </a:xfrm>
            <a:custGeom>
              <a:rect b="b" l="l" r="r" t="t"/>
              <a:pathLst>
                <a:path extrusionOk="0" h="16737" w="18075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68" name="Google Shape;2768;p63"/>
          <p:cNvGrpSpPr/>
          <p:nvPr/>
        </p:nvGrpSpPr>
        <p:grpSpPr>
          <a:xfrm>
            <a:off x="8137312" y="3599959"/>
            <a:ext cx="309429" cy="267000"/>
            <a:chOff x="6742064" y="3750480"/>
            <a:chExt cx="399315" cy="344560"/>
          </a:xfrm>
        </p:grpSpPr>
        <p:sp>
          <p:nvSpPr>
            <p:cNvPr id="2769" name="Google Shape;2769;p63"/>
            <p:cNvSpPr/>
            <p:nvPr/>
          </p:nvSpPr>
          <p:spPr>
            <a:xfrm>
              <a:off x="6742064" y="3750480"/>
              <a:ext cx="399315" cy="344560"/>
            </a:xfrm>
            <a:custGeom>
              <a:rect b="b" l="l" r="r" t="t"/>
              <a:pathLst>
                <a:path extrusionOk="0" h="37895" w="43917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3"/>
            <p:cNvSpPr/>
            <p:nvPr/>
          </p:nvSpPr>
          <p:spPr>
            <a:xfrm>
              <a:off x="6764168" y="3772584"/>
              <a:ext cx="355108" cy="176549"/>
            </a:xfrm>
            <a:custGeom>
              <a:rect b="b" l="l" r="r" t="t"/>
              <a:pathLst>
                <a:path extrusionOk="0" h="19417" w="39055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1" name="Google Shape;2771;p63"/>
          <p:cNvGrpSpPr/>
          <p:nvPr/>
        </p:nvGrpSpPr>
        <p:grpSpPr>
          <a:xfrm>
            <a:off x="7676331" y="3951006"/>
            <a:ext cx="180437" cy="281608"/>
            <a:chOff x="7248525" y="3739696"/>
            <a:chExt cx="230531" cy="359790"/>
          </a:xfrm>
        </p:grpSpPr>
        <p:sp>
          <p:nvSpPr>
            <p:cNvPr id="2772" name="Google Shape;2772;p63"/>
            <p:cNvSpPr/>
            <p:nvPr/>
          </p:nvSpPr>
          <p:spPr>
            <a:xfrm>
              <a:off x="7248525" y="3739696"/>
              <a:ext cx="230531" cy="359790"/>
            </a:xfrm>
            <a:custGeom>
              <a:rect b="b" l="l" r="r" t="t"/>
              <a:pathLst>
                <a:path extrusionOk="0" h="39570" w="25354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3"/>
            <p:cNvSpPr/>
            <p:nvPr/>
          </p:nvSpPr>
          <p:spPr>
            <a:xfrm>
              <a:off x="7271639" y="3762810"/>
              <a:ext cx="184350" cy="184387"/>
            </a:xfrm>
            <a:custGeom>
              <a:rect b="b" l="l" r="r" t="t"/>
              <a:pathLst>
                <a:path extrusionOk="0" h="20279" w="20275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74" name="Google Shape;2774;p63"/>
          <p:cNvGrpSpPr/>
          <p:nvPr/>
        </p:nvGrpSpPr>
        <p:grpSpPr>
          <a:xfrm>
            <a:off x="7922251" y="3594231"/>
            <a:ext cx="162896" cy="278710"/>
            <a:chOff x="7601242" y="3729267"/>
            <a:chExt cx="222566" cy="380803"/>
          </a:xfrm>
        </p:grpSpPr>
        <p:sp>
          <p:nvSpPr>
            <p:cNvPr id="2775" name="Google Shape;2775;p63"/>
            <p:cNvSpPr/>
            <p:nvPr/>
          </p:nvSpPr>
          <p:spPr>
            <a:xfrm>
              <a:off x="7601242" y="3729267"/>
              <a:ext cx="222566" cy="380803"/>
            </a:xfrm>
            <a:custGeom>
              <a:rect b="b" l="l" r="r" t="t"/>
              <a:pathLst>
                <a:path extrusionOk="0" h="41881" w="24478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3"/>
            <p:cNvSpPr/>
            <p:nvPr/>
          </p:nvSpPr>
          <p:spPr>
            <a:xfrm>
              <a:off x="7621200" y="3748625"/>
              <a:ext cx="182696" cy="177276"/>
            </a:xfrm>
            <a:custGeom>
              <a:rect b="b" l="l" r="r" t="t"/>
              <a:pathLst>
                <a:path extrusionOk="0" h="19497" w="20093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77" name="Google Shape;2777;p63"/>
          <p:cNvSpPr/>
          <p:nvPr/>
        </p:nvSpPr>
        <p:spPr>
          <a:xfrm>
            <a:off x="7888277" y="3206587"/>
            <a:ext cx="230844" cy="296575"/>
          </a:xfrm>
          <a:custGeom>
            <a:rect b="b" l="l" r="r" t="t"/>
            <a:pathLst>
              <a:path extrusionOk="0" h="37553" w="2923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cap="flat" cmpd="sng" w="9525">
            <a:solidFill>
              <a:srgbClr val="D7DFE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78" name="Google Shape;2778;p63"/>
          <p:cNvGrpSpPr/>
          <p:nvPr/>
        </p:nvGrpSpPr>
        <p:grpSpPr>
          <a:xfrm>
            <a:off x="7411896" y="3595371"/>
            <a:ext cx="193543" cy="275990"/>
            <a:chOff x="8304647" y="3738687"/>
            <a:chExt cx="225076" cy="320956"/>
          </a:xfrm>
        </p:grpSpPr>
        <p:sp>
          <p:nvSpPr>
            <p:cNvPr id="2779" name="Google Shape;2779;p63"/>
            <p:cNvSpPr/>
            <p:nvPr/>
          </p:nvSpPr>
          <p:spPr>
            <a:xfrm>
              <a:off x="8341164" y="3738692"/>
              <a:ext cx="2209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3"/>
            <p:cNvSpPr/>
            <p:nvPr/>
          </p:nvSpPr>
          <p:spPr>
            <a:xfrm>
              <a:off x="8337943" y="3738687"/>
              <a:ext cx="191779" cy="86151"/>
            </a:xfrm>
            <a:custGeom>
              <a:rect b="b" l="l" r="r" t="t"/>
              <a:pathLst>
                <a:path extrusionOk="0" h="9475" w="21092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3"/>
            <p:cNvSpPr/>
            <p:nvPr/>
          </p:nvSpPr>
          <p:spPr>
            <a:xfrm>
              <a:off x="8304647" y="4044004"/>
              <a:ext cx="76341" cy="15639"/>
            </a:xfrm>
            <a:custGeom>
              <a:rect b="b" l="l" r="r" t="t"/>
              <a:pathLst>
                <a:path extrusionOk="0" h="1720" w="8396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82" name="Google Shape;2782;p63"/>
          <p:cNvGrpSpPr/>
          <p:nvPr/>
        </p:nvGrpSpPr>
        <p:grpSpPr>
          <a:xfrm>
            <a:off x="7684389" y="3595371"/>
            <a:ext cx="178492" cy="275990"/>
            <a:chOff x="8615101" y="3738687"/>
            <a:chExt cx="207573" cy="320956"/>
          </a:xfrm>
        </p:grpSpPr>
        <p:sp>
          <p:nvSpPr>
            <p:cNvPr id="2783" name="Google Shape;2783;p63"/>
            <p:cNvSpPr/>
            <p:nvPr/>
          </p:nvSpPr>
          <p:spPr>
            <a:xfrm>
              <a:off x="8651571" y="3738692"/>
              <a:ext cx="3896" cy="309245"/>
            </a:xfrm>
            <a:custGeom>
              <a:rect b="b" l="l" r="r" t="t"/>
              <a:pathLst>
                <a:path extrusionOk="0" h="34011" w="1347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3"/>
            <p:cNvSpPr/>
            <p:nvPr/>
          </p:nvSpPr>
          <p:spPr>
            <a:xfrm>
              <a:off x="8615101" y="4044004"/>
              <a:ext cx="76332" cy="15639"/>
            </a:xfrm>
            <a:custGeom>
              <a:rect b="b" l="l" r="r" t="t"/>
              <a:pathLst>
                <a:path extrusionOk="0" h="1720" w="8395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3"/>
            <p:cNvSpPr/>
            <p:nvPr/>
          </p:nvSpPr>
          <p:spPr>
            <a:xfrm>
              <a:off x="8651953" y="3738687"/>
              <a:ext cx="170721" cy="99808"/>
            </a:xfrm>
            <a:custGeom>
              <a:rect b="b" l="l" r="r" t="t"/>
              <a:pathLst>
                <a:path extrusionOk="0" h="10977" w="18776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86" name="Google Shape;2786;p63"/>
          <p:cNvSpPr/>
          <p:nvPr/>
        </p:nvSpPr>
        <p:spPr>
          <a:xfrm>
            <a:off x="8180828" y="3185254"/>
            <a:ext cx="222397" cy="288694"/>
          </a:xfrm>
          <a:custGeom>
            <a:rect b="b" l="l" r="r" t="t"/>
            <a:pathLst>
              <a:path extrusionOk="0" h="3648" w="281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87" name="Google Shape;2787;p63"/>
          <p:cNvGrpSpPr/>
          <p:nvPr/>
        </p:nvGrpSpPr>
        <p:grpSpPr>
          <a:xfrm>
            <a:off x="7909920" y="3998032"/>
            <a:ext cx="187557" cy="187557"/>
            <a:chOff x="8565775" y="671075"/>
            <a:chExt cx="441000" cy="441000"/>
          </a:xfrm>
        </p:grpSpPr>
        <p:sp>
          <p:nvSpPr>
            <p:cNvPr id="2788" name="Google Shape;2788;p63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3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cap="flat" cmpd="sng" w="19050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90" name="Google Shape;2790;p63"/>
          <p:cNvSpPr/>
          <p:nvPr/>
        </p:nvSpPr>
        <p:spPr>
          <a:xfrm>
            <a:off x="8195186" y="3993952"/>
            <a:ext cx="193683" cy="195716"/>
          </a:xfrm>
          <a:custGeom>
            <a:rect b="b" l="l" r="r" t="t"/>
            <a:pathLst>
              <a:path extrusionOk="0" h="196207" w="194168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91" name="Google Shape;2791;p63"/>
          <p:cNvSpPr/>
          <p:nvPr/>
        </p:nvSpPr>
        <p:spPr>
          <a:xfrm flipH="1">
            <a:off x="7419373" y="3960408"/>
            <a:ext cx="178589" cy="262805"/>
          </a:xfrm>
          <a:custGeom>
            <a:rect b="b" l="l" r="r" t="t"/>
            <a:pathLst>
              <a:path extrusionOk="0" h="195758" w="133027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cap="flat" cmpd="sng" w="9525">
            <a:solidFill>
              <a:srgbClr val="E3E9ED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2" name="Google Shape;2792;p63"/>
          <p:cNvGrpSpPr/>
          <p:nvPr/>
        </p:nvGrpSpPr>
        <p:grpSpPr>
          <a:xfrm>
            <a:off x="6064392" y="3070557"/>
            <a:ext cx="587865" cy="517731"/>
            <a:chOff x="6000718" y="3070557"/>
            <a:chExt cx="587865" cy="517731"/>
          </a:xfrm>
        </p:grpSpPr>
        <p:sp>
          <p:nvSpPr>
            <p:cNvPr id="2793" name="Google Shape;2793;p63"/>
            <p:cNvSpPr/>
            <p:nvPr/>
          </p:nvSpPr>
          <p:spPr>
            <a:xfrm>
              <a:off x="6161116" y="3104229"/>
              <a:ext cx="410235" cy="449911"/>
            </a:xfrm>
            <a:custGeom>
              <a:rect b="b" l="l" r="r" t="t"/>
              <a:pathLst>
                <a:path extrusionOk="0" h="78008" w="71098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3"/>
            <p:cNvSpPr/>
            <p:nvPr/>
          </p:nvSpPr>
          <p:spPr>
            <a:xfrm>
              <a:off x="6032245" y="3317811"/>
              <a:ext cx="62149" cy="151155"/>
            </a:xfrm>
            <a:custGeom>
              <a:rect b="b" l="l" r="r" t="t"/>
              <a:pathLst>
                <a:path extrusionOk="0" h="26208" w="10771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3"/>
            <p:cNvSpPr/>
            <p:nvPr/>
          </p:nvSpPr>
          <p:spPr>
            <a:xfrm>
              <a:off x="6189159" y="3073176"/>
              <a:ext cx="117131" cy="35868"/>
            </a:xfrm>
            <a:custGeom>
              <a:rect b="b" l="l" r="r" t="t"/>
              <a:pathLst>
                <a:path extrusionOk="0" h="6219" w="2030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3"/>
            <p:cNvSpPr/>
            <p:nvPr/>
          </p:nvSpPr>
          <p:spPr>
            <a:xfrm>
              <a:off x="6123036" y="3116815"/>
              <a:ext cx="22734" cy="17095"/>
            </a:xfrm>
            <a:custGeom>
              <a:rect b="b" l="l" r="r" t="t"/>
              <a:pathLst>
                <a:path extrusionOk="0" h="2964" w="394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3"/>
            <p:cNvSpPr/>
            <p:nvPr/>
          </p:nvSpPr>
          <p:spPr>
            <a:xfrm>
              <a:off x="6099493" y="3152223"/>
              <a:ext cx="3999" cy="4205"/>
            </a:xfrm>
            <a:custGeom>
              <a:rect b="b" l="l" r="r" t="t"/>
              <a:pathLst>
                <a:path extrusionOk="0" h="729" w="693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3"/>
            <p:cNvSpPr/>
            <p:nvPr/>
          </p:nvSpPr>
          <p:spPr>
            <a:xfrm>
              <a:off x="6350890" y="3500386"/>
              <a:ext cx="45156" cy="42581"/>
            </a:xfrm>
            <a:custGeom>
              <a:rect b="b" l="l" r="r" t="t"/>
              <a:pathLst>
                <a:path extrusionOk="0" h="7383" w="7826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3"/>
            <p:cNvSpPr/>
            <p:nvPr/>
          </p:nvSpPr>
          <p:spPr>
            <a:xfrm>
              <a:off x="6263064" y="3138409"/>
              <a:ext cx="28469" cy="38688"/>
            </a:xfrm>
            <a:custGeom>
              <a:rect b="b" l="l" r="r" t="t"/>
              <a:pathLst>
                <a:path extrusionOk="0" h="6708" w="4934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3"/>
            <p:cNvSpPr/>
            <p:nvPr/>
          </p:nvSpPr>
          <p:spPr>
            <a:xfrm>
              <a:off x="6251907" y="3097504"/>
              <a:ext cx="26011" cy="13686"/>
            </a:xfrm>
            <a:custGeom>
              <a:rect b="b" l="l" r="r" t="t"/>
              <a:pathLst>
                <a:path extrusionOk="0" h="2373" w="4508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3"/>
            <p:cNvSpPr/>
            <p:nvPr/>
          </p:nvSpPr>
          <p:spPr>
            <a:xfrm>
              <a:off x="6251498" y="3152108"/>
              <a:ext cx="21609" cy="17008"/>
            </a:xfrm>
            <a:custGeom>
              <a:rect b="b" l="l" r="r" t="t"/>
              <a:pathLst>
                <a:path extrusionOk="0" h="2949" w="3745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3"/>
            <p:cNvSpPr/>
            <p:nvPr/>
          </p:nvSpPr>
          <p:spPr>
            <a:xfrm>
              <a:off x="6000718" y="3070557"/>
              <a:ext cx="587865" cy="517731"/>
            </a:xfrm>
            <a:custGeom>
              <a:rect b="b" l="l" r="r" t="t"/>
              <a:pathLst>
                <a:path extrusionOk="0" h="89767" w="101883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03" name="Google Shape;2803;p63"/>
          <p:cNvGrpSpPr/>
          <p:nvPr/>
        </p:nvGrpSpPr>
        <p:grpSpPr>
          <a:xfrm>
            <a:off x="6079197" y="3714217"/>
            <a:ext cx="557665" cy="516387"/>
            <a:chOff x="6015523" y="3714217"/>
            <a:chExt cx="557665" cy="516387"/>
          </a:xfrm>
        </p:grpSpPr>
        <p:grpSp>
          <p:nvGrpSpPr>
            <p:cNvPr id="2804" name="Google Shape;2804;p63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2805" name="Google Shape;2805;p63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rect b="b" l="l" r="r" t="t"/>
                <a:pathLst>
                  <a:path extrusionOk="0" h="11144" w="13876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63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rect b="b" l="l" r="r" t="t"/>
                <a:pathLst>
                  <a:path extrusionOk="0" h="6371" w="6779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63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rect b="b" l="l" r="r" t="t"/>
                <a:pathLst>
                  <a:path extrusionOk="0" h="2308" w="4348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63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rect b="b" l="l" r="r" t="t"/>
                <a:pathLst>
                  <a:path extrusionOk="0" h="2875" w="3124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63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rect b="b" l="l" r="r" t="t"/>
                <a:pathLst>
                  <a:path extrusionOk="0" h="75943" w="34458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63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rect b="b" l="l" r="r" t="t"/>
                <a:pathLst>
                  <a:path extrusionOk="0" h="37558" w="32276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63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rect b="b" l="l" r="r" t="t"/>
                <a:pathLst>
                  <a:path extrusionOk="0" h="2420" w="5892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63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rect b="b" l="l" r="r" t="t"/>
                <a:pathLst>
                  <a:path extrusionOk="0" h="2059" w="6194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63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rect b="b" l="l" r="r" t="t"/>
                <a:pathLst>
                  <a:path extrusionOk="0" h="2130" w="3426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63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rect b="b" l="l" r="r" t="t"/>
                <a:pathLst>
                  <a:path extrusionOk="0" h="52540" w="31478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5" name="Google Shape;2815;p63"/>
            <p:cNvSpPr/>
            <p:nvPr/>
          </p:nvSpPr>
          <p:spPr>
            <a:xfrm>
              <a:off x="6015523" y="3714217"/>
              <a:ext cx="557665" cy="516387"/>
            </a:xfrm>
            <a:custGeom>
              <a:rect b="b" l="l" r="r" t="t"/>
              <a:pathLst>
                <a:path extrusionOk="0" h="89534" w="96649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16" name="Google Shape;2816;p63"/>
          <p:cNvGrpSpPr/>
          <p:nvPr/>
        </p:nvGrpSpPr>
        <p:grpSpPr>
          <a:xfrm>
            <a:off x="6707979" y="3073628"/>
            <a:ext cx="576302" cy="511871"/>
            <a:chOff x="6644304" y="3073628"/>
            <a:chExt cx="576302" cy="511871"/>
          </a:xfrm>
        </p:grpSpPr>
        <p:grpSp>
          <p:nvGrpSpPr>
            <p:cNvPr id="2817" name="Google Shape;2817;p63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2818" name="Google Shape;2818;p63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2819" name="Google Shape;2819;p63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rect b="b" l="l" r="r" t="t"/>
                  <a:pathLst>
                    <a:path extrusionOk="0" h="54723" w="41379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0" name="Google Shape;2820;p63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rect b="b" l="l" r="r" t="t"/>
                  <a:pathLst>
                    <a:path extrusionOk="0" h="36872" w="33022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1" name="Google Shape;2821;p63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rect b="b" l="l" r="r" t="t"/>
                  <a:pathLst>
                    <a:path extrusionOk="0" h="26421" w="10062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2" name="Google Shape;2822;p63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rect b="b" l="l" r="r" t="t"/>
                  <a:pathLst>
                    <a:path extrusionOk="0" h="2026" w="8234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23" name="Google Shape;2823;p63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rect b="b" l="l" r="r" t="t"/>
                  <a:pathLst>
                    <a:path extrusionOk="0" h="2467" w="6602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24" name="Google Shape;2824;p63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rect b="b" l="l" r="r" t="t"/>
                <a:pathLst>
                  <a:path extrusionOk="0" h="9869" w="17744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63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rect b="b" l="l" r="r" t="t"/>
                <a:pathLst>
                  <a:path extrusionOk="0" h="13333" w="13611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63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rect b="b" l="l" r="r" t="t"/>
                <a:pathLst>
                  <a:path extrusionOk="0" h="2556" w="3656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63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rect b="b" l="l" r="r" t="t"/>
                <a:pathLst>
                  <a:path extrusionOk="0" h="1908" w="4206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28" name="Google Shape;2828;p63"/>
            <p:cNvSpPr/>
            <p:nvPr/>
          </p:nvSpPr>
          <p:spPr>
            <a:xfrm>
              <a:off x="6644304" y="3073628"/>
              <a:ext cx="576302" cy="511871"/>
            </a:xfrm>
            <a:custGeom>
              <a:rect b="b" l="l" r="r" t="t"/>
              <a:pathLst>
                <a:path extrusionOk="0" h="88751" w="99879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29" name="Google Shape;2829;p63"/>
          <p:cNvGrpSpPr/>
          <p:nvPr/>
        </p:nvGrpSpPr>
        <p:grpSpPr>
          <a:xfrm>
            <a:off x="6715725" y="3714143"/>
            <a:ext cx="560636" cy="516497"/>
            <a:chOff x="6652051" y="3714143"/>
            <a:chExt cx="560636" cy="516497"/>
          </a:xfrm>
        </p:grpSpPr>
        <p:grpSp>
          <p:nvGrpSpPr>
            <p:cNvPr id="2830" name="Google Shape;2830;p63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2831" name="Google Shape;2831;p63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2832" name="Google Shape;2832;p63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rect b="b" l="l" r="r" t="t"/>
                  <a:pathLst>
                    <a:path extrusionOk="0" h="80501" w="66964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3" name="Google Shape;2833;p63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rect b="b" l="l" r="r" t="t"/>
                  <a:pathLst>
                    <a:path extrusionOk="0" h="17709" w="20389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4" name="Google Shape;2834;p63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rect b="b" l="l" r="r" t="t"/>
                  <a:pathLst>
                    <a:path extrusionOk="0" h="8855" w="7116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5" name="Google Shape;2835;p63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rect b="b" l="l" r="r" t="t"/>
                  <a:pathLst>
                    <a:path extrusionOk="0" h="6247" w="9973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6" name="Google Shape;2836;p63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rect b="b" l="l" r="r" t="t"/>
                  <a:pathLst>
                    <a:path extrusionOk="0" h="12279" w="6673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7" name="Google Shape;2837;p63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rect b="b" l="l" r="r" t="t"/>
                  <a:pathLst>
                    <a:path extrusionOk="0" h="1542" w="7293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8" name="Google Shape;2838;p63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rect b="b" l="l" r="r" t="t"/>
                  <a:pathLst>
                    <a:path extrusionOk="0" h="3763" w="2681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39" name="Google Shape;2839;p63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rect b="b" l="l" r="r" t="t"/>
                  <a:pathLst>
                    <a:path extrusionOk="0" h="3142" w="3301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840" name="Google Shape;2840;p63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rect b="b" l="l" r="r" t="t"/>
                  <a:pathLst>
                    <a:path extrusionOk="0" h="4260" w="1687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5F819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841" name="Google Shape;2841;p63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rect b="b" l="l" r="r" t="t"/>
                <a:pathLst>
                  <a:path extrusionOk="0" h="89" w="196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63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rect b="b" l="l" r="r" t="t"/>
                <a:pathLst>
                  <a:path extrusionOk="0" h="2840" w="2875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63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rect b="b" l="l" r="r" t="t"/>
                <a:pathLst>
                  <a:path extrusionOk="0" h="126" w="267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63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rect b="b" l="l" r="r" t="t"/>
                <a:pathLst>
                  <a:path extrusionOk="0" h="8109" w="536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81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5" name="Google Shape;2845;p63"/>
            <p:cNvSpPr/>
            <p:nvPr/>
          </p:nvSpPr>
          <p:spPr>
            <a:xfrm>
              <a:off x="6652051" y="3714143"/>
              <a:ext cx="560636" cy="516497"/>
            </a:xfrm>
            <a:custGeom>
              <a:rect b="b" l="l" r="r" t="t"/>
              <a:pathLst>
                <a:path extrusionOk="0" h="89553" w="97164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846" name="Google Shape;2846;p63"/>
          <p:cNvGrpSpPr/>
          <p:nvPr/>
        </p:nvGrpSpPr>
        <p:grpSpPr>
          <a:xfrm>
            <a:off x="726609" y="1192826"/>
            <a:ext cx="2665073" cy="1317140"/>
            <a:chOff x="793334" y="1192826"/>
            <a:chExt cx="2665073" cy="1317140"/>
          </a:xfrm>
        </p:grpSpPr>
        <p:sp>
          <p:nvSpPr>
            <p:cNvPr id="2847" name="Google Shape;2847;p63"/>
            <p:cNvSpPr/>
            <p:nvPr/>
          </p:nvSpPr>
          <p:spPr>
            <a:xfrm>
              <a:off x="2759899" y="20345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3"/>
            <p:cNvSpPr/>
            <p:nvPr/>
          </p:nvSpPr>
          <p:spPr>
            <a:xfrm>
              <a:off x="2622291" y="1667631"/>
              <a:ext cx="12573" cy="1765"/>
            </a:xfrm>
            <a:custGeom>
              <a:rect b="b" l="l" r="r" t="t"/>
              <a:pathLst>
                <a:path extrusionOk="0" h="130" w="926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3"/>
            <p:cNvSpPr/>
            <p:nvPr/>
          </p:nvSpPr>
          <p:spPr>
            <a:xfrm>
              <a:off x="2265040" y="1528449"/>
              <a:ext cx="1344" cy="109"/>
            </a:xfrm>
            <a:custGeom>
              <a:rect b="b" l="l" r="r" t="t"/>
              <a:pathLst>
                <a:path extrusionOk="0" h="8" w="99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3"/>
            <p:cNvSpPr/>
            <p:nvPr/>
          </p:nvSpPr>
          <p:spPr>
            <a:xfrm>
              <a:off x="2494622" y="1668433"/>
              <a:ext cx="8147" cy="2118"/>
            </a:xfrm>
            <a:custGeom>
              <a:rect b="b" l="l" r="r" t="t"/>
              <a:pathLst>
                <a:path extrusionOk="0" h="156" w="60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3"/>
            <p:cNvSpPr/>
            <p:nvPr/>
          </p:nvSpPr>
          <p:spPr>
            <a:xfrm>
              <a:off x="2304347" y="1661671"/>
              <a:ext cx="30291" cy="17094"/>
            </a:xfrm>
            <a:custGeom>
              <a:rect b="b" l="l" r="r" t="t"/>
              <a:pathLst>
                <a:path extrusionOk="0" h="1259" w="2231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3"/>
            <p:cNvSpPr/>
            <p:nvPr/>
          </p:nvSpPr>
          <p:spPr>
            <a:xfrm>
              <a:off x="2596779" y="1667903"/>
              <a:ext cx="20869" cy="13808"/>
            </a:xfrm>
            <a:custGeom>
              <a:rect b="b" l="l" r="r" t="t"/>
              <a:pathLst>
                <a:path extrusionOk="0" h="1017" w="1537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3"/>
            <p:cNvSpPr/>
            <p:nvPr/>
          </p:nvSpPr>
          <p:spPr>
            <a:xfrm>
              <a:off x="1460410" y="19054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3"/>
            <p:cNvSpPr/>
            <p:nvPr/>
          </p:nvSpPr>
          <p:spPr>
            <a:xfrm>
              <a:off x="2393809" y="1664875"/>
              <a:ext cx="58709" cy="92123"/>
            </a:xfrm>
            <a:custGeom>
              <a:rect b="b" l="l" r="r" t="t"/>
              <a:pathLst>
                <a:path extrusionOk="0" h="6785" w="4324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3"/>
            <p:cNvSpPr/>
            <p:nvPr/>
          </p:nvSpPr>
          <p:spPr>
            <a:xfrm>
              <a:off x="3030608" y="2063280"/>
              <a:ext cx="2525" cy="733"/>
            </a:xfrm>
            <a:custGeom>
              <a:rect b="b" l="l" r="r" t="t"/>
              <a:pathLst>
                <a:path extrusionOk="0" h="54" w="186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3"/>
            <p:cNvSpPr/>
            <p:nvPr/>
          </p:nvSpPr>
          <p:spPr>
            <a:xfrm>
              <a:off x="2090841" y="1529304"/>
              <a:ext cx="1765" cy="2390"/>
            </a:xfrm>
            <a:custGeom>
              <a:rect b="b" l="l" r="r" t="t"/>
              <a:pathLst>
                <a:path extrusionOk="0" h="176" w="13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3"/>
            <p:cNvSpPr/>
            <p:nvPr/>
          </p:nvSpPr>
          <p:spPr>
            <a:xfrm>
              <a:off x="2245597" y="1718058"/>
              <a:ext cx="14229" cy="4386"/>
            </a:xfrm>
            <a:custGeom>
              <a:rect b="b" l="l" r="r" t="t"/>
              <a:pathLst>
                <a:path extrusionOk="0" h="323" w="1048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3"/>
            <p:cNvSpPr/>
            <p:nvPr/>
          </p:nvSpPr>
          <p:spPr>
            <a:xfrm>
              <a:off x="2812146" y="1578590"/>
              <a:ext cx="42742" cy="41805"/>
            </a:xfrm>
            <a:custGeom>
              <a:rect b="b" l="l" r="r" t="t"/>
              <a:pathLst>
                <a:path extrusionOk="0" h="3079" w="3148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3"/>
            <p:cNvSpPr/>
            <p:nvPr/>
          </p:nvSpPr>
          <p:spPr>
            <a:xfrm>
              <a:off x="2563691" y="1451016"/>
              <a:ext cx="3055" cy="2593"/>
            </a:xfrm>
            <a:custGeom>
              <a:rect b="b" l="l" r="r" t="t"/>
              <a:pathLst>
                <a:path extrusionOk="0" h="191" w="225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3"/>
            <p:cNvSpPr/>
            <p:nvPr/>
          </p:nvSpPr>
          <p:spPr>
            <a:xfrm>
              <a:off x="2480977" y="1673361"/>
              <a:ext cx="16510" cy="18180"/>
            </a:xfrm>
            <a:custGeom>
              <a:rect b="b" l="l" r="r" t="t"/>
              <a:pathLst>
                <a:path extrusionOk="0" h="1339" w="1216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3"/>
            <p:cNvSpPr/>
            <p:nvPr/>
          </p:nvSpPr>
          <p:spPr>
            <a:xfrm>
              <a:off x="2278156" y="2042506"/>
              <a:ext cx="20651" cy="18846"/>
            </a:xfrm>
            <a:custGeom>
              <a:rect b="b" l="l" r="r" t="t"/>
              <a:pathLst>
                <a:path extrusionOk="0" h="1388" w="1521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3"/>
            <p:cNvSpPr/>
            <p:nvPr/>
          </p:nvSpPr>
          <p:spPr>
            <a:xfrm>
              <a:off x="2095159" y="1526222"/>
              <a:ext cx="2009" cy="1344"/>
            </a:xfrm>
            <a:custGeom>
              <a:rect b="b" l="l" r="r" t="t"/>
              <a:pathLst>
                <a:path extrusionOk="0" h="99" w="148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3"/>
            <p:cNvSpPr/>
            <p:nvPr/>
          </p:nvSpPr>
          <p:spPr>
            <a:xfrm>
              <a:off x="2217030" y="1745010"/>
              <a:ext cx="1874" cy="394"/>
            </a:xfrm>
            <a:custGeom>
              <a:rect b="b" l="l" r="r" t="t"/>
              <a:pathLst>
                <a:path extrusionOk="0" h="29" w="138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3"/>
            <p:cNvSpPr/>
            <p:nvPr/>
          </p:nvSpPr>
          <p:spPr>
            <a:xfrm>
              <a:off x="2294517" y="2116096"/>
              <a:ext cx="8377" cy="33360"/>
            </a:xfrm>
            <a:custGeom>
              <a:rect b="b" l="l" r="r" t="t"/>
              <a:pathLst>
                <a:path extrusionOk="0" h="2457" w="617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3"/>
            <p:cNvSpPr/>
            <p:nvPr/>
          </p:nvSpPr>
          <p:spPr>
            <a:xfrm>
              <a:off x="2250119" y="1665337"/>
              <a:ext cx="104438" cy="51540"/>
            </a:xfrm>
            <a:custGeom>
              <a:rect b="b" l="l" r="r" t="t"/>
              <a:pathLst>
                <a:path extrusionOk="0" h="3796" w="7692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3"/>
            <p:cNvSpPr/>
            <p:nvPr/>
          </p:nvSpPr>
          <p:spPr>
            <a:xfrm>
              <a:off x="2259243" y="2070557"/>
              <a:ext cx="13034" cy="35342"/>
            </a:xfrm>
            <a:custGeom>
              <a:rect b="b" l="l" r="r" t="t"/>
              <a:pathLst>
                <a:path extrusionOk="0" h="2603" w="96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3"/>
            <p:cNvSpPr/>
            <p:nvPr/>
          </p:nvSpPr>
          <p:spPr>
            <a:xfrm>
              <a:off x="1664562" y="2045086"/>
              <a:ext cx="3435" cy="4711"/>
            </a:xfrm>
            <a:custGeom>
              <a:rect b="b" l="l" r="r" t="t"/>
              <a:pathLst>
                <a:path extrusionOk="0" h="347" w="253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3"/>
            <p:cNvSpPr/>
            <p:nvPr/>
          </p:nvSpPr>
          <p:spPr>
            <a:xfrm>
              <a:off x="1423480" y="1702037"/>
              <a:ext cx="30142" cy="11880"/>
            </a:xfrm>
            <a:custGeom>
              <a:rect b="b" l="l" r="r" t="t"/>
              <a:pathLst>
                <a:path extrusionOk="0" h="875" w="222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3"/>
            <p:cNvSpPr/>
            <p:nvPr/>
          </p:nvSpPr>
          <p:spPr>
            <a:xfrm>
              <a:off x="1110233" y="1631597"/>
              <a:ext cx="22498" cy="29097"/>
            </a:xfrm>
            <a:custGeom>
              <a:rect b="b" l="l" r="r" t="t"/>
              <a:pathLst>
                <a:path extrusionOk="0" h="2143" w="1657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3"/>
            <p:cNvSpPr/>
            <p:nvPr/>
          </p:nvSpPr>
          <p:spPr>
            <a:xfrm>
              <a:off x="1475522" y="1731935"/>
              <a:ext cx="1059" cy="1914"/>
            </a:xfrm>
            <a:custGeom>
              <a:rect b="b" l="l" r="r" t="t"/>
              <a:pathLst>
                <a:path extrusionOk="0" h="141" w="78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3"/>
            <p:cNvSpPr/>
            <p:nvPr/>
          </p:nvSpPr>
          <p:spPr>
            <a:xfrm>
              <a:off x="1389726" y="1671094"/>
              <a:ext cx="58858" cy="39483"/>
            </a:xfrm>
            <a:custGeom>
              <a:rect b="b" l="l" r="r" t="t"/>
              <a:pathLst>
                <a:path extrusionOk="0" h="2908" w="4335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3"/>
            <p:cNvSpPr/>
            <p:nvPr/>
          </p:nvSpPr>
          <p:spPr>
            <a:xfrm>
              <a:off x="1309917" y="1312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3"/>
            <p:cNvSpPr/>
            <p:nvPr/>
          </p:nvSpPr>
          <p:spPr>
            <a:xfrm>
              <a:off x="1507986" y="1447255"/>
              <a:ext cx="18601" cy="10482"/>
            </a:xfrm>
            <a:custGeom>
              <a:rect b="b" l="l" r="r" t="t"/>
              <a:pathLst>
                <a:path extrusionOk="0" h="772" w="137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3"/>
            <p:cNvSpPr/>
            <p:nvPr/>
          </p:nvSpPr>
          <p:spPr>
            <a:xfrm>
              <a:off x="1328559" y="1417113"/>
              <a:ext cx="4236" cy="937"/>
            </a:xfrm>
            <a:custGeom>
              <a:rect b="b" l="l" r="r" t="t"/>
              <a:pathLst>
                <a:path extrusionOk="0" h="69" w="312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3"/>
            <p:cNvSpPr/>
            <p:nvPr/>
          </p:nvSpPr>
          <p:spPr>
            <a:xfrm>
              <a:off x="1359407" y="1645812"/>
              <a:ext cx="55247" cy="22335"/>
            </a:xfrm>
            <a:custGeom>
              <a:rect b="b" l="l" r="r" t="t"/>
              <a:pathLst>
                <a:path extrusionOk="0" h="1645" w="4069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3"/>
            <p:cNvSpPr/>
            <p:nvPr/>
          </p:nvSpPr>
          <p:spPr>
            <a:xfrm>
              <a:off x="1451571" y="1689858"/>
              <a:ext cx="24589" cy="7454"/>
            </a:xfrm>
            <a:custGeom>
              <a:rect b="b" l="l" r="r" t="t"/>
              <a:pathLst>
                <a:path extrusionOk="0" h="549" w="1811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3"/>
            <p:cNvSpPr/>
            <p:nvPr/>
          </p:nvSpPr>
          <p:spPr>
            <a:xfrm>
              <a:off x="1051157" y="1420222"/>
              <a:ext cx="5241" cy="3965"/>
            </a:xfrm>
            <a:custGeom>
              <a:rect b="b" l="l" r="r" t="t"/>
              <a:pathLst>
                <a:path extrusionOk="0" h="292" w="386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3"/>
            <p:cNvSpPr/>
            <p:nvPr/>
          </p:nvSpPr>
          <p:spPr>
            <a:xfrm>
              <a:off x="1513458" y="2479960"/>
              <a:ext cx="11663" cy="15465"/>
            </a:xfrm>
            <a:custGeom>
              <a:rect b="b" l="l" r="r" t="t"/>
              <a:pathLst>
                <a:path extrusionOk="0" h="1139" w="859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3"/>
            <p:cNvSpPr/>
            <p:nvPr/>
          </p:nvSpPr>
          <p:spPr>
            <a:xfrm>
              <a:off x="1506995" y="2482186"/>
              <a:ext cx="4956" cy="2743"/>
            </a:xfrm>
            <a:custGeom>
              <a:rect b="b" l="l" r="r" t="t"/>
              <a:pathLst>
                <a:path extrusionOk="0" h="202" w="365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3"/>
            <p:cNvSpPr/>
            <p:nvPr/>
          </p:nvSpPr>
          <p:spPr>
            <a:xfrm>
              <a:off x="1039073" y="1557966"/>
              <a:ext cx="1344" cy="4155"/>
            </a:xfrm>
            <a:custGeom>
              <a:rect b="b" l="l" r="r" t="t"/>
              <a:pathLst>
                <a:path extrusionOk="0" h="306" w="99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3"/>
            <p:cNvSpPr/>
            <p:nvPr/>
          </p:nvSpPr>
          <p:spPr>
            <a:xfrm>
              <a:off x="1493960" y="2432982"/>
              <a:ext cx="1589" cy="1168"/>
            </a:xfrm>
            <a:custGeom>
              <a:rect b="b" l="l" r="r" t="t"/>
              <a:pathLst>
                <a:path extrusionOk="0" h="86" w="117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3"/>
            <p:cNvSpPr/>
            <p:nvPr/>
          </p:nvSpPr>
          <p:spPr>
            <a:xfrm>
              <a:off x="1496866" y="2484630"/>
              <a:ext cx="7006" cy="4331"/>
            </a:xfrm>
            <a:custGeom>
              <a:rect b="b" l="l" r="r" t="t"/>
              <a:pathLst>
                <a:path extrusionOk="0" h="319" w="516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3"/>
            <p:cNvSpPr/>
            <p:nvPr/>
          </p:nvSpPr>
          <p:spPr>
            <a:xfrm>
              <a:off x="1412930" y="1447825"/>
              <a:ext cx="2200" cy="1643"/>
            </a:xfrm>
            <a:custGeom>
              <a:rect b="b" l="l" r="r" t="t"/>
              <a:pathLst>
                <a:path extrusionOk="0" h="121" w="162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3"/>
            <p:cNvSpPr/>
            <p:nvPr/>
          </p:nvSpPr>
          <p:spPr>
            <a:xfrm>
              <a:off x="1375700" y="1460860"/>
              <a:ext cx="14419" cy="6721"/>
            </a:xfrm>
            <a:custGeom>
              <a:rect b="b" l="l" r="r" t="t"/>
              <a:pathLst>
                <a:path extrusionOk="0" h="495" w="1062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3"/>
            <p:cNvSpPr/>
            <p:nvPr/>
          </p:nvSpPr>
          <p:spPr>
            <a:xfrm>
              <a:off x="1518536" y="1659444"/>
              <a:ext cx="3150" cy="2729"/>
            </a:xfrm>
            <a:custGeom>
              <a:rect b="b" l="l" r="r" t="t"/>
              <a:pathLst>
                <a:path extrusionOk="0" h="201" w="232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3"/>
            <p:cNvSpPr/>
            <p:nvPr/>
          </p:nvSpPr>
          <p:spPr>
            <a:xfrm>
              <a:off x="2136230" y="2173135"/>
              <a:ext cx="92123" cy="91879"/>
            </a:xfrm>
            <a:custGeom>
              <a:rect b="b" l="l" r="r" t="t"/>
              <a:pathLst>
                <a:path extrusionOk="0" h="6767" w="6785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3"/>
            <p:cNvSpPr/>
            <p:nvPr/>
          </p:nvSpPr>
          <p:spPr>
            <a:xfrm>
              <a:off x="2231110" y="2162816"/>
              <a:ext cx="55953" cy="49734"/>
            </a:xfrm>
            <a:custGeom>
              <a:rect b="b" l="l" r="r" t="t"/>
              <a:pathLst>
                <a:path extrusionOk="0" h="3663" w="4121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3"/>
            <p:cNvSpPr/>
            <p:nvPr/>
          </p:nvSpPr>
          <p:spPr>
            <a:xfrm>
              <a:off x="2193500" y="2179503"/>
              <a:ext cx="64425" cy="69177"/>
            </a:xfrm>
            <a:custGeom>
              <a:rect b="b" l="l" r="r" t="t"/>
              <a:pathLst>
                <a:path extrusionOk="0" h="5095" w="4745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3"/>
            <p:cNvSpPr/>
            <p:nvPr/>
          </p:nvSpPr>
          <p:spPr>
            <a:xfrm>
              <a:off x="2229155" y="217950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3"/>
            <p:cNvSpPr/>
            <p:nvPr/>
          </p:nvSpPr>
          <p:spPr>
            <a:xfrm>
              <a:off x="2229209" y="217950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3"/>
            <p:cNvSpPr/>
            <p:nvPr/>
          </p:nvSpPr>
          <p:spPr>
            <a:xfrm>
              <a:off x="2257776" y="221006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3"/>
            <p:cNvSpPr/>
            <p:nvPr/>
          </p:nvSpPr>
          <p:spPr>
            <a:xfrm>
              <a:off x="2257491" y="2209455"/>
              <a:ext cx="95" cy="149"/>
            </a:xfrm>
            <a:custGeom>
              <a:rect b="b" l="l" r="r" t="t"/>
              <a:pathLst>
                <a:path extrusionOk="0" h="11" w="7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3"/>
            <p:cNvSpPr/>
            <p:nvPr/>
          </p:nvSpPr>
          <p:spPr>
            <a:xfrm>
              <a:off x="2233106" y="218340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3"/>
            <p:cNvSpPr/>
            <p:nvPr/>
          </p:nvSpPr>
          <p:spPr>
            <a:xfrm>
              <a:off x="2257871" y="2210406"/>
              <a:ext cx="0" cy="149"/>
            </a:xfrm>
            <a:custGeom>
              <a:rect b="b" l="l" r="r" t="t"/>
              <a:pathLst>
                <a:path extrusionOk="0" h="11" w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3"/>
            <p:cNvSpPr/>
            <p:nvPr/>
          </p:nvSpPr>
          <p:spPr>
            <a:xfrm>
              <a:off x="2249589" y="2206645"/>
              <a:ext cx="3965" cy="1874"/>
            </a:xfrm>
            <a:custGeom>
              <a:rect b="b" l="l" r="r" t="t"/>
              <a:pathLst>
                <a:path extrusionOk="0" h="138" w="292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3"/>
            <p:cNvSpPr/>
            <p:nvPr/>
          </p:nvSpPr>
          <p:spPr>
            <a:xfrm>
              <a:off x="2257681" y="220974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3"/>
            <p:cNvSpPr/>
            <p:nvPr/>
          </p:nvSpPr>
          <p:spPr>
            <a:xfrm>
              <a:off x="2229915" y="218050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3"/>
            <p:cNvSpPr/>
            <p:nvPr/>
          </p:nvSpPr>
          <p:spPr>
            <a:xfrm>
              <a:off x="2230200" y="2180834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3"/>
            <p:cNvSpPr/>
            <p:nvPr/>
          </p:nvSpPr>
          <p:spPr>
            <a:xfrm>
              <a:off x="2229399" y="2179843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3"/>
            <p:cNvSpPr/>
            <p:nvPr/>
          </p:nvSpPr>
          <p:spPr>
            <a:xfrm>
              <a:off x="2229684" y="21801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3"/>
            <p:cNvSpPr/>
            <p:nvPr/>
          </p:nvSpPr>
          <p:spPr>
            <a:xfrm>
              <a:off x="2230485" y="2181173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3"/>
            <p:cNvSpPr/>
            <p:nvPr/>
          </p:nvSpPr>
          <p:spPr>
            <a:xfrm>
              <a:off x="2232156" y="218283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3"/>
            <p:cNvSpPr/>
            <p:nvPr/>
          </p:nvSpPr>
          <p:spPr>
            <a:xfrm>
              <a:off x="2231870" y="2182545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3"/>
            <p:cNvSpPr/>
            <p:nvPr/>
          </p:nvSpPr>
          <p:spPr>
            <a:xfrm>
              <a:off x="2232821" y="2183264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3"/>
            <p:cNvSpPr/>
            <p:nvPr/>
          </p:nvSpPr>
          <p:spPr>
            <a:xfrm>
              <a:off x="2231205" y="218197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3"/>
            <p:cNvSpPr/>
            <p:nvPr/>
          </p:nvSpPr>
          <p:spPr>
            <a:xfrm>
              <a:off x="2231531" y="2182259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3"/>
            <p:cNvSpPr/>
            <p:nvPr/>
          </p:nvSpPr>
          <p:spPr>
            <a:xfrm>
              <a:off x="2230771" y="21815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3"/>
            <p:cNvSpPr/>
            <p:nvPr/>
          </p:nvSpPr>
          <p:spPr>
            <a:xfrm>
              <a:off x="2232481" y="2183074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3"/>
            <p:cNvSpPr/>
            <p:nvPr/>
          </p:nvSpPr>
          <p:spPr>
            <a:xfrm>
              <a:off x="2271462" y="2241294"/>
              <a:ext cx="8133" cy="10523"/>
            </a:xfrm>
            <a:custGeom>
              <a:rect b="b" l="l" r="r" t="t"/>
              <a:pathLst>
                <a:path extrusionOk="0" h="775" w="599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3"/>
            <p:cNvSpPr/>
            <p:nvPr/>
          </p:nvSpPr>
          <p:spPr>
            <a:xfrm>
              <a:off x="2244837" y="2263697"/>
              <a:ext cx="14704" cy="14922"/>
            </a:xfrm>
            <a:custGeom>
              <a:rect b="b" l="l" r="r" t="t"/>
              <a:pathLst>
                <a:path extrusionOk="0" h="1099" w="1083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3"/>
            <p:cNvSpPr/>
            <p:nvPr/>
          </p:nvSpPr>
          <p:spPr>
            <a:xfrm>
              <a:off x="2168694" y="2212021"/>
              <a:ext cx="116509" cy="102252"/>
            </a:xfrm>
            <a:custGeom>
              <a:rect b="b" l="l" r="r" t="t"/>
              <a:pathLst>
                <a:path extrusionOk="0" h="7531" w="8581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3"/>
            <p:cNvSpPr/>
            <p:nvPr/>
          </p:nvSpPr>
          <p:spPr>
            <a:xfrm>
              <a:off x="2185707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3"/>
            <p:cNvSpPr/>
            <p:nvPr/>
          </p:nvSpPr>
          <p:spPr>
            <a:xfrm>
              <a:off x="2169780" y="226402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3"/>
            <p:cNvSpPr/>
            <p:nvPr/>
          </p:nvSpPr>
          <p:spPr>
            <a:xfrm>
              <a:off x="2182435" y="2266725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3"/>
            <p:cNvSpPr/>
            <p:nvPr/>
          </p:nvSpPr>
          <p:spPr>
            <a:xfrm>
              <a:off x="2184336" y="2266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3"/>
            <p:cNvSpPr/>
            <p:nvPr/>
          </p:nvSpPr>
          <p:spPr>
            <a:xfrm>
              <a:off x="2186236" y="2266779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3"/>
            <p:cNvSpPr/>
            <p:nvPr/>
          </p:nvSpPr>
          <p:spPr>
            <a:xfrm>
              <a:off x="2169265" y="2264159"/>
              <a:ext cx="394" cy="68"/>
            </a:xfrm>
            <a:custGeom>
              <a:rect b="b" l="l" r="r" t="t"/>
              <a:pathLst>
                <a:path extrusionOk="0" h="5" w="29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3"/>
            <p:cNvSpPr/>
            <p:nvPr/>
          </p:nvSpPr>
          <p:spPr>
            <a:xfrm>
              <a:off x="2168640" y="2264213"/>
              <a:ext cx="543" cy="41"/>
            </a:xfrm>
            <a:custGeom>
              <a:rect b="b" l="l" r="r" t="t"/>
              <a:pathLst>
                <a:path extrusionOk="0" h="3" w="4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3"/>
            <p:cNvSpPr/>
            <p:nvPr/>
          </p:nvSpPr>
          <p:spPr>
            <a:xfrm>
              <a:off x="2170161" y="2262883"/>
              <a:ext cx="869" cy="1100"/>
            </a:xfrm>
            <a:custGeom>
              <a:rect b="b" l="l" r="r" t="t"/>
              <a:pathLst>
                <a:path extrusionOk="0" h="81" w="64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3"/>
            <p:cNvSpPr/>
            <p:nvPr/>
          </p:nvSpPr>
          <p:spPr>
            <a:xfrm>
              <a:off x="2188178" y="2266019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3"/>
            <p:cNvSpPr/>
            <p:nvPr/>
          </p:nvSpPr>
          <p:spPr>
            <a:xfrm>
              <a:off x="2187893" y="226625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3"/>
            <p:cNvSpPr/>
            <p:nvPr/>
          </p:nvSpPr>
          <p:spPr>
            <a:xfrm>
              <a:off x="2187608" y="2266440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3"/>
            <p:cNvSpPr/>
            <p:nvPr/>
          </p:nvSpPr>
          <p:spPr>
            <a:xfrm>
              <a:off x="2186712" y="22667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3"/>
            <p:cNvSpPr/>
            <p:nvPr/>
          </p:nvSpPr>
          <p:spPr>
            <a:xfrm>
              <a:off x="2259012" y="2212062"/>
              <a:ext cx="14840" cy="2349"/>
            </a:xfrm>
            <a:custGeom>
              <a:rect b="b" l="l" r="r" t="t"/>
              <a:pathLst>
                <a:path extrusionOk="0" h="173" w="1093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3"/>
            <p:cNvSpPr/>
            <p:nvPr/>
          </p:nvSpPr>
          <p:spPr>
            <a:xfrm>
              <a:off x="2201728" y="22503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3"/>
            <p:cNvSpPr/>
            <p:nvPr/>
          </p:nvSpPr>
          <p:spPr>
            <a:xfrm>
              <a:off x="2193881" y="2234886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3"/>
            <p:cNvSpPr/>
            <p:nvPr/>
          </p:nvSpPr>
          <p:spPr>
            <a:xfrm>
              <a:off x="2203113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3"/>
            <p:cNvSpPr/>
            <p:nvPr/>
          </p:nvSpPr>
          <p:spPr>
            <a:xfrm>
              <a:off x="2195021" y="223568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3"/>
            <p:cNvSpPr/>
            <p:nvPr/>
          </p:nvSpPr>
          <p:spPr>
            <a:xfrm>
              <a:off x="2195211" y="22359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3"/>
            <p:cNvSpPr/>
            <p:nvPr/>
          </p:nvSpPr>
          <p:spPr>
            <a:xfrm>
              <a:off x="2200927" y="2250228"/>
              <a:ext cx="95" cy="14"/>
            </a:xfrm>
            <a:custGeom>
              <a:rect b="b" l="l" r="r" t="t"/>
              <a:pathLst>
                <a:path extrusionOk="0" h="1" w="7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3"/>
            <p:cNvSpPr/>
            <p:nvPr/>
          </p:nvSpPr>
          <p:spPr>
            <a:xfrm>
              <a:off x="2194600" y="22353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3"/>
            <p:cNvSpPr/>
            <p:nvPr/>
          </p:nvSpPr>
          <p:spPr>
            <a:xfrm>
              <a:off x="2194315" y="22351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3"/>
            <p:cNvSpPr/>
            <p:nvPr/>
          </p:nvSpPr>
          <p:spPr>
            <a:xfrm>
              <a:off x="2203588" y="22504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3"/>
            <p:cNvSpPr/>
            <p:nvPr/>
          </p:nvSpPr>
          <p:spPr>
            <a:xfrm>
              <a:off x="2195116" y="22358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3"/>
            <p:cNvSpPr/>
            <p:nvPr/>
          </p:nvSpPr>
          <p:spPr>
            <a:xfrm>
              <a:off x="2194831" y="223549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3"/>
            <p:cNvSpPr/>
            <p:nvPr/>
          </p:nvSpPr>
          <p:spPr>
            <a:xfrm>
              <a:off x="2206005" y="224946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3"/>
            <p:cNvSpPr/>
            <p:nvPr/>
          </p:nvSpPr>
          <p:spPr>
            <a:xfrm>
              <a:off x="2205625" y="224975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3"/>
            <p:cNvSpPr/>
            <p:nvPr/>
          </p:nvSpPr>
          <p:spPr>
            <a:xfrm>
              <a:off x="2258102" y="221329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3"/>
            <p:cNvSpPr/>
            <p:nvPr/>
          </p:nvSpPr>
          <p:spPr>
            <a:xfrm>
              <a:off x="2257722" y="2213732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3"/>
            <p:cNvSpPr/>
            <p:nvPr/>
          </p:nvSpPr>
          <p:spPr>
            <a:xfrm>
              <a:off x="2257152" y="221453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3"/>
            <p:cNvSpPr/>
            <p:nvPr/>
          </p:nvSpPr>
          <p:spPr>
            <a:xfrm>
              <a:off x="2257437" y="2214153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3"/>
            <p:cNvSpPr/>
            <p:nvPr/>
          </p:nvSpPr>
          <p:spPr>
            <a:xfrm>
              <a:off x="2258482" y="2212687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3"/>
            <p:cNvSpPr/>
            <p:nvPr/>
          </p:nvSpPr>
          <p:spPr>
            <a:xfrm>
              <a:off x="2204865" y="22501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3"/>
            <p:cNvSpPr/>
            <p:nvPr/>
          </p:nvSpPr>
          <p:spPr>
            <a:xfrm>
              <a:off x="2258822" y="221221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3"/>
            <p:cNvSpPr/>
            <p:nvPr/>
          </p:nvSpPr>
          <p:spPr>
            <a:xfrm>
              <a:off x="2193460" y="22346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3"/>
            <p:cNvSpPr/>
            <p:nvPr/>
          </p:nvSpPr>
          <p:spPr>
            <a:xfrm>
              <a:off x="2205245" y="224994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3"/>
            <p:cNvSpPr/>
            <p:nvPr/>
          </p:nvSpPr>
          <p:spPr>
            <a:xfrm>
              <a:off x="2204485" y="225028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3"/>
            <p:cNvSpPr/>
            <p:nvPr/>
          </p:nvSpPr>
          <p:spPr>
            <a:xfrm>
              <a:off x="2278916" y="225289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3"/>
            <p:cNvSpPr/>
            <p:nvPr/>
          </p:nvSpPr>
          <p:spPr>
            <a:xfrm>
              <a:off x="2279256" y="225265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3"/>
            <p:cNvSpPr/>
            <p:nvPr/>
          </p:nvSpPr>
          <p:spPr>
            <a:xfrm>
              <a:off x="2279772" y="22519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3"/>
            <p:cNvSpPr/>
            <p:nvPr/>
          </p:nvSpPr>
          <p:spPr>
            <a:xfrm>
              <a:off x="2279541" y="225231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3"/>
            <p:cNvSpPr/>
            <p:nvPr/>
          </p:nvSpPr>
          <p:spPr>
            <a:xfrm>
              <a:off x="2276445" y="22536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3"/>
            <p:cNvSpPr/>
            <p:nvPr/>
          </p:nvSpPr>
          <p:spPr>
            <a:xfrm>
              <a:off x="2280301" y="22507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3"/>
            <p:cNvSpPr/>
            <p:nvPr/>
          </p:nvSpPr>
          <p:spPr>
            <a:xfrm>
              <a:off x="2280111" y="2251043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3"/>
            <p:cNvSpPr/>
            <p:nvPr/>
          </p:nvSpPr>
          <p:spPr>
            <a:xfrm>
              <a:off x="2279962" y="2251613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3"/>
            <p:cNvSpPr/>
            <p:nvPr/>
          </p:nvSpPr>
          <p:spPr>
            <a:xfrm>
              <a:off x="2278536" y="2253134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3"/>
            <p:cNvSpPr/>
            <p:nvPr/>
          </p:nvSpPr>
          <p:spPr>
            <a:xfrm>
              <a:off x="2276119" y="223958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3"/>
            <p:cNvSpPr/>
            <p:nvPr/>
          </p:nvSpPr>
          <p:spPr>
            <a:xfrm>
              <a:off x="2277111" y="2239869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3"/>
            <p:cNvSpPr/>
            <p:nvPr/>
          </p:nvSpPr>
          <p:spPr>
            <a:xfrm>
              <a:off x="2276595" y="2239679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3"/>
            <p:cNvSpPr/>
            <p:nvPr/>
          </p:nvSpPr>
          <p:spPr>
            <a:xfrm>
              <a:off x="2277735" y="224015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3"/>
            <p:cNvSpPr/>
            <p:nvPr/>
          </p:nvSpPr>
          <p:spPr>
            <a:xfrm>
              <a:off x="2278210" y="2240439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3"/>
            <p:cNvSpPr/>
            <p:nvPr/>
          </p:nvSpPr>
          <p:spPr>
            <a:xfrm>
              <a:off x="2278726" y="224077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3"/>
            <p:cNvSpPr/>
            <p:nvPr/>
          </p:nvSpPr>
          <p:spPr>
            <a:xfrm>
              <a:off x="2278210" y="22532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3"/>
            <p:cNvSpPr/>
            <p:nvPr/>
          </p:nvSpPr>
          <p:spPr>
            <a:xfrm>
              <a:off x="2277396" y="225346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3"/>
            <p:cNvSpPr/>
            <p:nvPr/>
          </p:nvSpPr>
          <p:spPr>
            <a:xfrm>
              <a:off x="2276921" y="2253514"/>
              <a:ext cx="394" cy="54"/>
            </a:xfrm>
            <a:custGeom>
              <a:rect b="b" l="l" r="r" t="t"/>
              <a:pathLst>
                <a:path extrusionOk="0" h="4" w="29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3"/>
            <p:cNvSpPr/>
            <p:nvPr/>
          </p:nvSpPr>
          <p:spPr>
            <a:xfrm>
              <a:off x="2277776" y="2253419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3"/>
            <p:cNvSpPr/>
            <p:nvPr/>
          </p:nvSpPr>
          <p:spPr>
            <a:xfrm>
              <a:off x="2276595" y="225360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3"/>
            <p:cNvSpPr/>
            <p:nvPr/>
          </p:nvSpPr>
          <p:spPr>
            <a:xfrm>
              <a:off x="2275644" y="22535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3"/>
            <p:cNvSpPr/>
            <p:nvPr/>
          </p:nvSpPr>
          <p:spPr>
            <a:xfrm>
              <a:off x="2252019" y="2279556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3"/>
            <p:cNvSpPr/>
            <p:nvPr/>
          </p:nvSpPr>
          <p:spPr>
            <a:xfrm>
              <a:off x="2252155" y="2275999"/>
              <a:ext cx="1589" cy="3476"/>
            </a:xfrm>
            <a:custGeom>
              <a:rect b="b" l="l" r="r" t="t"/>
              <a:pathLst>
                <a:path extrusionOk="0" h="256" w="117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3"/>
            <p:cNvSpPr/>
            <p:nvPr/>
          </p:nvSpPr>
          <p:spPr>
            <a:xfrm>
              <a:off x="2256867" y="2263589"/>
              <a:ext cx="1589" cy="1494"/>
            </a:xfrm>
            <a:custGeom>
              <a:rect b="b" l="l" r="r" t="t"/>
              <a:pathLst>
                <a:path extrusionOk="0" h="110" w="117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3"/>
            <p:cNvSpPr/>
            <p:nvPr/>
          </p:nvSpPr>
          <p:spPr>
            <a:xfrm>
              <a:off x="2136461" y="2088588"/>
              <a:ext cx="84819" cy="89883"/>
            </a:xfrm>
            <a:custGeom>
              <a:rect b="b" l="l" r="r" t="t"/>
              <a:pathLst>
                <a:path extrusionOk="0" h="6620" w="6247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3"/>
            <p:cNvSpPr/>
            <p:nvPr/>
          </p:nvSpPr>
          <p:spPr>
            <a:xfrm>
              <a:off x="2193595" y="217727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3"/>
            <p:cNvSpPr/>
            <p:nvPr/>
          </p:nvSpPr>
          <p:spPr>
            <a:xfrm>
              <a:off x="2185897" y="217769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3"/>
            <p:cNvSpPr/>
            <p:nvPr/>
          </p:nvSpPr>
          <p:spPr>
            <a:xfrm>
              <a:off x="2200113" y="2177372"/>
              <a:ext cx="625" cy="109"/>
            </a:xfrm>
            <a:custGeom>
              <a:rect b="b" l="l" r="r" t="t"/>
              <a:pathLst>
                <a:path extrusionOk="0" h="8" w="46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3"/>
            <p:cNvSpPr/>
            <p:nvPr/>
          </p:nvSpPr>
          <p:spPr>
            <a:xfrm>
              <a:off x="2192889" y="2177317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3"/>
            <p:cNvSpPr/>
            <p:nvPr/>
          </p:nvSpPr>
          <p:spPr>
            <a:xfrm>
              <a:off x="2197492" y="2177277"/>
              <a:ext cx="774" cy="14"/>
            </a:xfrm>
            <a:custGeom>
              <a:rect b="b" l="l" r="r" t="t"/>
              <a:pathLst>
                <a:path extrusionOk="0" h="1" w="57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3"/>
            <p:cNvSpPr/>
            <p:nvPr/>
          </p:nvSpPr>
          <p:spPr>
            <a:xfrm>
              <a:off x="2198497" y="2177277"/>
              <a:ext cx="679" cy="54"/>
            </a:xfrm>
            <a:custGeom>
              <a:rect b="b" l="l" r="r" t="t"/>
              <a:pathLst>
                <a:path extrusionOk="0" h="4" w="5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3"/>
            <p:cNvSpPr/>
            <p:nvPr/>
          </p:nvSpPr>
          <p:spPr>
            <a:xfrm>
              <a:off x="219726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3"/>
            <p:cNvSpPr/>
            <p:nvPr/>
          </p:nvSpPr>
          <p:spPr>
            <a:xfrm>
              <a:off x="2195401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3"/>
            <p:cNvSpPr/>
            <p:nvPr/>
          </p:nvSpPr>
          <p:spPr>
            <a:xfrm>
              <a:off x="2136421" y="2173421"/>
              <a:ext cx="679" cy="149"/>
            </a:xfrm>
            <a:custGeom>
              <a:rect b="b" l="l" r="r" t="t"/>
              <a:pathLst>
                <a:path extrusionOk="0" h="11" w="5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3"/>
            <p:cNvSpPr/>
            <p:nvPr/>
          </p:nvSpPr>
          <p:spPr>
            <a:xfrm>
              <a:off x="2199257" y="2177317"/>
              <a:ext cx="679" cy="68"/>
            </a:xfrm>
            <a:custGeom>
              <a:rect b="b" l="l" r="r" t="t"/>
              <a:pathLst>
                <a:path extrusionOk="0" h="5" w="5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3"/>
            <p:cNvSpPr/>
            <p:nvPr/>
          </p:nvSpPr>
          <p:spPr>
            <a:xfrm>
              <a:off x="2187852" y="2177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3"/>
            <p:cNvSpPr/>
            <p:nvPr/>
          </p:nvSpPr>
          <p:spPr>
            <a:xfrm>
              <a:off x="2187323" y="217760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3"/>
            <p:cNvSpPr/>
            <p:nvPr/>
          </p:nvSpPr>
          <p:spPr>
            <a:xfrm>
              <a:off x="2186847" y="217760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3"/>
            <p:cNvSpPr/>
            <p:nvPr/>
          </p:nvSpPr>
          <p:spPr>
            <a:xfrm>
              <a:off x="2200832" y="2177467"/>
              <a:ext cx="475" cy="109"/>
            </a:xfrm>
            <a:custGeom>
              <a:rect b="b" l="l" r="r" t="t"/>
              <a:pathLst>
                <a:path extrusionOk="0" h="8" w="35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3"/>
            <p:cNvSpPr/>
            <p:nvPr/>
          </p:nvSpPr>
          <p:spPr>
            <a:xfrm>
              <a:off x="2186372" y="217765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3"/>
            <p:cNvSpPr/>
            <p:nvPr/>
          </p:nvSpPr>
          <p:spPr>
            <a:xfrm>
              <a:off x="2192075" y="2177317"/>
              <a:ext cx="489" cy="14"/>
            </a:xfrm>
            <a:custGeom>
              <a:rect b="b" l="l" r="r" t="t"/>
              <a:pathLst>
                <a:path extrusionOk="0" h="1" w="36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3"/>
            <p:cNvSpPr/>
            <p:nvPr/>
          </p:nvSpPr>
          <p:spPr>
            <a:xfrm>
              <a:off x="2191219" y="217737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3"/>
            <p:cNvSpPr/>
            <p:nvPr/>
          </p:nvSpPr>
          <p:spPr>
            <a:xfrm>
              <a:off x="2190513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3"/>
            <p:cNvSpPr/>
            <p:nvPr/>
          </p:nvSpPr>
          <p:spPr>
            <a:xfrm>
              <a:off x="2189223" y="2177467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3"/>
            <p:cNvSpPr/>
            <p:nvPr/>
          </p:nvSpPr>
          <p:spPr>
            <a:xfrm>
              <a:off x="2188558" y="2177507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3"/>
            <p:cNvSpPr/>
            <p:nvPr/>
          </p:nvSpPr>
          <p:spPr>
            <a:xfrm>
              <a:off x="2189889" y="2177412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3"/>
            <p:cNvSpPr/>
            <p:nvPr/>
          </p:nvSpPr>
          <p:spPr>
            <a:xfrm>
              <a:off x="2194695" y="21772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3"/>
            <p:cNvSpPr/>
            <p:nvPr/>
          </p:nvSpPr>
          <p:spPr>
            <a:xfrm>
              <a:off x="2195971" y="2177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3"/>
            <p:cNvSpPr/>
            <p:nvPr/>
          </p:nvSpPr>
          <p:spPr>
            <a:xfrm>
              <a:off x="2201973" y="2177697"/>
              <a:ext cx="339" cy="163"/>
            </a:xfrm>
            <a:custGeom>
              <a:rect b="b" l="l" r="r" t="t"/>
              <a:pathLst>
                <a:path extrusionOk="0" h="12" w="25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3"/>
            <p:cNvSpPr/>
            <p:nvPr/>
          </p:nvSpPr>
          <p:spPr>
            <a:xfrm>
              <a:off x="2201402" y="217756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3"/>
            <p:cNvSpPr/>
            <p:nvPr/>
          </p:nvSpPr>
          <p:spPr>
            <a:xfrm>
              <a:off x="2207865" y="2106307"/>
              <a:ext cx="83624" cy="72463"/>
            </a:xfrm>
            <a:custGeom>
              <a:rect b="b" l="l" r="r" t="t"/>
              <a:pathLst>
                <a:path extrusionOk="0" h="5337" w="6159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3"/>
            <p:cNvSpPr/>
            <p:nvPr/>
          </p:nvSpPr>
          <p:spPr>
            <a:xfrm>
              <a:off x="2229915" y="21769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3"/>
            <p:cNvSpPr/>
            <p:nvPr/>
          </p:nvSpPr>
          <p:spPr>
            <a:xfrm>
              <a:off x="2229250" y="217566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3"/>
            <p:cNvSpPr/>
            <p:nvPr/>
          </p:nvSpPr>
          <p:spPr>
            <a:xfrm>
              <a:off x="2230065" y="217741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3"/>
            <p:cNvSpPr/>
            <p:nvPr/>
          </p:nvSpPr>
          <p:spPr>
            <a:xfrm>
              <a:off x="2229494" y="2175892"/>
              <a:ext cx="95" cy="109"/>
            </a:xfrm>
            <a:custGeom>
              <a:rect b="b" l="l" r="r" t="t"/>
              <a:pathLst>
                <a:path extrusionOk="0" h="8" w="7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3"/>
            <p:cNvSpPr/>
            <p:nvPr/>
          </p:nvSpPr>
          <p:spPr>
            <a:xfrm>
              <a:off x="2228965" y="2175566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3"/>
            <p:cNvSpPr/>
            <p:nvPr/>
          </p:nvSpPr>
          <p:spPr>
            <a:xfrm>
              <a:off x="2230010" y="217718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3"/>
            <p:cNvSpPr/>
            <p:nvPr/>
          </p:nvSpPr>
          <p:spPr>
            <a:xfrm>
              <a:off x="2229915" y="21768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3"/>
            <p:cNvSpPr/>
            <p:nvPr/>
          </p:nvSpPr>
          <p:spPr>
            <a:xfrm>
              <a:off x="2229793" y="2176353"/>
              <a:ext cx="95" cy="177"/>
            </a:xfrm>
            <a:custGeom>
              <a:rect b="b" l="l" r="r" t="t"/>
              <a:pathLst>
                <a:path extrusionOk="0" h="13" w="7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3"/>
            <p:cNvSpPr/>
            <p:nvPr/>
          </p:nvSpPr>
          <p:spPr>
            <a:xfrm>
              <a:off x="2229684" y="217608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3"/>
            <p:cNvSpPr/>
            <p:nvPr/>
          </p:nvSpPr>
          <p:spPr>
            <a:xfrm>
              <a:off x="2218836" y="2175172"/>
              <a:ext cx="10142" cy="733"/>
            </a:xfrm>
            <a:custGeom>
              <a:rect b="b" l="l" r="r" t="t"/>
              <a:pathLst>
                <a:path extrusionOk="0" h="54" w="747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3"/>
            <p:cNvSpPr/>
            <p:nvPr/>
          </p:nvSpPr>
          <p:spPr>
            <a:xfrm>
              <a:off x="2261483" y="2161065"/>
              <a:ext cx="5051" cy="149"/>
            </a:xfrm>
            <a:custGeom>
              <a:rect b="b" l="l" r="r" t="t"/>
              <a:pathLst>
                <a:path extrusionOk="0" h="11" w="372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3"/>
            <p:cNvSpPr/>
            <p:nvPr/>
          </p:nvSpPr>
          <p:spPr>
            <a:xfrm>
              <a:off x="2231816" y="2177032"/>
              <a:ext cx="584" cy="109"/>
            </a:xfrm>
            <a:custGeom>
              <a:rect b="b" l="l" r="r" t="t"/>
              <a:pathLst>
                <a:path extrusionOk="0" h="8" w="43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3"/>
            <p:cNvSpPr/>
            <p:nvPr/>
          </p:nvSpPr>
          <p:spPr>
            <a:xfrm>
              <a:off x="2231056" y="2177127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3"/>
            <p:cNvSpPr/>
            <p:nvPr/>
          </p:nvSpPr>
          <p:spPr>
            <a:xfrm>
              <a:off x="2230105" y="2177277"/>
              <a:ext cx="774" cy="204"/>
            </a:xfrm>
            <a:custGeom>
              <a:rect b="b" l="l" r="r" t="t"/>
              <a:pathLst>
                <a:path extrusionOk="0" h="15" w="57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3"/>
            <p:cNvSpPr/>
            <p:nvPr/>
          </p:nvSpPr>
          <p:spPr>
            <a:xfrm>
              <a:off x="2232536" y="2177032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3"/>
            <p:cNvSpPr/>
            <p:nvPr/>
          </p:nvSpPr>
          <p:spPr>
            <a:xfrm>
              <a:off x="2233106" y="2176991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3"/>
            <p:cNvSpPr/>
            <p:nvPr/>
          </p:nvSpPr>
          <p:spPr>
            <a:xfrm>
              <a:off x="2258672" y="2052499"/>
              <a:ext cx="12464" cy="10170"/>
            </a:xfrm>
            <a:custGeom>
              <a:rect b="b" l="l" r="r" t="t"/>
              <a:pathLst>
                <a:path extrusionOk="0" h="749" w="918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3"/>
            <p:cNvSpPr/>
            <p:nvPr/>
          </p:nvSpPr>
          <p:spPr>
            <a:xfrm>
              <a:off x="2348080" y="1953764"/>
              <a:ext cx="75016" cy="100080"/>
            </a:xfrm>
            <a:custGeom>
              <a:rect b="b" l="l" r="r" t="t"/>
              <a:pathLst>
                <a:path extrusionOk="0" h="7371" w="5525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3"/>
            <p:cNvSpPr/>
            <p:nvPr/>
          </p:nvSpPr>
          <p:spPr>
            <a:xfrm>
              <a:off x="1953274" y="1764276"/>
              <a:ext cx="85620" cy="66543"/>
            </a:xfrm>
            <a:custGeom>
              <a:rect b="b" l="l" r="r" t="t"/>
              <a:pathLst>
                <a:path extrusionOk="0" h="4901" w="6306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3"/>
            <p:cNvSpPr/>
            <p:nvPr/>
          </p:nvSpPr>
          <p:spPr>
            <a:xfrm>
              <a:off x="2104473" y="1751839"/>
              <a:ext cx="29151" cy="57216"/>
            </a:xfrm>
            <a:custGeom>
              <a:rect b="b" l="l" r="r" t="t"/>
              <a:pathLst>
                <a:path extrusionOk="0" h="4214" w="2147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3"/>
            <p:cNvSpPr/>
            <p:nvPr/>
          </p:nvSpPr>
          <p:spPr>
            <a:xfrm>
              <a:off x="1983932" y="1753020"/>
              <a:ext cx="152883" cy="146433"/>
            </a:xfrm>
            <a:custGeom>
              <a:rect b="b" l="l" r="r" t="t"/>
              <a:pathLst>
                <a:path extrusionOk="0" h="10785" w="1126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3"/>
            <p:cNvSpPr/>
            <p:nvPr/>
          </p:nvSpPr>
          <p:spPr>
            <a:xfrm>
              <a:off x="2000849" y="18146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3"/>
            <p:cNvSpPr/>
            <p:nvPr/>
          </p:nvSpPr>
          <p:spPr>
            <a:xfrm>
              <a:off x="2021202" y="1799102"/>
              <a:ext cx="149" cy="869"/>
            </a:xfrm>
            <a:custGeom>
              <a:rect b="b" l="l" r="r" t="t"/>
              <a:pathLst>
                <a:path extrusionOk="0" h="64" w="11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3"/>
            <p:cNvSpPr/>
            <p:nvPr/>
          </p:nvSpPr>
          <p:spPr>
            <a:xfrm>
              <a:off x="2034372" y="177129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3"/>
            <p:cNvSpPr/>
            <p:nvPr/>
          </p:nvSpPr>
          <p:spPr>
            <a:xfrm>
              <a:off x="1995581" y="1816645"/>
              <a:ext cx="1534" cy="299"/>
            </a:xfrm>
            <a:custGeom>
              <a:rect b="b" l="l" r="r" t="t"/>
              <a:pathLst>
                <a:path extrusionOk="0" h="22" w="113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3"/>
            <p:cNvSpPr/>
            <p:nvPr/>
          </p:nvSpPr>
          <p:spPr>
            <a:xfrm>
              <a:off x="2034603" y="177177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3"/>
            <p:cNvSpPr/>
            <p:nvPr/>
          </p:nvSpPr>
          <p:spPr>
            <a:xfrm>
              <a:off x="2034182" y="177105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3"/>
            <p:cNvSpPr/>
            <p:nvPr/>
          </p:nvSpPr>
          <p:spPr>
            <a:xfrm>
              <a:off x="1997672" y="1816115"/>
              <a:ext cx="2675" cy="611"/>
            </a:xfrm>
            <a:custGeom>
              <a:rect b="b" l="l" r="r" t="t"/>
              <a:pathLst>
                <a:path extrusionOk="0" h="45" w="197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3"/>
            <p:cNvSpPr/>
            <p:nvPr/>
          </p:nvSpPr>
          <p:spPr>
            <a:xfrm>
              <a:off x="2027950" y="1795491"/>
              <a:ext cx="8282" cy="434"/>
            </a:xfrm>
            <a:custGeom>
              <a:rect b="b" l="l" r="r" t="t"/>
              <a:pathLst>
                <a:path extrusionOk="0" h="32" w="61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3"/>
            <p:cNvSpPr/>
            <p:nvPr/>
          </p:nvSpPr>
          <p:spPr>
            <a:xfrm>
              <a:off x="2110135" y="1764018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3"/>
            <p:cNvSpPr/>
            <p:nvPr/>
          </p:nvSpPr>
          <p:spPr>
            <a:xfrm>
              <a:off x="2110270" y="1764493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3"/>
            <p:cNvSpPr/>
            <p:nvPr/>
          </p:nvSpPr>
          <p:spPr>
            <a:xfrm>
              <a:off x="2110080" y="1763448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3"/>
            <p:cNvSpPr/>
            <p:nvPr/>
          </p:nvSpPr>
          <p:spPr>
            <a:xfrm>
              <a:off x="2110039" y="1759836"/>
              <a:ext cx="14" cy="448"/>
            </a:xfrm>
            <a:custGeom>
              <a:rect b="b" l="l" r="r" t="t"/>
              <a:pathLst>
                <a:path extrusionOk="0" h="33" w="1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3"/>
            <p:cNvSpPr/>
            <p:nvPr/>
          </p:nvSpPr>
          <p:spPr>
            <a:xfrm>
              <a:off x="2110039" y="1762878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3"/>
            <p:cNvSpPr/>
            <p:nvPr/>
          </p:nvSpPr>
          <p:spPr>
            <a:xfrm>
              <a:off x="2119218" y="18097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3"/>
            <p:cNvSpPr/>
            <p:nvPr/>
          </p:nvSpPr>
          <p:spPr>
            <a:xfrm>
              <a:off x="2110555" y="176534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3"/>
            <p:cNvSpPr/>
            <p:nvPr/>
          </p:nvSpPr>
          <p:spPr>
            <a:xfrm>
              <a:off x="2119028" y="180898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3"/>
            <p:cNvSpPr/>
            <p:nvPr/>
          </p:nvSpPr>
          <p:spPr>
            <a:xfrm>
              <a:off x="2110365" y="1764969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3"/>
            <p:cNvSpPr/>
            <p:nvPr/>
          </p:nvSpPr>
          <p:spPr>
            <a:xfrm>
              <a:off x="2110080" y="1758981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3"/>
            <p:cNvSpPr/>
            <p:nvPr/>
          </p:nvSpPr>
          <p:spPr>
            <a:xfrm>
              <a:off x="2109985" y="1762212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3"/>
            <p:cNvSpPr/>
            <p:nvPr/>
          </p:nvSpPr>
          <p:spPr>
            <a:xfrm>
              <a:off x="2109985" y="176069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3"/>
            <p:cNvSpPr/>
            <p:nvPr/>
          </p:nvSpPr>
          <p:spPr>
            <a:xfrm>
              <a:off x="2109985" y="1761452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3"/>
            <p:cNvSpPr/>
            <p:nvPr/>
          </p:nvSpPr>
          <p:spPr>
            <a:xfrm>
              <a:off x="2110705" y="1765688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3"/>
            <p:cNvSpPr/>
            <p:nvPr/>
          </p:nvSpPr>
          <p:spPr>
            <a:xfrm>
              <a:off x="2110135" y="1757990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3"/>
            <p:cNvSpPr/>
            <p:nvPr/>
          </p:nvSpPr>
          <p:spPr>
            <a:xfrm>
              <a:off x="2110230" y="17569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3"/>
            <p:cNvSpPr/>
            <p:nvPr/>
          </p:nvSpPr>
          <p:spPr>
            <a:xfrm>
              <a:off x="2110365" y="1755899"/>
              <a:ext cx="68" cy="530"/>
            </a:xfrm>
            <a:custGeom>
              <a:rect b="b" l="l" r="r" t="t"/>
              <a:pathLst>
                <a:path extrusionOk="0" h="39" w="5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3"/>
            <p:cNvSpPr/>
            <p:nvPr/>
          </p:nvSpPr>
          <p:spPr>
            <a:xfrm>
              <a:off x="2110515" y="1754704"/>
              <a:ext cx="54" cy="638"/>
            </a:xfrm>
            <a:custGeom>
              <a:rect b="b" l="l" r="r" t="t"/>
              <a:pathLst>
                <a:path extrusionOk="0" h="47" w="4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3"/>
            <p:cNvSpPr/>
            <p:nvPr/>
          </p:nvSpPr>
          <p:spPr>
            <a:xfrm>
              <a:off x="2119734" y="1788268"/>
              <a:ext cx="110385" cy="105294"/>
            </a:xfrm>
            <a:custGeom>
              <a:rect b="b" l="l" r="r" t="t"/>
              <a:pathLst>
                <a:path extrusionOk="0" h="7755" w="813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3"/>
            <p:cNvSpPr/>
            <p:nvPr/>
          </p:nvSpPr>
          <p:spPr>
            <a:xfrm>
              <a:off x="2135375" y="179016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3"/>
            <p:cNvSpPr/>
            <p:nvPr/>
          </p:nvSpPr>
          <p:spPr>
            <a:xfrm>
              <a:off x="2127962" y="1796916"/>
              <a:ext cx="434" cy="434"/>
            </a:xfrm>
            <a:custGeom>
              <a:rect b="b" l="l" r="r" t="t"/>
              <a:pathLst>
                <a:path extrusionOk="0" h="32" w="32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3"/>
            <p:cNvSpPr/>
            <p:nvPr/>
          </p:nvSpPr>
          <p:spPr>
            <a:xfrm>
              <a:off x="2128573" y="17965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3"/>
            <p:cNvSpPr/>
            <p:nvPr/>
          </p:nvSpPr>
          <p:spPr>
            <a:xfrm>
              <a:off x="2135416" y="1789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3"/>
            <p:cNvSpPr/>
            <p:nvPr/>
          </p:nvSpPr>
          <p:spPr>
            <a:xfrm>
              <a:off x="2131668" y="179382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3"/>
            <p:cNvSpPr/>
            <p:nvPr/>
          </p:nvSpPr>
          <p:spPr>
            <a:xfrm>
              <a:off x="2131899" y="1793726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3"/>
            <p:cNvSpPr/>
            <p:nvPr/>
          </p:nvSpPr>
          <p:spPr>
            <a:xfrm>
              <a:off x="2131763" y="179382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3"/>
            <p:cNvSpPr/>
            <p:nvPr/>
          </p:nvSpPr>
          <p:spPr>
            <a:xfrm>
              <a:off x="2121825" y="1808036"/>
              <a:ext cx="2580" cy="2485"/>
            </a:xfrm>
            <a:custGeom>
              <a:rect b="b" l="l" r="r" t="t"/>
              <a:pathLst>
                <a:path extrusionOk="0" h="183" w="19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3"/>
            <p:cNvSpPr/>
            <p:nvPr/>
          </p:nvSpPr>
          <p:spPr>
            <a:xfrm>
              <a:off x="2120929" y="1810847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3"/>
            <p:cNvSpPr/>
            <p:nvPr/>
          </p:nvSpPr>
          <p:spPr>
            <a:xfrm>
              <a:off x="2135375" y="178963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3"/>
            <p:cNvSpPr/>
            <p:nvPr/>
          </p:nvSpPr>
          <p:spPr>
            <a:xfrm>
              <a:off x="2135470" y="17883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3"/>
            <p:cNvSpPr/>
            <p:nvPr/>
          </p:nvSpPr>
          <p:spPr>
            <a:xfrm>
              <a:off x="2120114" y="1812884"/>
              <a:ext cx="964" cy="1684"/>
            </a:xfrm>
            <a:custGeom>
              <a:rect b="b" l="l" r="r" t="t"/>
              <a:pathLst>
                <a:path extrusionOk="0" h="124" w="71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3"/>
            <p:cNvSpPr/>
            <p:nvPr/>
          </p:nvSpPr>
          <p:spPr>
            <a:xfrm>
              <a:off x="2137222" y="1859943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3"/>
            <p:cNvSpPr/>
            <p:nvPr/>
          </p:nvSpPr>
          <p:spPr>
            <a:xfrm>
              <a:off x="2134615" y="18574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3"/>
            <p:cNvSpPr/>
            <p:nvPr/>
          </p:nvSpPr>
          <p:spPr>
            <a:xfrm>
              <a:off x="2136706" y="1859034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3"/>
            <p:cNvSpPr/>
            <p:nvPr/>
          </p:nvSpPr>
          <p:spPr>
            <a:xfrm>
              <a:off x="2137466" y="1860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3"/>
            <p:cNvSpPr/>
            <p:nvPr/>
          </p:nvSpPr>
          <p:spPr>
            <a:xfrm>
              <a:off x="2119788" y="1811132"/>
              <a:ext cx="1195" cy="964"/>
            </a:xfrm>
            <a:custGeom>
              <a:rect b="b" l="l" r="r" t="t"/>
              <a:pathLst>
                <a:path extrusionOk="0" h="71" w="88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3"/>
            <p:cNvSpPr/>
            <p:nvPr/>
          </p:nvSpPr>
          <p:spPr>
            <a:xfrm>
              <a:off x="2137697" y="18610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3"/>
            <p:cNvSpPr/>
            <p:nvPr/>
          </p:nvSpPr>
          <p:spPr>
            <a:xfrm>
              <a:off x="2135036" y="1857567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3"/>
            <p:cNvSpPr/>
            <p:nvPr/>
          </p:nvSpPr>
          <p:spPr>
            <a:xfrm>
              <a:off x="2137982" y="1861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3"/>
            <p:cNvSpPr/>
            <p:nvPr/>
          </p:nvSpPr>
          <p:spPr>
            <a:xfrm>
              <a:off x="2138172" y="186226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3"/>
            <p:cNvSpPr/>
            <p:nvPr/>
          </p:nvSpPr>
          <p:spPr>
            <a:xfrm>
              <a:off x="2136081" y="185827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3"/>
            <p:cNvSpPr/>
            <p:nvPr/>
          </p:nvSpPr>
          <p:spPr>
            <a:xfrm>
              <a:off x="2136421" y="18586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3"/>
            <p:cNvSpPr/>
            <p:nvPr/>
          </p:nvSpPr>
          <p:spPr>
            <a:xfrm>
              <a:off x="2135755" y="185794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3"/>
            <p:cNvSpPr/>
            <p:nvPr/>
          </p:nvSpPr>
          <p:spPr>
            <a:xfrm>
              <a:off x="2119883" y="181240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3"/>
            <p:cNvSpPr/>
            <p:nvPr/>
          </p:nvSpPr>
          <p:spPr>
            <a:xfrm>
              <a:off x="2119788" y="18122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3"/>
            <p:cNvSpPr/>
            <p:nvPr/>
          </p:nvSpPr>
          <p:spPr>
            <a:xfrm>
              <a:off x="2135416" y="1857703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3"/>
            <p:cNvSpPr/>
            <p:nvPr/>
          </p:nvSpPr>
          <p:spPr>
            <a:xfrm>
              <a:off x="2119978" y="1812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3"/>
            <p:cNvSpPr/>
            <p:nvPr/>
          </p:nvSpPr>
          <p:spPr>
            <a:xfrm>
              <a:off x="2136991" y="18594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3"/>
            <p:cNvSpPr/>
            <p:nvPr/>
          </p:nvSpPr>
          <p:spPr>
            <a:xfrm>
              <a:off x="2122449" y="1836183"/>
              <a:ext cx="584" cy="1534"/>
            </a:xfrm>
            <a:custGeom>
              <a:rect b="b" l="l" r="r" t="t"/>
              <a:pathLst>
                <a:path extrusionOk="0" h="113" w="43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3"/>
            <p:cNvSpPr/>
            <p:nvPr/>
          </p:nvSpPr>
          <p:spPr>
            <a:xfrm>
              <a:off x="2121730" y="1810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3"/>
            <p:cNvSpPr/>
            <p:nvPr/>
          </p:nvSpPr>
          <p:spPr>
            <a:xfrm>
              <a:off x="2138362" y="186298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3"/>
            <p:cNvSpPr/>
            <p:nvPr/>
          </p:nvSpPr>
          <p:spPr>
            <a:xfrm>
              <a:off x="2120779" y="1810562"/>
              <a:ext cx="1059" cy="720"/>
            </a:xfrm>
            <a:custGeom>
              <a:rect b="b" l="l" r="r" t="t"/>
              <a:pathLst>
                <a:path extrusionOk="0" h="53" w="78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3"/>
            <p:cNvSpPr/>
            <p:nvPr/>
          </p:nvSpPr>
          <p:spPr>
            <a:xfrm>
              <a:off x="1925087" y="1940173"/>
              <a:ext cx="16741" cy="4195"/>
            </a:xfrm>
            <a:custGeom>
              <a:rect b="b" l="l" r="r" t="t"/>
              <a:pathLst>
                <a:path extrusionOk="0" h="309" w="1233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3"/>
            <p:cNvSpPr/>
            <p:nvPr/>
          </p:nvSpPr>
          <p:spPr>
            <a:xfrm>
              <a:off x="1920484" y="1919467"/>
              <a:ext cx="41887" cy="31391"/>
            </a:xfrm>
            <a:custGeom>
              <a:rect b="b" l="l" r="r" t="t"/>
              <a:pathLst>
                <a:path extrusionOk="0" h="2312" w="3085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3"/>
            <p:cNvSpPr/>
            <p:nvPr/>
          </p:nvSpPr>
          <p:spPr>
            <a:xfrm>
              <a:off x="1924802" y="1946215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3"/>
            <p:cNvSpPr/>
            <p:nvPr/>
          </p:nvSpPr>
          <p:spPr>
            <a:xfrm>
              <a:off x="1925752" y="194606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3"/>
            <p:cNvSpPr/>
            <p:nvPr/>
          </p:nvSpPr>
          <p:spPr>
            <a:xfrm>
              <a:off x="1928943" y="194026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3"/>
            <p:cNvSpPr/>
            <p:nvPr/>
          </p:nvSpPr>
          <p:spPr>
            <a:xfrm>
              <a:off x="1925752" y="1940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3"/>
            <p:cNvSpPr/>
            <p:nvPr/>
          </p:nvSpPr>
          <p:spPr>
            <a:xfrm>
              <a:off x="1932880" y="193918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3"/>
            <p:cNvSpPr/>
            <p:nvPr/>
          </p:nvSpPr>
          <p:spPr>
            <a:xfrm>
              <a:off x="1931835" y="1939562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3"/>
            <p:cNvSpPr/>
            <p:nvPr/>
          </p:nvSpPr>
          <p:spPr>
            <a:xfrm>
              <a:off x="1925901" y="1946025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3"/>
            <p:cNvSpPr/>
            <p:nvPr/>
          </p:nvSpPr>
          <p:spPr>
            <a:xfrm>
              <a:off x="1925521" y="194612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3"/>
            <p:cNvSpPr/>
            <p:nvPr/>
          </p:nvSpPr>
          <p:spPr>
            <a:xfrm>
              <a:off x="1926947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3"/>
            <p:cNvSpPr/>
            <p:nvPr/>
          </p:nvSpPr>
          <p:spPr>
            <a:xfrm>
              <a:off x="1925087" y="1946160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3"/>
            <p:cNvSpPr/>
            <p:nvPr/>
          </p:nvSpPr>
          <p:spPr>
            <a:xfrm>
              <a:off x="1928033" y="19403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3"/>
            <p:cNvSpPr/>
            <p:nvPr/>
          </p:nvSpPr>
          <p:spPr>
            <a:xfrm>
              <a:off x="1926037" y="19460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3"/>
            <p:cNvSpPr/>
            <p:nvPr/>
          </p:nvSpPr>
          <p:spPr>
            <a:xfrm>
              <a:off x="1929893" y="194013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3"/>
            <p:cNvSpPr/>
            <p:nvPr/>
          </p:nvSpPr>
          <p:spPr>
            <a:xfrm>
              <a:off x="1930884" y="1939888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3"/>
            <p:cNvSpPr/>
            <p:nvPr/>
          </p:nvSpPr>
          <p:spPr>
            <a:xfrm>
              <a:off x="1926132" y="19459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3"/>
            <p:cNvSpPr/>
            <p:nvPr/>
          </p:nvSpPr>
          <p:spPr>
            <a:xfrm>
              <a:off x="1928318" y="1943404"/>
              <a:ext cx="6911" cy="2349"/>
            </a:xfrm>
            <a:custGeom>
              <a:rect b="b" l="l" r="r" t="t"/>
              <a:pathLst>
                <a:path extrusionOk="0" h="173" w="509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3"/>
            <p:cNvSpPr/>
            <p:nvPr/>
          </p:nvSpPr>
          <p:spPr>
            <a:xfrm>
              <a:off x="1926607" y="1945834"/>
              <a:ext cx="1018" cy="149"/>
            </a:xfrm>
            <a:custGeom>
              <a:rect b="b" l="l" r="r" t="t"/>
              <a:pathLst>
                <a:path extrusionOk="0" h="11" w="75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3"/>
            <p:cNvSpPr/>
            <p:nvPr/>
          </p:nvSpPr>
          <p:spPr>
            <a:xfrm>
              <a:off x="1927273" y="1949405"/>
              <a:ext cx="17936" cy="10224"/>
            </a:xfrm>
            <a:custGeom>
              <a:rect b="b" l="l" r="r" t="t"/>
              <a:pathLst>
                <a:path extrusionOk="0" h="753" w="1321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3"/>
            <p:cNvSpPr/>
            <p:nvPr/>
          </p:nvSpPr>
          <p:spPr>
            <a:xfrm>
              <a:off x="1944856" y="194940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3"/>
            <p:cNvSpPr/>
            <p:nvPr/>
          </p:nvSpPr>
          <p:spPr>
            <a:xfrm>
              <a:off x="1945141" y="194950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3"/>
            <p:cNvSpPr/>
            <p:nvPr/>
          </p:nvSpPr>
          <p:spPr>
            <a:xfrm>
              <a:off x="1927938" y="1950967"/>
              <a:ext cx="1018" cy="828"/>
            </a:xfrm>
            <a:custGeom>
              <a:rect b="b" l="l" r="r" t="t"/>
              <a:pathLst>
                <a:path extrusionOk="0" h="61" w="75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3"/>
            <p:cNvSpPr/>
            <p:nvPr/>
          </p:nvSpPr>
          <p:spPr>
            <a:xfrm>
              <a:off x="1927612" y="1950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3"/>
            <p:cNvSpPr/>
            <p:nvPr/>
          </p:nvSpPr>
          <p:spPr>
            <a:xfrm>
              <a:off x="1927843" y="19507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3"/>
            <p:cNvSpPr/>
            <p:nvPr/>
          </p:nvSpPr>
          <p:spPr>
            <a:xfrm>
              <a:off x="1944666" y="19493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3"/>
            <p:cNvSpPr/>
            <p:nvPr/>
          </p:nvSpPr>
          <p:spPr>
            <a:xfrm>
              <a:off x="1927802" y="195073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3"/>
            <p:cNvSpPr/>
            <p:nvPr/>
          </p:nvSpPr>
          <p:spPr>
            <a:xfrm>
              <a:off x="1927748" y="195068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3"/>
            <p:cNvSpPr/>
            <p:nvPr/>
          </p:nvSpPr>
          <p:spPr>
            <a:xfrm>
              <a:off x="1927137" y="19505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3"/>
            <p:cNvSpPr/>
            <p:nvPr/>
          </p:nvSpPr>
          <p:spPr>
            <a:xfrm>
              <a:off x="1944475" y="19493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3"/>
            <p:cNvSpPr/>
            <p:nvPr/>
          </p:nvSpPr>
          <p:spPr>
            <a:xfrm>
              <a:off x="2156244" y="1961014"/>
              <a:ext cx="88987" cy="61547"/>
            </a:xfrm>
            <a:custGeom>
              <a:rect b="b" l="l" r="r" t="t"/>
              <a:pathLst>
                <a:path extrusionOk="0" h="4533" w="6554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3"/>
            <p:cNvSpPr/>
            <p:nvPr/>
          </p:nvSpPr>
          <p:spPr>
            <a:xfrm>
              <a:off x="2069728" y="1940363"/>
              <a:ext cx="85810" cy="69734"/>
            </a:xfrm>
            <a:custGeom>
              <a:rect b="b" l="l" r="r" t="t"/>
              <a:pathLst>
                <a:path extrusionOk="0" h="5136" w="632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3"/>
            <p:cNvSpPr/>
            <p:nvPr/>
          </p:nvSpPr>
          <p:spPr>
            <a:xfrm>
              <a:off x="2055186" y="1951225"/>
              <a:ext cx="19973" cy="43584"/>
            </a:xfrm>
            <a:custGeom>
              <a:rect b="b" l="l" r="r" t="t"/>
              <a:pathLst>
                <a:path extrusionOk="0" h="3210" w="1471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3"/>
            <p:cNvSpPr/>
            <p:nvPr/>
          </p:nvSpPr>
          <p:spPr>
            <a:xfrm>
              <a:off x="2074819" y="1958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3"/>
            <p:cNvSpPr/>
            <p:nvPr/>
          </p:nvSpPr>
          <p:spPr>
            <a:xfrm>
              <a:off x="2069972" y="199270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3"/>
            <p:cNvSpPr/>
            <p:nvPr/>
          </p:nvSpPr>
          <p:spPr>
            <a:xfrm>
              <a:off x="2074860" y="19588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3"/>
            <p:cNvSpPr/>
            <p:nvPr/>
          </p:nvSpPr>
          <p:spPr>
            <a:xfrm>
              <a:off x="2074670" y="19575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3"/>
            <p:cNvSpPr/>
            <p:nvPr/>
          </p:nvSpPr>
          <p:spPr>
            <a:xfrm>
              <a:off x="2074385" y="195567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3"/>
            <p:cNvSpPr/>
            <p:nvPr/>
          </p:nvSpPr>
          <p:spPr>
            <a:xfrm>
              <a:off x="2074480" y="1956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3"/>
            <p:cNvSpPr/>
            <p:nvPr/>
          </p:nvSpPr>
          <p:spPr>
            <a:xfrm>
              <a:off x="2074344" y="1955244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3"/>
            <p:cNvSpPr/>
            <p:nvPr/>
          </p:nvSpPr>
          <p:spPr>
            <a:xfrm>
              <a:off x="2048669" y="1961041"/>
              <a:ext cx="11704" cy="36279"/>
            </a:xfrm>
            <a:custGeom>
              <a:rect b="b" l="l" r="r" t="t"/>
              <a:pathLst>
                <a:path extrusionOk="0" h="2672" w="862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3"/>
            <p:cNvSpPr/>
            <p:nvPr/>
          </p:nvSpPr>
          <p:spPr>
            <a:xfrm>
              <a:off x="2054141" y="196598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3"/>
            <p:cNvSpPr/>
            <p:nvPr/>
          </p:nvSpPr>
          <p:spPr>
            <a:xfrm>
              <a:off x="2054331" y="196632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3"/>
            <p:cNvSpPr/>
            <p:nvPr/>
          </p:nvSpPr>
          <p:spPr>
            <a:xfrm>
              <a:off x="2053476" y="1963417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3"/>
            <p:cNvSpPr/>
            <p:nvPr/>
          </p:nvSpPr>
          <p:spPr>
            <a:xfrm>
              <a:off x="2053326" y="1961897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3"/>
            <p:cNvSpPr/>
            <p:nvPr/>
          </p:nvSpPr>
          <p:spPr>
            <a:xfrm>
              <a:off x="2060414" y="1992514"/>
              <a:ext cx="14" cy="774"/>
            </a:xfrm>
            <a:custGeom>
              <a:rect b="b" l="l" r="r" t="t"/>
              <a:pathLst>
                <a:path extrusionOk="0" h="57" w="1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3"/>
            <p:cNvSpPr/>
            <p:nvPr/>
          </p:nvSpPr>
          <p:spPr>
            <a:xfrm>
              <a:off x="2053666" y="196465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3"/>
            <p:cNvSpPr/>
            <p:nvPr/>
          </p:nvSpPr>
          <p:spPr>
            <a:xfrm>
              <a:off x="2053571" y="19640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3"/>
            <p:cNvSpPr/>
            <p:nvPr/>
          </p:nvSpPr>
          <p:spPr>
            <a:xfrm>
              <a:off x="2053381" y="196271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3"/>
            <p:cNvSpPr/>
            <p:nvPr/>
          </p:nvSpPr>
          <p:spPr>
            <a:xfrm>
              <a:off x="2060319" y="1990369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3"/>
            <p:cNvSpPr/>
            <p:nvPr/>
          </p:nvSpPr>
          <p:spPr>
            <a:xfrm>
              <a:off x="2060319" y="1989378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3"/>
            <p:cNvSpPr/>
            <p:nvPr/>
          </p:nvSpPr>
          <p:spPr>
            <a:xfrm>
              <a:off x="2058459" y="1972786"/>
              <a:ext cx="584" cy="1439"/>
            </a:xfrm>
            <a:custGeom>
              <a:rect b="b" l="l" r="r" t="t"/>
              <a:pathLst>
                <a:path extrusionOk="0" h="106" w="43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3"/>
            <p:cNvSpPr/>
            <p:nvPr/>
          </p:nvSpPr>
          <p:spPr>
            <a:xfrm>
              <a:off x="2054806" y="196693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3"/>
            <p:cNvSpPr/>
            <p:nvPr/>
          </p:nvSpPr>
          <p:spPr>
            <a:xfrm>
              <a:off x="2053951" y="196560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3"/>
            <p:cNvSpPr/>
            <p:nvPr/>
          </p:nvSpPr>
          <p:spPr>
            <a:xfrm>
              <a:off x="2060373" y="1991414"/>
              <a:ext cx="0" cy="679"/>
            </a:xfrm>
            <a:custGeom>
              <a:rect b="b" l="l" r="r" t="t"/>
              <a:pathLst>
                <a:path extrusionOk="0" h="50" w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3"/>
            <p:cNvSpPr/>
            <p:nvPr/>
          </p:nvSpPr>
          <p:spPr>
            <a:xfrm>
              <a:off x="2053801" y="196512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3"/>
            <p:cNvSpPr/>
            <p:nvPr/>
          </p:nvSpPr>
          <p:spPr>
            <a:xfrm>
              <a:off x="2060224" y="1987477"/>
              <a:ext cx="14" cy="584"/>
            </a:xfrm>
            <a:custGeom>
              <a:rect b="b" l="l" r="r" t="t"/>
              <a:pathLst>
                <a:path extrusionOk="0" h="43" w="1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3"/>
            <p:cNvSpPr/>
            <p:nvPr/>
          </p:nvSpPr>
          <p:spPr>
            <a:xfrm>
              <a:off x="2060034" y="198386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3"/>
            <p:cNvSpPr/>
            <p:nvPr/>
          </p:nvSpPr>
          <p:spPr>
            <a:xfrm>
              <a:off x="2059939" y="198282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3"/>
            <p:cNvSpPr/>
            <p:nvPr/>
          </p:nvSpPr>
          <p:spPr>
            <a:xfrm>
              <a:off x="2060088" y="1984435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3"/>
            <p:cNvSpPr/>
            <p:nvPr/>
          </p:nvSpPr>
          <p:spPr>
            <a:xfrm>
              <a:off x="2059993" y="1983295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3"/>
            <p:cNvSpPr/>
            <p:nvPr/>
          </p:nvSpPr>
          <p:spPr>
            <a:xfrm>
              <a:off x="2060468" y="1993695"/>
              <a:ext cx="54" cy="923"/>
            </a:xfrm>
            <a:custGeom>
              <a:rect b="b" l="l" r="r" t="t"/>
              <a:pathLst>
                <a:path extrusionOk="0" h="68" w="4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3"/>
            <p:cNvSpPr/>
            <p:nvPr/>
          </p:nvSpPr>
          <p:spPr>
            <a:xfrm>
              <a:off x="2060183" y="1986621"/>
              <a:ext cx="0" cy="584"/>
            </a:xfrm>
            <a:custGeom>
              <a:rect b="b" l="l" r="r" t="t"/>
              <a:pathLst>
                <a:path extrusionOk="0" h="43" w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3"/>
            <p:cNvSpPr/>
            <p:nvPr/>
          </p:nvSpPr>
          <p:spPr>
            <a:xfrm>
              <a:off x="2060129" y="1985807"/>
              <a:ext cx="14" cy="638"/>
            </a:xfrm>
            <a:custGeom>
              <a:rect b="b" l="l" r="r" t="t"/>
              <a:pathLst>
                <a:path extrusionOk="0" h="47" w="1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3"/>
            <p:cNvSpPr/>
            <p:nvPr/>
          </p:nvSpPr>
          <p:spPr>
            <a:xfrm>
              <a:off x="2060088" y="1985101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3"/>
            <p:cNvSpPr/>
            <p:nvPr/>
          </p:nvSpPr>
          <p:spPr>
            <a:xfrm>
              <a:off x="2054562" y="1966649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3"/>
            <p:cNvSpPr/>
            <p:nvPr/>
          </p:nvSpPr>
          <p:spPr>
            <a:xfrm>
              <a:off x="2060509" y="1994795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3"/>
            <p:cNvSpPr/>
            <p:nvPr/>
          </p:nvSpPr>
          <p:spPr>
            <a:xfrm>
              <a:off x="2055091" y="196717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3"/>
            <p:cNvSpPr/>
            <p:nvPr/>
          </p:nvSpPr>
          <p:spPr>
            <a:xfrm>
              <a:off x="2055376" y="196746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3"/>
            <p:cNvSpPr/>
            <p:nvPr/>
          </p:nvSpPr>
          <p:spPr>
            <a:xfrm>
              <a:off x="2059939" y="1982385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3"/>
            <p:cNvSpPr/>
            <p:nvPr/>
          </p:nvSpPr>
          <p:spPr>
            <a:xfrm>
              <a:off x="2060278" y="1988427"/>
              <a:ext cx="0" cy="530"/>
            </a:xfrm>
            <a:custGeom>
              <a:rect b="b" l="l" r="r" t="t"/>
              <a:pathLst>
                <a:path extrusionOk="0" h="39" w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3"/>
            <p:cNvSpPr/>
            <p:nvPr/>
          </p:nvSpPr>
          <p:spPr>
            <a:xfrm>
              <a:off x="2056137" y="196788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3"/>
            <p:cNvSpPr/>
            <p:nvPr/>
          </p:nvSpPr>
          <p:spPr>
            <a:xfrm>
              <a:off x="2055757" y="19676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3"/>
            <p:cNvSpPr/>
            <p:nvPr/>
          </p:nvSpPr>
          <p:spPr>
            <a:xfrm>
              <a:off x="2153623" y="1945930"/>
              <a:ext cx="3720" cy="6381"/>
            </a:xfrm>
            <a:custGeom>
              <a:rect b="b" l="l" r="r" t="t"/>
              <a:pathLst>
                <a:path extrusionOk="0" h="470" w="274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3"/>
            <p:cNvSpPr/>
            <p:nvPr/>
          </p:nvSpPr>
          <p:spPr>
            <a:xfrm>
              <a:off x="2113366" y="1953723"/>
              <a:ext cx="52776" cy="75260"/>
            </a:xfrm>
            <a:custGeom>
              <a:rect b="b" l="l" r="r" t="t"/>
              <a:pathLst>
                <a:path extrusionOk="0" h="5543" w="3887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3"/>
            <p:cNvSpPr/>
            <p:nvPr/>
          </p:nvSpPr>
          <p:spPr>
            <a:xfrm>
              <a:off x="2165368" y="2023172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3"/>
            <p:cNvSpPr/>
            <p:nvPr/>
          </p:nvSpPr>
          <p:spPr>
            <a:xfrm>
              <a:off x="2165178" y="2022792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3"/>
            <p:cNvSpPr/>
            <p:nvPr/>
          </p:nvSpPr>
          <p:spPr>
            <a:xfrm>
              <a:off x="2159136" y="198890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3"/>
            <p:cNvSpPr/>
            <p:nvPr/>
          </p:nvSpPr>
          <p:spPr>
            <a:xfrm>
              <a:off x="2158715" y="1989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3"/>
            <p:cNvSpPr/>
            <p:nvPr/>
          </p:nvSpPr>
          <p:spPr>
            <a:xfrm>
              <a:off x="2158375" y="199017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3"/>
            <p:cNvSpPr/>
            <p:nvPr/>
          </p:nvSpPr>
          <p:spPr>
            <a:xfrm>
              <a:off x="2159611" y="198833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3"/>
            <p:cNvSpPr/>
            <p:nvPr/>
          </p:nvSpPr>
          <p:spPr>
            <a:xfrm>
              <a:off x="2161132" y="1986757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3"/>
            <p:cNvSpPr/>
            <p:nvPr/>
          </p:nvSpPr>
          <p:spPr>
            <a:xfrm>
              <a:off x="2160086" y="1987803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3"/>
            <p:cNvSpPr/>
            <p:nvPr/>
          </p:nvSpPr>
          <p:spPr>
            <a:xfrm>
              <a:off x="2165884" y="202383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3"/>
            <p:cNvSpPr/>
            <p:nvPr/>
          </p:nvSpPr>
          <p:spPr>
            <a:xfrm>
              <a:off x="2160616" y="1987287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3"/>
            <p:cNvSpPr/>
            <p:nvPr/>
          </p:nvSpPr>
          <p:spPr>
            <a:xfrm>
              <a:off x="2165558" y="2023457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3"/>
            <p:cNvSpPr/>
            <p:nvPr/>
          </p:nvSpPr>
          <p:spPr>
            <a:xfrm>
              <a:off x="2157289" y="1953832"/>
              <a:ext cx="54" cy="855"/>
            </a:xfrm>
            <a:custGeom>
              <a:rect b="b" l="l" r="r" t="t"/>
              <a:pathLst>
                <a:path extrusionOk="0" h="63" w="4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3"/>
            <p:cNvSpPr/>
            <p:nvPr/>
          </p:nvSpPr>
          <p:spPr>
            <a:xfrm>
              <a:off x="2157140" y="1954728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3"/>
            <p:cNvSpPr/>
            <p:nvPr/>
          </p:nvSpPr>
          <p:spPr>
            <a:xfrm>
              <a:off x="2157004" y="1951971"/>
              <a:ext cx="149" cy="339"/>
            </a:xfrm>
            <a:custGeom>
              <a:rect b="b" l="l" r="r" t="t"/>
              <a:pathLst>
                <a:path extrusionOk="0" h="25" w="11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3"/>
            <p:cNvSpPr/>
            <p:nvPr/>
          </p:nvSpPr>
          <p:spPr>
            <a:xfrm>
              <a:off x="2115213" y="200068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3"/>
            <p:cNvSpPr/>
            <p:nvPr/>
          </p:nvSpPr>
          <p:spPr>
            <a:xfrm>
              <a:off x="2124011" y="1992826"/>
              <a:ext cx="923" cy="27"/>
            </a:xfrm>
            <a:custGeom>
              <a:rect b="b" l="l" r="r" t="t"/>
              <a:pathLst>
                <a:path extrusionOk="0" h="2" w="68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3"/>
            <p:cNvSpPr/>
            <p:nvPr/>
          </p:nvSpPr>
          <p:spPr>
            <a:xfrm>
              <a:off x="2153528" y="194788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3"/>
            <p:cNvSpPr/>
            <p:nvPr/>
          </p:nvSpPr>
          <p:spPr>
            <a:xfrm>
              <a:off x="2153528" y="1947409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3"/>
            <p:cNvSpPr/>
            <p:nvPr/>
          </p:nvSpPr>
          <p:spPr>
            <a:xfrm>
              <a:off x="2153487" y="194830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3"/>
            <p:cNvSpPr/>
            <p:nvPr/>
          </p:nvSpPr>
          <p:spPr>
            <a:xfrm>
              <a:off x="2153678" y="1946255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3"/>
            <p:cNvSpPr/>
            <p:nvPr/>
          </p:nvSpPr>
          <p:spPr>
            <a:xfrm>
              <a:off x="2153583" y="1946785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3"/>
            <p:cNvSpPr/>
            <p:nvPr/>
          </p:nvSpPr>
          <p:spPr>
            <a:xfrm>
              <a:off x="2153718" y="1945875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3"/>
            <p:cNvSpPr/>
            <p:nvPr/>
          </p:nvSpPr>
          <p:spPr>
            <a:xfrm>
              <a:off x="2155959" y="1951116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3"/>
            <p:cNvSpPr/>
            <p:nvPr/>
          </p:nvSpPr>
          <p:spPr>
            <a:xfrm>
              <a:off x="2156760" y="1951591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3"/>
            <p:cNvSpPr/>
            <p:nvPr/>
          </p:nvSpPr>
          <p:spPr>
            <a:xfrm>
              <a:off x="2115172" y="200091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3"/>
            <p:cNvSpPr/>
            <p:nvPr/>
          </p:nvSpPr>
          <p:spPr>
            <a:xfrm>
              <a:off x="2153487" y="19486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3"/>
            <p:cNvSpPr/>
            <p:nvPr/>
          </p:nvSpPr>
          <p:spPr>
            <a:xfrm>
              <a:off x="2156434" y="1951347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3"/>
            <p:cNvSpPr/>
            <p:nvPr/>
          </p:nvSpPr>
          <p:spPr>
            <a:xfrm>
              <a:off x="2113597" y="200682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3"/>
            <p:cNvSpPr/>
            <p:nvPr/>
          </p:nvSpPr>
          <p:spPr>
            <a:xfrm>
              <a:off x="2114506" y="2003824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3"/>
            <p:cNvSpPr/>
            <p:nvPr/>
          </p:nvSpPr>
          <p:spPr>
            <a:xfrm>
              <a:off x="2115117" y="200120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3"/>
            <p:cNvSpPr/>
            <p:nvPr/>
          </p:nvSpPr>
          <p:spPr>
            <a:xfrm>
              <a:off x="2113977" y="200553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3"/>
            <p:cNvSpPr/>
            <p:nvPr/>
          </p:nvSpPr>
          <p:spPr>
            <a:xfrm>
              <a:off x="2114602" y="200325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3"/>
            <p:cNvSpPr/>
            <p:nvPr/>
          </p:nvSpPr>
          <p:spPr>
            <a:xfrm>
              <a:off x="2114221" y="2004924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3"/>
            <p:cNvSpPr/>
            <p:nvPr/>
          </p:nvSpPr>
          <p:spPr>
            <a:xfrm>
              <a:off x="2113787" y="20061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3"/>
            <p:cNvSpPr/>
            <p:nvPr/>
          </p:nvSpPr>
          <p:spPr>
            <a:xfrm>
              <a:off x="2114316" y="2004353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3"/>
            <p:cNvSpPr/>
            <p:nvPr/>
          </p:nvSpPr>
          <p:spPr>
            <a:xfrm>
              <a:off x="2114982" y="200192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3"/>
            <p:cNvSpPr/>
            <p:nvPr/>
          </p:nvSpPr>
          <p:spPr>
            <a:xfrm>
              <a:off x="2114737" y="200277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3"/>
            <p:cNvSpPr/>
            <p:nvPr/>
          </p:nvSpPr>
          <p:spPr>
            <a:xfrm>
              <a:off x="2114832" y="200234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3"/>
            <p:cNvSpPr/>
            <p:nvPr/>
          </p:nvSpPr>
          <p:spPr>
            <a:xfrm>
              <a:off x="2113366" y="20074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3"/>
            <p:cNvSpPr/>
            <p:nvPr/>
          </p:nvSpPr>
          <p:spPr>
            <a:xfrm>
              <a:off x="2115022" y="200154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3"/>
            <p:cNvSpPr/>
            <p:nvPr/>
          </p:nvSpPr>
          <p:spPr>
            <a:xfrm>
              <a:off x="1985928" y="1964599"/>
              <a:ext cx="43217" cy="44466"/>
            </a:xfrm>
            <a:custGeom>
              <a:rect b="b" l="l" r="r" t="t"/>
              <a:pathLst>
                <a:path extrusionOk="0" h="3275" w="3183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3"/>
            <p:cNvSpPr/>
            <p:nvPr/>
          </p:nvSpPr>
          <p:spPr>
            <a:xfrm>
              <a:off x="2025044" y="1961747"/>
              <a:ext cx="29585" cy="45417"/>
            </a:xfrm>
            <a:custGeom>
              <a:rect b="b" l="l" r="r" t="t"/>
              <a:pathLst>
                <a:path extrusionOk="0" h="3345" w="2179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3"/>
            <p:cNvSpPr/>
            <p:nvPr/>
          </p:nvSpPr>
          <p:spPr>
            <a:xfrm>
              <a:off x="2053761" y="19963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3"/>
            <p:cNvSpPr/>
            <p:nvPr/>
          </p:nvSpPr>
          <p:spPr>
            <a:xfrm>
              <a:off x="2053516" y="199578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3"/>
            <p:cNvSpPr/>
            <p:nvPr/>
          </p:nvSpPr>
          <p:spPr>
            <a:xfrm>
              <a:off x="2052905" y="19939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3"/>
            <p:cNvSpPr/>
            <p:nvPr/>
          </p:nvSpPr>
          <p:spPr>
            <a:xfrm>
              <a:off x="2053326" y="1995175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3"/>
            <p:cNvSpPr/>
            <p:nvPr/>
          </p:nvSpPr>
          <p:spPr>
            <a:xfrm>
              <a:off x="2053095" y="19946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3"/>
            <p:cNvSpPr/>
            <p:nvPr/>
          </p:nvSpPr>
          <p:spPr>
            <a:xfrm>
              <a:off x="2054277" y="1997497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3"/>
            <p:cNvSpPr/>
            <p:nvPr/>
          </p:nvSpPr>
          <p:spPr>
            <a:xfrm>
              <a:off x="2053992" y="199692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3"/>
            <p:cNvSpPr/>
            <p:nvPr/>
          </p:nvSpPr>
          <p:spPr>
            <a:xfrm>
              <a:off x="2054467" y="19979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3"/>
            <p:cNvSpPr/>
            <p:nvPr/>
          </p:nvSpPr>
          <p:spPr>
            <a:xfrm>
              <a:off x="2048004" y="196508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3"/>
            <p:cNvSpPr/>
            <p:nvPr/>
          </p:nvSpPr>
          <p:spPr>
            <a:xfrm>
              <a:off x="2047909" y="196489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3"/>
            <p:cNvSpPr/>
            <p:nvPr/>
          </p:nvSpPr>
          <p:spPr>
            <a:xfrm>
              <a:off x="2048343" y="196556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3"/>
            <p:cNvSpPr/>
            <p:nvPr/>
          </p:nvSpPr>
          <p:spPr>
            <a:xfrm>
              <a:off x="2049620" y="1975691"/>
              <a:ext cx="679" cy="4521"/>
            </a:xfrm>
            <a:custGeom>
              <a:rect b="b" l="l" r="r" t="t"/>
              <a:pathLst>
                <a:path extrusionOk="0" h="333" w="5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3"/>
            <p:cNvSpPr/>
            <p:nvPr/>
          </p:nvSpPr>
          <p:spPr>
            <a:xfrm>
              <a:off x="2052376" y="1991849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3"/>
            <p:cNvSpPr/>
            <p:nvPr/>
          </p:nvSpPr>
          <p:spPr>
            <a:xfrm>
              <a:off x="2047393" y="19634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3"/>
            <p:cNvSpPr/>
            <p:nvPr/>
          </p:nvSpPr>
          <p:spPr>
            <a:xfrm>
              <a:off x="2047773" y="196461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3"/>
            <p:cNvSpPr/>
            <p:nvPr/>
          </p:nvSpPr>
          <p:spPr>
            <a:xfrm>
              <a:off x="2047529" y="196394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3"/>
            <p:cNvSpPr/>
            <p:nvPr/>
          </p:nvSpPr>
          <p:spPr>
            <a:xfrm>
              <a:off x="2047678" y="19642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3"/>
            <p:cNvSpPr/>
            <p:nvPr/>
          </p:nvSpPr>
          <p:spPr>
            <a:xfrm>
              <a:off x="2052281" y="199122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3"/>
            <p:cNvSpPr/>
            <p:nvPr/>
          </p:nvSpPr>
          <p:spPr>
            <a:xfrm>
              <a:off x="2048153" y="196531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3"/>
            <p:cNvSpPr/>
            <p:nvPr/>
          </p:nvSpPr>
          <p:spPr>
            <a:xfrm>
              <a:off x="2048438" y="196565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3"/>
            <p:cNvSpPr/>
            <p:nvPr/>
          </p:nvSpPr>
          <p:spPr>
            <a:xfrm>
              <a:off x="2047298" y="1962942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3"/>
            <p:cNvSpPr/>
            <p:nvPr/>
          </p:nvSpPr>
          <p:spPr>
            <a:xfrm>
              <a:off x="2052661" y="199317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3"/>
            <p:cNvSpPr/>
            <p:nvPr/>
          </p:nvSpPr>
          <p:spPr>
            <a:xfrm>
              <a:off x="2048574" y="196575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3"/>
            <p:cNvSpPr/>
            <p:nvPr/>
          </p:nvSpPr>
          <p:spPr>
            <a:xfrm>
              <a:off x="2052525" y="199251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3"/>
            <p:cNvSpPr/>
            <p:nvPr/>
          </p:nvSpPr>
          <p:spPr>
            <a:xfrm>
              <a:off x="2047149" y="1962426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3"/>
            <p:cNvSpPr/>
            <p:nvPr/>
          </p:nvSpPr>
          <p:spPr>
            <a:xfrm>
              <a:off x="2052186" y="1990654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3"/>
            <p:cNvSpPr/>
            <p:nvPr/>
          </p:nvSpPr>
          <p:spPr>
            <a:xfrm>
              <a:off x="2048248" y="19654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3"/>
            <p:cNvSpPr/>
            <p:nvPr/>
          </p:nvSpPr>
          <p:spPr>
            <a:xfrm>
              <a:off x="2030082" y="197692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3"/>
            <p:cNvSpPr/>
            <p:nvPr/>
          </p:nvSpPr>
          <p:spPr>
            <a:xfrm>
              <a:off x="2028520" y="200401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3"/>
            <p:cNvSpPr/>
            <p:nvPr/>
          </p:nvSpPr>
          <p:spPr>
            <a:xfrm>
              <a:off x="2029756" y="1975203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3"/>
            <p:cNvSpPr/>
            <p:nvPr/>
          </p:nvSpPr>
          <p:spPr>
            <a:xfrm>
              <a:off x="2028520" y="200296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3"/>
            <p:cNvSpPr/>
            <p:nvPr/>
          </p:nvSpPr>
          <p:spPr>
            <a:xfrm>
              <a:off x="2028561" y="200344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3"/>
            <p:cNvSpPr/>
            <p:nvPr/>
          </p:nvSpPr>
          <p:spPr>
            <a:xfrm>
              <a:off x="2028262" y="2002195"/>
              <a:ext cx="81" cy="122"/>
            </a:xfrm>
            <a:custGeom>
              <a:rect b="b" l="l" r="r" t="t"/>
              <a:pathLst>
                <a:path extrusionOk="0" h="9" w="6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3"/>
            <p:cNvSpPr/>
            <p:nvPr/>
          </p:nvSpPr>
          <p:spPr>
            <a:xfrm>
              <a:off x="2028425" y="200253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3"/>
            <p:cNvSpPr/>
            <p:nvPr/>
          </p:nvSpPr>
          <p:spPr>
            <a:xfrm>
              <a:off x="2030231" y="197772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3"/>
            <p:cNvSpPr/>
            <p:nvPr/>
          </p:nvSpPr>
          <p:spPr>
            <a:xfrm>
              <a:off x="2030747" y="198153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3"/>
            <p:cNvSpPr/>
            <p:nvPr/>
          </p:nvSpPr>
          <p:spPr>
            <a:xfrm>
              <a:off x="2030652" y="1980539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3"/>
            <p:cNvSpPr/>
            <p:nvPr/>
          </p:nvSpPr>
          <p:spPr>
            <a:xfrm>
              <a:off x="2030557" y="1979914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3"/>
            <p:cNvSpPr/>
            <p:nvPr/>
          </p:nvSpPr>
          <p:spPr>
            <a:xfrm>
              <a:off x="2029281" y="1973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3"/>
            <p:cNvSpPr/>
            <p:nvPr/>
          </p:nvSpPr>
          <p:spPr>
            <a:xfrm>
              <a:off x="2030367" y="1978488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3"/>
            <p:cNvSpPr/>
            <p:nvPr/>
          </p:nvSpPr>
          <p:spPr>
            <a:xfrm>
              <a:off x="2029511" y="1974306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3"/>
            <p:cNvSpPr/>
            <p:nvPr/>
          </p:nvSpPr>
          <p:spPr>
            <a:xfrm>
              <a:off x="2030706" y="198110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3"/>
            <p:cNvSpPr/>
            <p:nvPr/>
          </p:nvSpPr>
          <p:spPr>
            <a:xfrm>
              <a:off x="2030462" y="197924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3"/>
            <p:cNvSpPr/>
            <p:nvPr/>
          </p:nvSpPr>
          <p:spPr>
            <a:xfrm>
              <a:off x="2028425" y="2004666"/>
              <a:ext cx="54" cy="177"/>
            </a:xfrm>
            <a:custGeom>
              <a:rect b="b" l="l" r="r" t="t"/>
              <a:pathLst>
                <a:path extrusionOk="0" h="13" w="4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3"/>
            <p:cNvSpPr/>
            <p:nvPr/>
          </p:nvSpPr>
          <p:spPr>
            <a:xfrm>
              <a:off x="2028995" y="1972541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3"/>
            <p:cNvSpPr/>
            <p:nvPr/>
          </p:nvSpPr>
          <p:spPr>
            <a:xfrm>
              <a:off x="2029892" y="1976072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3"/>
            <p:cNvSpPr/>
            <p:nvPr/>
          </p:nvSpPr>
          <p:spPr>
            <a:xfrm>
              <a:off x="2028425" y="1970885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3"/>
            <p:cNvSpPr/>
            <p:nvPr/>
          </p:nvSpPr>
          <p:spPr>
            <a:xfrm>
              <a:off x="2025044" y="1994320"/>
              <a:ext cx="3055" cy="7563"/>
            </a:xfrm>
            <a:custGeom>
              <a:rect b="b" l="l" r="r" t="t"/>
              <a:pathLst>
                <a:path extrusionOk="0" h="557" w="225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3"/>
            <p:cNvSpPr/>
            <p:nvPr/>
          </p:nvSpPr>
          <p:spPr>
            <a:xfrm>
              <a:off x="2028710" y="1971686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3"/>
            <p:cNvSpPr/>
            <p:nvPr/>
          </p:nvSpPr>
          <p:spPr>
            <a:xfrm>
              <a:off x="1936777" y="1949351"/>
              <a:ext cx="53305" cy="39619"/>
            </a:xfrm>
            <a:custGeom>
              <a:rect b="b" l="l" r="r" t="t"/>
              <a:pathLst>
                <a:path extrusionOk="0" h="2918" w="3926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3"/>
            <p:cNvSpPr/>
            <p:nvPr/>
          </p:nvSpPr>
          <p:spPr>
            <a:xfrm>
              <a:off x="1956464" y="19525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3"/>
            <p:cNvSpPr/>
            <p:nvPr/>
          </p:nvSpPr>
          <p:spPr>
            <a:xfrm>
              <a:off x="1957510" y="19525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3"/>
            <p:cNvSpPr/>
            <p:nvPr/>
          </p:nvSpPr>
          <p:spPr>
            <a:xfrm>
              <a:off x="1953898" y="1952352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3"/>
            <p:cNvSpPr/>
            <p:nvPr/>
          </p:nvSpPr>
          <p:spPr>
            <a:xfrm>
              <a:off x="1953138" y="1952162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3"/>
            <p:cNvSpPr/>
            <p:nvPr/>
          </p:nvSpPr>
          <p:spPr>
            <a:xfrm>
              <a:off x="1951997" y="195182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3"/>
            <p:cNvSpPr/>
            <p:nvPr/>
          </p:nvSpPr>
          <p:spPr>
            <a:xfrm>
              <a:off x="1952513" y="1952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3"/>
            <p:cNvSpPr/>
            <p:nvPr/>
          </p:nvSpPr>
          <p:spPr>
            <a:xfrm>
              <a:off x="1955650" y="1952542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3"/>
            <p:cNvSpPr/>
            <p:nvPr/>
          </p:nvSpPr>
          <p:spPr>
            <a:xfrm>
              <a:off x="1958026" y="195258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3"/>
            <p:cNvSpPr/>
            <p:nvPr/>
          </p:nvSpPr>
          <p:spPr>
            <a:xfrm>
              <a:off x="1958745" y="1952542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3"/>
            <p:cNvSpPr/>
            <p:nvPr/>
          </p:nvSpPr>
          <p:spPr>
            <a:xfrm>
              <a:off x="1960972" y="1952202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3"/>
            <p:cNvSpPr/>
            <p:nvPr/>
          </p:nvSpPr>
          <p:spPr>
            <a:xfrm>
              <a:off x="1959451" y="1952487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3"/>
            <p:cNvSpPr/>
            <p:nvPr/>
          </p:nvSpPr>
          <p:spPr>
            <a:xfrm>
              <a:off x="1960171" y="1952392"/>
              <a:ext cx="394" cy="68"/>
            </a:xfrm>
            <a:custGeom>
              <a:rect b="b" l="l" r="r" t="t"/>
              <a:pathLst>
                <a:path extrusionOk="0" h="5" w="29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3"/>
            <p:cNvSpPr/>
            <p:nvPr/>
          </p:nvSpPr>
          <p:spPr>
            <a:xfrm>
              <a:off x="1961732" y="1952067"/>
              <a:ext cx="448" cy="109"/>
            </a:xfrm>
            <a:custGeom>
              <a:rect b="b" l="l" r="r" t="t"/>
              <a:pathLst>
                <a:path extrusionOk="0" h="8" w="33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3"/>
            <p:cNvSpPr/>
            <p:nvPr/>
          </p:nvSpPr>
          <p:spPr>
            <a:xfrm>
              <a:off x="1946865" y="1949351"/>
              <a:ext cx="190" cy="964"/>
            </a:xfrm>
            <a:custGeom>
              <a:rect b="b" l="l" r="r" t="t"/>
              <a:pathLst>
                <a:path extrusionOk="0" h="71" w="14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3"/>
            <p:cNvSpPr/>
            <p:nvPr/>
          </p:nvSpPr>
          <p:spPr>
            <a:xfrm>
              <a:off x="1946756" y="19502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3"/>
            <p:cNvSpPr/>
            <p:nvPr/>
          </p:nvSpPr>
          <p:spPr>
            <a:xfrm>
              <a:off x="1946281" y="195121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3"/>
            <p:cNvSpPr/>
            <p:nvPr/>
          </p:nvSpPr>
          <p:spPr>
            <a:xfrm>
              <a:off x="1936831" y="196066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3"/>
            <p:cNvSpPr/>
            <p:nvPr/>
          </p:nvSpPr>
          <p:spPr>
            <a:xfrm>
              <a:off x="1945521" y="19520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3"/>
            <p:cNvSpPr/>
            <p:nvPr/>
          </p:nvSpPr>
          <p:spPr>
            <a:xfrm>
              <a:off x="1944856" y="1952297"/>
              <a:ext cx="489" cy="258"/>
            </a:xfrm>
            <a:custGeom>
              <a:rect b="b" l="l" r="r" t="t"/>
              <a:pathLst>
                <a:path extrusionOk="0" h="19" w="36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3"/>
            <p:cNvSpPr/>
            <p:nvPr/>
          </p:nvSpPr>
          <p:spPr>
            <a:xfrm>
              <a:off x="1936967" y="1959616"/>
              <a:ext cx="1249" cy="964"/>
            </a:xfrm>
            <a:custGeom>
              <a:rect b="b" l="l" r="r" t="t"/>
              <a:pathLst>
                <a:path extrusionOk="0" h="71" w="92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3"/>
            <p:cNvSpPr/>
            <p:nvPr/>
          </p:nvSpPr>
          <p:spPr>
            <a:xfrm>
              <a:off x="1945955" y="19516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3"/>
            <p:cNvSpPr/>
            <p:nvPr/>
          </p:nvSpPr>
          <p:spPr>
            <a:xfrm>
              <a:off x="1946526" y="195073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3"/>
            <p:cNvSpPr/>
            <p:nvPr/>
          </p:nvSpPr>
          <p:spPr>
            <a:xfrm>
              <a:off x="1946865" y="1950206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3"/>
            <p:cNvSpPr/>
            <p:nvPr/>
          </p:nvSpPr>
          <p:spPr>
            <a:xfrm>
              <a:off x="1946960" y="194959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3"/>
            <p:cNvSpPr/>
            <p:nvPr/>
          </p:nvSpPr>
          <p:spPr>
            <a:xfrm>
              <a:off x="1987217" y="197326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3"/>
            <p:cNvSpPr/>
            <p:nvPr/>
          </p:nvSpPr>
          <p:spPr>
            <a:xfrm>
              <a:off x="1986498" y="196983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3"/>
            <p:cNvSpPr/>
            <p:nvPr/>
          </p:nvSpPr>
          <p:spPr>
            <a:xfrm>
              <a:off x="1986783" y="1972677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3"/>
            <p:cNvSpPr/>
            <p:nvPr/>
          </p:nvSpPr>
          <p:spPr>
            <a:xfrm>
              <a:off x="1986457" y="1970315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3"/>
            <p:cNvSpPr/>
            <p:nvPr/>
          </p:nvSpPr>
          <p:spPr>
            <a:xfrm>
              <a:off x="1985547" y="1985236"/>
              <a:ext cx="1629" cy="1629"/>
            </a:xfrm>
            <a:custGeom>
              <a:rect b="b" l="l" r="r" t="t"/>
              <a:pathLst>
                <a:path extrusionOk="0" h="120" w="12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3"/>
            <p:cNvSpPr/>
            <p:nvPr/>
          </p:nvSpPr>
          <p:spPr>
            <a:xfrm>
              <a:off x="1986878" y="1967789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3"/>
            <p:cNvSpPr/>
            <p:nvPr/>
          </p:nvSpPr>
          <p:spPr>
            <a:xfrm>
              <a:off x="1986742" y="1968319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3"/>
            <p:cNvSpPr/>
            <p:nvPr/>
          </p:nvSpPr>
          <p:spPr>
            <a:xfrm>
              <a:off x="1986457" y="1971211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3"/>
            <p:cNvSpPr/>
            <p:nvPr/>
          </p:nvSpPr>
          <p:spPr>
            <a:xfrm>
              <a:off x="1986688" y="1968835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3"/>
            <p:cNvSpPr/>
            <p:nvPr/>
          </p:nvSpPr>
          <p:spPr>
            <a:xfrm>
              <a:off x="1986457" y="197073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3"/>
            <p:cNvSpPr/>
            <p:nvPr/>
          </p:nvSpPr>
          <p:spPr>
            <a:xfrm>
              <a:off x="1986973" y="1967273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3"/>
            <p:cNvSpPr/>
            <p:nvPr/>
          </p:nvSpPr>
          <p:spPr>
            <a:xfrm>
              <a:off x="1986959" y="1973017"/>
              <a:ext cx="122" cy="109"/>
            </a:xfrm>
            <a:custGeom>
              <a:rect b="b" l="l" r="r" t="t"/>
              <a:pathLst>
                <a:path extrusionOk="0" h="8" w="9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3"/>
            <p:cNvSpPr/>
            <p:nvPr/>
          </p:nvSpPr>
          <p:spPr>
            <a:xfrm>
              <a:off x="1986498" y="197159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3"/>
            <p:cNvSpPr/>
            <p:nvPr/>
          </p:nvSpPr>
          <p:spPr>
            <a:xfrm>
              <a:off x="1986647" y="1972351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3"/>
            <p:cNvSpPr/>
            <p:nvPr/>
          </p:nvSpPr>
          <p:spPr>
            <a:xfrm>
              <a:off x="1986552" y="1971971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3"/>
            <p:cNvSpPr/>
            <p:nvPr/>
          </p:nvSpPr>
          <p:spPr>
            <a:xfrm>
              <a:off x="1986593" y="1969310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3"/>
            <p:cNvSpPr/>
            <p:nvPr/>
          </p:nvSpPr>
          <p:spPr>
            <a:xfrm>
              <a:off x="1963443" y="1981204"/>
              <a:ext cx="29110" cy="27820"/>
            </a:xfrm>
            <a:custGeom>
              <a:rect b="b" l="l" r="r" t="t"/>
              <a:pathLst>
                <a:path extrusionOk="0" h="2049" w="2144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3"/>
            <p:cNvSpPr/>
            <p:nvPr/>
          </p:nvSpPr>
          <p:spPr>
            <a:xfrm>
              <a:off x="1984787" y="1988522"/>
              <a:ext cx="68" cy="1534"/>
            </a:xfrm>
            <a:custGeom>
              <a:rect b="b" l="l" r="r" t="t"/>
              <a:pathLst>
                <a:path extrusionOk="0" h="113" w="5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3"/>
            <p:cNvSpPr/>
            <p:nvPr/>
          </p:nvSpPr>
          <p:spPr>
            <a:xfrm>
              <a:off x="1991345" y="200563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3"/>
            <p:cNvSpPr/>
            <p:nvPr/>
          </p:nvSpPr>
          <p:spPr>
            <a:xfrm>
              <a:off x="1990259" y="2008766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3"/>
            <p:cNvSpPr/>
            <p:nvPr/>
          </p:nvSpPr>
          <p:spPr>
            <a:xfrm>
              <a:off x="1990639" y="2007490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3"/>
            <p:cNvSpPr/>
            <p:nvPr/>
          </p:nvSpPr>
          <p:spPr>
            <a:xfrm>
              <a:off x="1991155" y="2006064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3"/>
            <p:cNvSpPr/>
            <p:nvPr/>
          </p:nvSpPr>
          <p:spPr>
            <a:xfrm>
              <a:off x="1990449" y="200810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3"/>
            <p:cNvSpPr/>
            <p:nvPr/>
          </p:nvSpPr>
          <p:spPr>
            <a:xfrm>
              <a:off x="1990965" y="2006485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3"/>
            <p:cNvSpPr/>
            <p:nvPr/>
          </p:nvSpPr>
          <p:spPr>
            <a:xfrm>
              <a:off x="1990775" y="2006960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3"/>
            <p:cNvSpPr/>
            <p:nvPr/>
          </p:nvSpPr>
          <p:spPr>
            <a:xfrm>
              <a:off x="1985547" y="1997456"/>
              <a:ext cx="1344" cy="774"/>
            </a:xfrm>
            <a:custGeom>
              <a:rect b="b" l="l" r="r" t="t"/>
              <a:pathLst>
                <a:path extrusionOk="0" h="57" w="99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3"/>
            <p:cNvSpPr/>
            <p:nvPr/>
          </p:nvSpPr>
          <p:spPr>
            <a:xfrm>
              <a:off x="198079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3"/>
            <p:cNvSpPr/>
            <p:nvPr/>
          </p:nvSpPr>
          <p:spPr>
            <a:xfrm>
              <a:off x="1979845" y="199065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3"/>
            <p:cNvSpPr/>
            <p:nvPr/>
          </p:nvSpPr>
          <p:spPr>
            <a:xfrm>
              <a:off x="1971481" y="19819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3"/>
            <p:cNvSpPr/>
            <p:nvPr/>
          </p:nvSpPr>
          <p:spPr>
            <a:xfrm>
              <a:off x="1983796" y="1987612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3"/>
            <p:cNvSpPr/>
            <p:nvPr/>
          </p:nvSpPr>
          <p:spPr>
            <a:xfrm>
              <a:off x="1981800" y="1990084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3"/>
            <p:cNvSpPr/>
            <p:nvPr/>
          </p:nvSpPr>
          <p:spPr>
            <a:xfrm>
              <a:off x="1974468" y="1981299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3"/>
            <p:cNvSpPr/>
            <p:nvPr/>
          </p:nvSpPr>
          <p:spPr>
            <a:xfrm>
              <a:off x="1972567" y="1981584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3"/>
            <p:cNvSpPr/>
            <p:nvPr/>
          </p:nvSpPr>
          <p:spPr>
            <a:xfrm>
              <a:off x="1984597" y="1988373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3"/>
            <p:cNvSpPr/>
            <p:nvPr/>
          </p:nvSpPr>
          <p:spPr>
            <a:xfrm>
              <a:off x="1980374" y="1990708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3"/>
            <p:cNvSpPr/>
            <p:nvPr/>
          </p:nvSpPr>
          <p:spPr>
            <a:xfrm>
              <a:off x="1984081" y="198795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3"/>
            <p:cNvSpPr/>
            <p:nvPr/>
          </p:nvSpPr>
          <p:spPr>
            <a:xfrm>
              <a:off x="1984312" y="198818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3"/>
            <p:cNvSpPr/>
            <p:nvPr/>
          </p:nvSpPr>
          <p:spPr>
            <a:xfrm>
              <a:off x="1981366" y="199036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3"/>
            <p:cNvSpPr/>
            <p:nvPr/>
          </p:nvSpPr>
          <p:spPr>
            <a:xfrm>
              <a:off x="1973898" y="1981340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3"/>
            <p:cNvSpPr/>
            <p:nvPr/>
          </p:nvSpPr>
          <p:spPr>
            <a:xfrm>
              <a:off x="1973233" y="1981435"/>
              <a:ext cx="448" cy="109"/>
            </a:xfrm>
            <a:custGeom>
              <a:rect b="b" l="l" r="r" t="t"/>
              <a:pathLst>
                <a:path extrusionOk="0" h="8" w="33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3"/>
            <p:cNvSpPr/>
            <p:nvPr/>
          </p:nvSpPr>
          <p:spPr>
            <a:xfrm>
              <a:off x="1971766" y="1981720"/>
              <a:ext cx="530" cy="109"/>
            </a:xfrm>
            <a:custGeom>
              <a:rect b="b" l="l" r="r" t="t"/>
              <a:pathLst>
                <a:path extrusionOk="0" h="8" w="39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3"/>
            <p:cNvSpPr/>
            <p:nvPr/>
          </p:nvSpPr>
          <p:spPr>
            <a:xfrm>
              <a:off x="1975378" y="1981150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3"/>
            <p:cNvSpPr/>
            <p:nvPr/>
          </p:nvSpPr>
          <p:spPr>
            <a:xfrm>
              <a:off x="1974943" y="1981204"/>
              <a:ext cx="299" cy="54"/>
            </a:xfrm>
            <a:custGeom>
              <a:rect b="b" l="l" r="r" t="t"/>
              <a:pathLst>
                <a:path extrusionOk="0" h="4" w="22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3"/>
            <p:cNvSpPr/>
            <p:nvPr/>
          </p:nvSpPr>
          <p:spPr>
            <a:xfrm>
              <a:off x="1950327" y="1969744"/>
              <a:ext cx="19362" cy="21398"/>
            </a:xfrm>
            <a:custGeom>
              <a:rect b="b" l="l" r="r" t="t"/>
              <a:pathLst>
                <a:path extrusionOk="0" h="1576" w="1426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3"/>
            <p:cNvSpPr/>
            <p:nvPr/>
          </p:nvSpPr>
          <p:spPr>
            <a:xfrm>
              <a:off x="1953749" y="197316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3"/>
            <p:cNvSpPr/>
            <p:nvPr/>
          </p:nvSpPr>
          <p:spPr>
            <a:xfrm>
              <a:off x="1954754" y="197187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3"/>
            <p:cNvSpPr/>
            <p:nvPr/>
          </p:nvSpPr>
          <p:spPr>
            <a:xfrm>
              <a:off x="1951563" y="197525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3"/>
            <p:cNvSpPr/>
            <p:nvPr/>
          </p:nvSpPr>
          <p:spPr>
            <a:xfrm>
              <a:off x="1954564" y="1972161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3"/>
            <p:cNvSpPr/>
            <p:nvPr/>
          </p:nvSpPr>
          <p:spPr>
            <a:xfrm>
              <a:off x="1950382" y="197635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3"/>
            <p:cNvSpPr/>
            <p:nvPr/>
          </p:nvSpPr>
          <p:spPr>
            <a:xfrm>
              <a:off x="1954319" y="19725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3"/>
            <p:cNvSpPr/>
            <p:nvPr/>
          </p:nvSpPr>
          <p:spPr>
            <a:xfrm>
              <a:off x="1955039" y="19713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3"/>
            <p:cNvSpPr/>
            <p:nvPr/>
          </p:nvSpPr>
          <p:spPr>
            <a:xfrm>
              <a:off x="1954889" y="1971591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3"/>
            <p:cNvSpPr/>
            <p:nvPr/>
          </p:nvSpPr>
          <p:spPr>
            <a:xfrm>
              <a:off x="1955134" y="19711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3"/>
            <p:cNvSpPr/>
            <p:nvPr/>
          </p:nvSpPr>
          <p:spPr>
            <a:xfrm>
              <a:off x="1952608" y="197434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3"/>
            <p:cNvSpPr/>
            <p:nvPr/>
          </p:nvSpPr>
          <p:spPr>
            <a:xfrm>
              <a:off x="1952092" y="1974782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3"/>
            <p:cNvSpPr/>
            <p:nvPr/>
          </p:nvSpPr>
          <p:spPr>
            <a:xfrm>
              <a:off x="1950993" y="1975786"/>
              <a:ext cx="204" cy="190"/>
            </a:xfrm>
            <a:custGeom>
              <a:rect b="b" l="l" r="r" t="t"/>
              <a:pathLst>
                <a:path extrusionOk="0" h="14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3"/>
            <p:cNvSpPr/>
            <p:nvPr/>
          </p:nvSpPr>
          <p:spPr>
            <a:xfrm>
              <a:off x="1969526" y="1981204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3"/>
            <p:cNvSpPr/>
            <p:nvPr/>
          </p:nvSpPr>
          <p:spPr>
            <a:xfrm>
              <a:off x="1954034" y="197282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3"/>
            <p:cNvSpPr/>
            <p:nvPr/>
          </p:nvSpPr>
          <p:spPr>
            <a:xfrm>
              <a:off x="1953369" y="197354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3"/>
            <p:cNvSpPr/>
            <p:nvPr/>
          </p:nvSpPr>
          <p:spPr>
            <a:xfrm>
              <a:off x="1952989" y="197392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3"/>
            <p:cNvSpPr/>
            <p:nvPr/>
          </p:nvSpPr>
          <p:spPr>
            <a:xfrm>
              <a:off x="1962968" y="1989228"/>
              <a:ext cx="299" cy="258"/>
            </a:xfrm>
            <a:custGeom>
              <a:rect b="b" l="l" r="r" t="t"/>
              <a:pathLst>
                <a:path extrusionOk="0" h="19" w="22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3"/>
            <p:cNvSpPr/>
            <p:nvPr/>
          </p:nvSpPr>
          <p:spPr>
            <a:xfrm>
              <a:off x="1961828" y="1990518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3"/>
            <p:cNvSpPr/>
            <p:nvPr/>
          </p:nvSpPr>
          <p:spPr>
            <a:xfrm>
              <a:off x="1962262" y="1989988"/>
              <a:ext cx="339" cy="448"/>
            </a:xfrm>
            <a:custGeom>
              <a:rect b="b" l="l" r="r" t="t"/>
              <a:pathLst>
                <a:path extrusionOk="0" h="33" w="25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3"/>
            <p:cNvSpPr/>
            <p:nvPr/>
          </p:nvSpPr>
          <p:spPr>
            <a:xfrm>
              <a:off x="1969675" y="198172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3"/>
            <p:cNvSpPr/>
            <p:nvPr/>
          </p:nvSpPr>
          <p:spPr>
            <a:xfrm>
              <a:off x="1969621" y="1981530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3"/>
            <p:cNvSpPr/>
            <p:nvPr/>
          </p:nvSpPr>
          <p:spPr>
            <a:xfrm>
              <a:off x="1969675" y="198200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3"/>
            <p:cNvSpPr/>
            <p:nvPr/>
          </p:nvSpPr>
          <p:spPr>
            <a:xfrm>
              <a:off x="1962588" y="1989568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3"/>
            <p:cNvSpPr/>
            <p:nvPr/>
          </p:nvSpPr>
          <p:spPr>
            <a:xfrm>
              <a:off x="1969580" y="198139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3"/>
            <p:cNvSpPr/>
            <p:nvPr/>
          </p:nvSpPr>
          <p:spPr>
            <a:xfrm>
              <a:off x="1922385" y="1832082"/>
              <a:ext cx="60230" cy="48838"/>
            </a:xfrm>
            <a:custGeom>
              <a:rect b="b" l="l" r="r" t="t"/>
              <a:pathLst>
                <a:path extrusionOk="0" h="3597" w="4436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3"/>
            <p:cNvSpPr/>
            <p:nvPr/>
          </p:nvSpPr>
          <p:spPr>
            <a:xfrm>
              <a:off x="1982370" y="1833793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3"/>
            <p:cNvSpPr/>
            <p:nvPr/>
          </p:nvSpPr>
          <p:spPr>
            <a:xfrm>
              <a:off x="1982275" y="183350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3"/>
            <p:cNvSpPr/>
            <p:nvPr/>
          </p:nvSpPr>
          <p:spPr>
            <a:xfrm>
              <a:off x="1982465" y="183407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3"/>
            <p:cNvSpPr/>
            <p:nvPr/>
          </p:nvSpPr>
          <p:spPr>
            <a:xfrm>
              <a:off x="1922575" y="1836318"/>
              <a:ext cx="85525" cy="95653"/>
            </a:xfrm>
            <a:custGeom>
              <a:rect b="b" l="l" r="r" t="t"/>
              <a:pathLst>
                <a:path extrusionOk="0" h="7045" w="6299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3"/>
            <p:cNvSpPr/>
            <p:nvPr/>
          </p:nvSpPr>
          <p:spPr>
            <a:xfrm>
              <a:off x="1984366" y="1836088"/>
              <a:ext cx="54" cy="1385"/>
            </a:xfrm>
            <a:custGeom>
              <a:rect b="b" l="l" r="r" t="t"/>
              <a:pathLst>
                <a:path extrusionOk="0" h="102" w="4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3"/>
            <p:cNvSpPr/>
            <p:nvPr/>
          </p:nvSpPr>
          <p:spPr>
            <a:xfrm>
              <a:off x="1984692" y="1836278"/>
              <a:ext cx="23503" cy="15410"/>
            </a:xfrm>
            <a:custGeom>
              <a:rect b="b" l="l" r="r" t="t"/>
              <a:pathLst>
                <a:path extrusionOk="0" h="1135" w="1731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3"/>
            <p:cNvSpPr/>
            <p:nvPr/>
          </p:nvSpPr>
          <p:spPr>
            <a:xfrm>
              <a:off x="1984502" y="18361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3"/>
            <p:cNvSpPr/>
            <p:nvPr/>
          </p:nvSpPr>
          <p:spPr>
            <a:xfrm>
              <a:off x="1924517" y="1921218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3"/>
            <p:cNvSpPr/>
            <p:nvPr/>
          </p:nvSpPr>
          <p:spPr>
            <a:xfrm>
              <a:off x="1953369" y="1928727"/>
              <a:ext cx="3204" cy="3245"/>
            </a:xfrm>
            <a:custGeom>
              <a:rect b="b" l="l" r="r" t="t"/>
              <a:pathLst>
                <a:path extrusionOk="0" h="239" w="236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3"/>
            <p:cNvSpPr/>
            <p:nvPr/>
          </p:nvSpPr>
          <p:spPr>
            <a:xfrm>
              <a:off x="1929893" y="1918544"/>
              <a:ext cx="4671" cy="258"/>
            </a:xfrm>
            <a:custGeom>
              <a:rect b="b" l="l" r="r" t="t"/>
              <a:pathLst>
                <a:path extrusionOk="0" h="19" w="344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3"/>
            <p:cNvSpPr/>
            <p:nvPr/>
          </p:nvSpPr>
          <p:spPr>
            <a:xfrm>
              <a:off x="1983796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3"/>
            <p:cNvSpPr/>
            <p:nvPr/>
          </p:nvSpPr>
          <p:spPr>
            <a:xfrm>
              <a:off x="1984081" y="184515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3"/>
            <p:cNvSpPr/>
            <p:nvPr/>
          </p:nvSpPr>
          <p:spPr>
            <a:xfrm>
              <a:off x="1983891" y="1845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3"/>
            <p:cNvSpPr/>
            <p:nvPr/>
          </p:nvSpPr>
          <p:spPr>
            <a:xfrm>
              <a:off x="1984122" y="18450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3"/>
            <p:cNvSpPr/>
            <p:nvPr/>
          </p:nvSpPr>
          <p:spPr>
            <a:xfrm>
              <a:off x="1984366" y="1843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3"/>
            <p:cNvSpPr/>
            <p:nvPr/>
          </p:nvSpPr>
          <p:spPr>
            <a:xfrm>
              <a:off x="1983932" y="18454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3"/>
            <p:cNvSpPr/>
            <p:nvPr/>
          </p:nvSpPr>
          <p:spPr>
            <a:xfrm>
              <a:off x="1984027" y="18452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3"/>
            <p:cNvSpPr/>
            <p:nvPr/>
          </p:nvSpPr>
          <p:spPr>
            <a:xfrm>
              <a:off x="1984407" y="1840269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3"/>
            <p:cNvSpPr/>
            <p:nvPr/>
          </p:nvSpPr>
          <p:spPr>
            <a:xfrm>
              <a:off x="1984407" y="1841790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3"/>
            <p:cNvSpPr/>
            <p:nvPr/>
          </p:nvSpPr>
          <p:spPr>
            <a:xfrm>
              <a:off x="1984217" y="18447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3"/>
            <p:cNvSpPr/>
            <p:nvPr/>
          </p:nvSpPr>
          <p:spPr>
            <a:xfrm>
              <a:off x="1984271" y="1844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3"/>
            <p:cNvSpPr/>
            <p:nvPr/>
          </p:nvSpPr>
          <p:spPr>
            <a:xfrm>
              <a:off x="1984366" y="18437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3"/>
            <p:cNvSpPr/>
            <p:nvPr/>
          </p:nvSpPr>
          <p:spPr>
            <a:xfrm>
              <a:off x="1984366" y="18439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3"/>
            <p:cNvSpPr/>
            <p:nvPr/>
          </p:nvSpPr>
          <p:spPr>
            <a:xfrm>
              <a:off x="1984407" y="18427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3"/>
            <p:cNvSpPr/>
            <p:nvPr/>
          </p:nvSpPr>
          <p:spPr>
            <a:xfrm>
              <a:off x="1984312" y="184439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3"/>
            <p:cNvSpPr/>
            <p:nvPr/>
          </p:nvSpPr>
          <p:spPr>
            <a:xfrm>
              <a:off x="1984176" y="184496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3"/>
            <p:cNvSpPr/>
            <p:nvPr/>
          </p:nvSpPr>
          <p:spPr>
            <a:xfrm>
              <a:off x="1983986" y="18453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3"/>
            <p:cNvSpPr/>
            <p:nvPr/>
          </p:nvSpPr>
          <p:spPr>
            <a:xfrm>
              <a:off x="1984176" y="184483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3"/>
            <p:cNvSpPr/>
            <p:nvPr/>
          </p:nvSpPr>
          <p:spPr>
            <a:xfrm>
              <a:off x="1984407" y="1842971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3"/>
            <p:cNvSpPr/>
            <p:nvPr/>
          </p:nvSpPr>
          <p:spPr>
            <a:xfrm>
              <a:off x="1984407" y="184078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3"/>
            <p:cNvSpPr/>
            <p:nvPr/>
          </p:nvSpPr>
          <p:spPr>
            <a:xfrm>
              <a:off x="1984407" y="1837459"/>
              <a:ext cx="68" cy="2729"/>
            </a:xfrm>
            <a:custGeom>
              <a:rect b="b" l="l" r="r" t="t"/>
              <a:pathLst>
                <a:path extrusionOk="0" h="201" w="5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3"/>
            <p:cNvSpPr/>
            <p:nvPr/>
          </p:nvSpPr>
          <p:spPr>
            <a:xfrm>
              <a:off x="1984407" y="184131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3"/>
            <p:cNvSpPr/>
            <p:nvPr/>
          </p:nvSpPr>
          <p:spPr>
            <a:xfrm>
              <a:off x="1984407" y="184221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3"/>
            <p:cNvSpPr/>
            <p:nvPr/>
          </p:nvSpPr>
          <p:spPr>
            <a:xfrm>
              <a:off x="1984366" y="1836128"/>
              <a:ext cx="14" cy="1344"/>
            </a:xfrm>
            <a:custGeom>
              <a:rect b="b" l="l" r="r" t="t"/>
              <a:pathLst>
                <a:path extrusionOk="0" h="99" w="1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3"/>
            <p:cNvSpPr/>
            <p:nvPr/>
          </p:nvSpPr>
          <p:spPr>
            <a:xfrm>
              <a:off x="1957170" y="1853426"/>
              <a:ext cx="121505" cy="113481"/>
            </a:xfrm>
            <a:custGeom>
              <a:rect b="b" l="l" r="r" t="t"/>
              <a:pathLst>
                <a:path extrusionOk="0" h="8358" w="8949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3"/>
            <p:cNvSpPr/>
            <p:nvPr/>
          </p:nvSpPr>
          <p:spPr>
            <a:xfrm>
              <a:off x="2072674" y="18995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3"/>
            <p:cNvSpPr/>
            <p:nvPr/>
          </p:nvSpPr>
          <p:spPr>
            <a:xfrm>
              <a:off x="2072729" y="1900635"/>
              <a:ext cx="14" cy="1154"/>
            </a:xfrm>
            <a:custGeom>
              <a:rect b="b" l="l" r="r" t="t"/>
              <a:pathLst>
                <a:path extrusionOk="0" h="85" w="1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3"/>
            <p:cNvSpPr/>
            <p:nvPr/>
          </p:nvSpPr>
          <p:spPr>
            <a:xfrm>
              <a:off x="2055607" y="188351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3"/>
            <p:cNvSpPr/>
            <p:nvPr/>
          </p:nvSpPr>
          <p:spPr>
            <a:xfrm>
              <a:off x="2070298" y="1894172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3"/>
            <p:cNvSpPr/>
            <p:nvPr/>
          </p:nvSpPr>
          <p:spPr>
            <a:xfrm>
              <a:off x="2072104" y="1897023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3"/>
            <p:cNvSpPr/>
            <p:nvPr/>
          </p:nvSpPr>
          <p:spPr>
            <a:xfrm>
              <a:off x="2056042" y="188379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3"/>
            <p:cNvSpPr/>
            <p:nvPr/>
          </p:nvSpPr>
          <p:spPr>
            <a:xfrm>
              <a:off x="2072443" y="189816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3"/>
            <p:cNvSpPr/>
            <p:nvPr/>
          </p:nvSpPr>
          <p:spPr>
            <a:xfrm>
              <a:off x="2072633" y="189915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3"/>
            <p:cNvSpPr/>
            <p:nvPr/>
          </p:nvSpPr>
          <p:spPr>
            <a:xfrm>
              <a:off x="2071588" y="1895829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3"/>
            <p:cNvSpPr/>
            <p:nvPr/>
          </p:nvSpPr>
          <p:spPr>
            <a:xfrm>
              <a:off x="2071208" y="189521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3"/>
            <p:cNvSpPr/>
            <p:nvPr/>
          </p:nvSpPr>
          <p:spPr>
            <a:xfrm>
              <a:off x="2072253" y="1897594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3"/>
            <p:cNvSpPr/>
            <p:nvPr/>
          </p:nvSpPr>
          <p:spPr>
            <a:xfrm>
              <a:off x="2060848" y="189064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3"/>
            <p:cNvSpPr/>
            <p:nvPr/>
          </p:nvSpPr>
          <p:spPr>
            <a:xfrm>
              <a:off x="2072729" y="18999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3"/>
            <p:cNvSpPr/>
            <p:nvPr/>
          </p:nvSpPr>
          <p:spPr>
            <a:xfrm>
              <a:off x="2073815" y="1900445"/>
              <a:ext cx="5010" cy="1100"/>
            </a:xfrm>
            <a:custGeom>
              <a:rect b="b" l="l" r="r" t="t"/>
              <a:pathLst>
                <a:path extrusionOk="0" h="81" w="369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3"/>
            <p:cNvSpPr/>
            <p:nvPr/>
          </p:nvSpPr>
          <p:spPr>
            <a:xfrm>
              <a:off x="2010883" y="1853426"/>
              <a:ext cx="44738" cy="30101"/>
            </a:xfrm>
            <a:custGeom>
              <a:rect b="b" l="l" r="r" t="t"/>
              <a:pathLst>
                <a:path extrusionOk="0" h="2217" w="3295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3"/>
            <p:cNvSpPr/>
            <p:nvPr/>
          </p:nvSpPr>
          <p:spPr>
            <a:xfrm>
              <a:off x="2069538" y="1893602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3"/>
            <p:cNvSpPr/>
            <p:nvPr/>
          </p:nvSpPr>
          <p:spPr>
            <a:xfrm>
              <a:off x="2070828" y="1894647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3"/>
            <p:cNvSpPr/>
            <p:nvPr/>
          </p:nvSpPr>
          <p:spPr>
            <a:xfrm>
              <a:off x="2072729" y="190025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3"/>
            <p:cNvSpPr/>
            <p:nvPr/>
          </p:nvSpPr>
          <p:spPr>
            <a:xfrm>
              <a:off x="2072729" y="190048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3"/>
            <p:cNvSpPr/>
            <p:nvPr/>
          </p:nvSpPr>
          <p:spPr>
            <a:xfrm>
              <a:off x="2079042" y="190039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3"/>
            <p:cNvSpPr/>
            <p:nvPr/>
          </p:nvSpPr>
          <p:spPr>
            <a:xfrm>
              <a:off x="2072538" y="189868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3"/>
            <p:cNvSpPr/>
            <p:nvPr/>
          </p:nvSpPr>
          <p:spPr>
            <a:xfrm>
              <a:off x="2071873" y="18964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3"/>
            <p:cNvSpPr/>
            <p:nvPr/>
          </p:nvSpPr>
          <p:spPr>
            <a:xfrm>
              <a:off x="1964013" y="1946120"/>
              <a:ext cx="109" cy="1534"/>
            </a:xfrm>
            <a:custGeom>
              <a:rect b="b" l="l" r="r" t="t"/>
              <a:pathLst>
                <a:path extrusionOk="0" h="113" w="8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3"/>
            <p:cNvSpPr/>
            <p:nvPr/>
          </p:nvSpPr>
          <p:spPr>
            <a:xfrm>
              <a:off x="1964013" y="1950872"/>
              <a:ext cx="14" cy="543"/>
            </a:xfrm>
            <a:custGeom>
              <a:rect b="b" l="l" r="r" t="t"/>
              <a:pathLst>
                <a:path extrusionOk="0" h="40" w="1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3"/>
            <p:cNvSpPr/>
            <p:nvPr/>
          </p:nvSpPr>
          <p:spPr>
            <a:xfrm>
              <a:off x="1957361" y="1933683"/>
              <a:ext cx="1629" cy="2702"/>
            </a:xfrm>
            <a:custGeom>
              <a:rect b="b" l="l" r="r" t="t"/>
              <a:pathLst>
                <a:path extrusionOk="0" h="199" w="12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3"/>
            <p:cNvSpPr/>
            <p:nvPr/>
          </p:nvSpPr>
          <p:spPr>
            <a:xfrm>
              <a:off x="1992866" y="1964748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3"/>
            <p:cNvSpPr/>
            <p:nvPr/>
          </p:nvSpPr>
          <p:spPr>
            <a:xfrm>
              <a:off x="1994631" y="19662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3"/>
            <p:cNvSpPr/>
            <p:nvPr/>
          </p:nvSpPr>
          <p:spPr>
            <a:xfrm>
              <a:off x="2004325" y="1964843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3"/>
            <p:cNvSpPr/>
            <p:nvPr/>
          </p:nvSpPr>
          <p:spPr>
            <a:xfrm>
              <a:off x="1988589" y="1966133"/>
              <a:ext cx="733" cy="299"/>
            </a:xfrm>
            <a:custGeom>
              <a:rect b="b" l="l" r="r" t="t"/>
              <a:pathLst>
                <a:path extrusionOk="0" h="22" w="54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3"/>
            <p:cNvSpPr/>
            <p:nvPr/>
          </p:nvSpPr>
          <p:spPr>
            <a:xfrm>
              <a:off x="1989634" y="1964558"/>
              <a:ext cx="1494" cy="1534"/>
            </a:xfrm>
            <a:custGeom>
              <a:rect b="b" l="l" r="r" t="t"/>
              <a:pathLst>
                <a:path extrusionOk="0" h="113" w="11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3"/>
            <p:cNvSpPr/>
            <p:nvPr/>
          </p:nvSpPr>
          <p:spPr>
            <a:xfrm>
              <a:off x="1992390" y="1964612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3"/>
            <p:cNvSpPr/>
            <p:nvPr/>
          </p:nvSpPr>
          <p:spPr>
            <a:xfrm>
              <a:off x="1989539" y="196613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3"/>
            <p:cNvSpPr/>
            <p:nvPr/>
          </p:nvSpPr>
          <p:spPr>
            <a:xfrm>
              <a:off x="1994196" y="196584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3"/>
            <p:cNvSpPr/>
            <p:nvPr/>
          </p:nvSpPr>
          <p:spPr>
            <a:xfrm>
              <a:off x="1993816" y="196546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3"/>
            <p:cNvSpPr/>
            <p:nvPr/>
          </p:nvSpPr>
          <p:spPr>
            <a:xfrm>
              <a:off x="1991875" y="196451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3"/>
            <p:cNvSpPr/>
            <p:nvPr/>
          </p:nvSpPr>
          <p:spPr>
            <a:xfrm>
              <a:off x="1989349" y="1966364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3"/>
            <p:cNvSpPr/>
            <p:nvPr/>
          </p:nvSpPr>
          <p:spPr>
            <a:xfrm>
              <a:off x="2003035" y="1965087"/>
              <a:ext cx="1303" cy="720"/>
            </a:xfrm>
            <a:custGeom>
              <a:rect b="b" l="l" r="r" t="t"/>
              <a:pathLst>
                <a:path extrusionOk="0" h="53" w="96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3"/>
            <p:cNvSpPr/>
            <p:nvPr/>
          </p:nvSpPr>
          <p:spPr>
            <a:xfrm>
              <a:off x="2004800" y="1964463"/>
              <a:ext cx="1494" cy="353"/>
            </a:xfrm>
            <a:custGeom>
              <a:rect b="b" l="l" r="r" t="t"/>
              <a:pathLst>
                <a:path extrusionOk="0" h="26" w="11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3"/>
            <p:cNvSpPr/>
            <p:nvPr/>
          </p:nvSpPr>
          <p:spPr>
            <a:xfrm>
              <a:off x="1993341" y="1965087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3"/>
            <p:cNvSpPr/>
            <p:nvPr/>
          </p:nvSpPr>
          <p:spPr>
            <a:xfrm>
              <a:off x="1964068" y="1949446"/>
              <a:ext cx="54" cy="1208"/>
            </a:xfrm>
            <a:custGeom>
              <a:rect b="b" l="l" r="r" t="t"/>
              <a:pathLst>
                <a:path extrusionOk="0" h="89" w="4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3"/>
            <p:cNvSpPr/>
            <p:nvPr/>
          </p:nvSpPr>
          <p:spPr>
            <a:xfrm>
              <a:off x="1987788" y="1965318"/>
              <a:ext cx="815" cy="828"/>
            </a:xfrm>
            <a:custGeom>
              <a:rect b="b" l="l" r="r" t="t"/>
              <a:pathLst>
                <a:path extrusionOk="0" h="61" w="6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3"/>
            <p:cNvSpPr/>
            <p:nvPr/>
          </p:nvSpPr>
          <p:spPr>
            <a:xfrm>
              <a:off x="1964013" y="1951876"/>
              <a:ext cx="299" cy="869"/>
            </a:xfrm>
            <a:custGeom>
              <a:rect b="b" l="l" r="r" t="t"/>
              <a:pathLst>
                <a:path extrusionOk="0" h="64" w="22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3"/>
            <p:cNvSpPr/>
            <p:nvPr/>
          </p:nvSpPr>
          <p:spPr>
            <a:xfrm>
              <a:off x="1964299" y="1952732"/>
              <a:ext cx="353" cy="679"/>
            </a:xfrm>
            <a:custGeom>
              <a:rect b="b" l="l" r="r" t="t"/>
              <a:pathLst>
                <a:path extrusionOk="0" h="50" w="26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3"/>
            <p:cNvSpPr/>
            <p:nvPr/>
          </p:nvSpPr>
          <p:spPr>
            <a:xfrm>
              <a:off x="1988358" y="1965983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3"/>
            <p:cNvSpPr/>
            <p:nvPr/>
          </p:nvSpPr>
          <p:spPr>
            <a:xfrm>
              <a:off x="1957415" y="1933479"/>
              <a:ext cx="720" cy="149"/>
            </a:xfrm>
            <a:custGeom>
              <a:rect b="b" l="l" r="r" t="t"/>
              <a:pathLst>
                <a:path extrusionOk="0" h="11" w="53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3"/>
            <p:cNvSpPr/>
            <p:nvPr/>
          </p:nvSpPr>
          <p:spPr>
            <a:xfrm>
              <a:off x="1959506" y="1932569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3"/>
            <p:cNvSpPr/>
            <p:nvPr/>
          </p:nvSpPr>
          <p:spPr>
            <a:xfrm>
              <a:off x="1958175" y="1933289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3"/>
            <p:cNvSpPr/>
            <p:nvPr/>
          </p:nvSpPr>
          <p:spPr>
            <a:xfrm>
              <a:off x="1958881" y="1932949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3"/>
            <p:cNvSpPr/>
            <p:nvPr/>
          </p:nvSpPr>
          <p:spPr>
            <a:xfrm>
              <a:off x="1959981" y="1932148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3"/>
            <p:cNvSpPr/>
            <p:nvPr/>
          </p:nvSpPr>
          <p:spPr>
            <a:xfrm>
              <a:off x="1960646" y="1931103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3"/>
            <p:cNvSpPr/>
            <p:nvPr/>
          </p:nvSpPr>
          <p:spPr>
            <a:xfrm>
              <a:off x="1969051" y="1928673"/>
              <a:ext cx="1398" cy="204"/>
            </a:xfrm>
            <a:custGeom>
              <a:rect b="b" l="l" r="r" t="t"/>
              <a:pathLst>
                <a:path extrusionOk="0" h="15" w="103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3"/>
            <p:cNvSpPr/>
            <p:nvPr/>
          </p:nvSpPr>
          <p:spPr>
            <a:xfrm>
              <a:off x="1960836" y="1930438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3"/>
            <p:cNvSpPr/>
            <p:nvPr/>
          </p:nvSpPr>
          <p:spPr>
            <a:xfrm>
              <a:off x="1960361" y="193167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3"/>
            <p:cNvSpPr/>
            <p:nvPr/>
          </p:nvSpPr>
          <p:spPr>
            <a:xfrm>
              <a:off x="2008222" y="1930981"/>
              <a:ext cx="58533" cy="39592"/>
            </a:xfrm>
            <a:custGeom>
              <a:rect b="b" l="l" r="r" t="t"/>
              <a:pathLst>
                <a:path extrusionOk="0" h="2916" w="4311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3"/>
            <p:cNvSpPr/>
            <p:nvPr/>
          </p:nvSpPr>
          <p:spPr>
            <a:xfrm>
              <a:off x="2054236" y="1960186"/>
              <a:ext cx="679" cy="14"/>
            </a:xfrm>
            <a:custGeom>
              <a:rect b="b" l="l" r="r" t="t"/>
              <a:pathLst>
                <a:path extrusionOk="0" h="1" w="5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3"/>
            <p:cNvSpPr/>
            <p:nvPr/>
          </p:nvSpPr>
          <p:spPr>
            <a:xfrm>
              <a:off x="2066782" y="195438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3"/>
            <p:cNvSpPr/>
            <p:nvPr/>
          </p:nvSpPr>
          <p:spPr>
            <a:xfrm>
              <a:off x="2066782" y="195467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3"/>
            <p:cNvSpPr/>
            <p:nvPr/>
          </p:nvSpPr>
          <p:spPr>
            <a:xfrm>
              <a:off x="2066836" y="195453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3"/>
            <p:cNvSpPr/>
            <p:nvPr/>
          </p:nvSpPr>
          <p:spPr>
            <a:xfrm>
              <a:off x="2066591" y="195486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3"/>
            <p:cNvSpPr/>
            <p:nvPr/>
          </p:nvSpPr>
          <p:spPr>
            <a:xfrm>
              <a:off x="2066401" y="195495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3"/>
            <p:cNvSpPr/>
            <p:nvPr/>
          </p:nvSpPr>
          <p:spPr>
            <a:xfrm>
              <a:off x="2066687" y="1954768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3"/>
            <p:cNvSpPr/>
            <p:nvPr/>
          </p:nvSpPr>
          <p:spPr>
            <a:xfrm>
              <a:off x="2055037" y="19601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3"/>
            <p:cNvSpPr/>
            <p:nvPr/>
          </p:nvSpPr>
          <p:spPr>
            <a:xfrm>
              <a:off x="2066171" y="195510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3"/>
            <p:cNvSpPr/>
            <p:nvPr/>
          </p:nvSpPr>
          <p:spPr>
            <a:xfrm>
              <a:off x="2051439" y="1959711"/>
              <a:ext cx="2811" cy="489"/>
            </a:xfrm>
            <a:custGeom>
              <a:rect b="b" l="l" r="r" t="t"/>
              <a:pathLst>
                <a:path extrusionOk="0" h="36" w="207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3"/>
            <p:cNvSpPr/>
            <p:nvPr/>
          </p:nvSpPr>
          <p:spPr>
            <a:xfrm>
              <a:off x="2046633" y="1959575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3"/>
            <p:cNvSpPr/>
            <p:nvPr/>
          </p:nvSpPr>
          <p:spPr>
            <a:xfrm>
              <a:off x="204834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3"/>
            <p:cNvSpPr/>
            <p:nvPr/>
          </p:nvSpPr>
          <p:spPr>
            <a:xfrm>
              <a:off x="2053856" y="1960186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3"/>
            <p:cNvSpPr/>
            <p:nvPr/>
          </p:nvSpPr>
          <p:spPr>
            <a:xfrm>
              <a:off x="2011263" y="1967273"/>
              <a:ext cx="1208" cy="1385"/>
            </a:xfrm>
            <a:custGeom>
              <a:rect b="b" l="l" r="r" t="t"/>
              <a:pathLst>
                <a:path extrusionOk="0" h="102" w="89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3"/>
            <p:cNvSpPr/>
            <p:nvPr/>
          </p:nvSpPr>
          <p:spPr>
            <a:xfrm>
              <a:off x="2008086" y="1964748"/>
              <a:ext cx="2770" cy="1914"/>
            </a:xfrm>
            <a:custGeom>
              <a:rect b="b" l="l" r="r" t="t"/>
              <a:pathLst>
                <a:path extrusionOk="0" h="141" w="204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3"/>
            <p:cNvSpPr/>
            <p:nvPr/>
          </p:nvSpPr>
          <p:spPr>
            <a:xfrm>
              <a:off x="2022818" y="1968074"/>
              <a:ext cx="3720" cy="1059"/>
            </a:xfrm>
            <a:custGeom>
              <a:rect b="b" l="l" r="r" t="t"/>
              <a:pathLst>
                <a:path extrusionOk="0" h="78" w="274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3"/>
            <p:cNvSpPr/>
            <p:nvPr/>
          </p:nvSpPr>
          <p:spPr>
            <a:xfrm>
              <a:off x="2026524" y="196912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3"/>
            <p:cNvSpPr/>
            <p:nvPr/>
          </p:nvSpPr>
          <p:spPr>
            <a:xfrm>
              <a:off x="2010842" y="196670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3"/>
            <p:cNvSpPr/>
            <p:nvPr/>
          </p:nvSpPr>
          <p:spPr>
            <a:xfrm>
              <a:off x="2045397" y="1961001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3"/>
            <p:cNvSpPr/>
            <p:nvPr/>
          </p:nvSpPr>
          <p:spPr>
            <a:xfrm>
              <a:off x="2045058" y="196090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3"/>
            <p:cNvSpPr/>
            <p:nvPr/>
          </p:nvSpPr>
          <p:spPr>
            <a:xfrm>
              <a:off x="2044677" y="1960810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3"/>
            <p:cNvSpPr/>
            <p:nvPr/>
          </p:nvSpPr>
          <p:spPr>
            <a:xfrm>
              <a:off x="2027190" y="1968984"/>
              <a:ext cx="244" cy="625"/>
            </a:xfrm>
            <a:custGeom>
              <a:rect b="b" l="l" r="r" t="t"/>
              <a:pathLst>
                <a:path extrusionOk="0" h="46" w="18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3"/>
            <p:cNvSpPr/>
            <p:nvPr/>
          </p:nvSpPr>
          <p:spPr>
            <a:xfrm>
              <a:off x="2026280" y="1960023"/>
              <a:ext cx="9287" cy="1086"/>
            </a:xfrm>
            <a:custGeom>
              <a:rect b="b" l="l" r="r" t="t"/>
              <a:pathLst>
                <a:path extrusionOk="0" h="80" w="684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3"/>
            <p:cNvSpPr/>
            <p:nvPr/>
          </p:nvSpPr>
          <p:spPr>
            <a:xfrm>
              <a:off x="2047583" y="1958950"/>
              <a:ext cx="774" cy="353"/>
            </a:xfrm>
            <a:custGeom>
              <a:rect b="b" l="l" r="r" t="t"/>
              <a:pathLst>
                <a:path extrusionOk="0" h="26" w="57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3"/>
            <p:cNvSpPr/>
            <p:nvPr/>
          </p:nvSpPr>
          <p:spPr>
            <a:xfrm>
              <a:off x="2044257" y="19607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3"/>
            <p:cNvSpPr/>
            <p:nvPr/>
          </p:nvSpPr>
          <p:spPr>
            <a:xfrm>
              <a:off x="2048153" y="19591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3"/>
            <p:cNvSpPr/>
            <p:nvPr/>
          </p:nvSpPr>
          <p:spPr>
            <a:xfrm>
              <a:off x="2027190" y="19695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3"/>
            <p:cNvSpPr/>
            <p:nvPr/>
          </p:nvSpPr>
          <p:spPr>
            <a:xfrm>
              <a:off x="2043971" y="1930954"/>
              <a:ext cx="869" cy="258"/>
            </a:xfrm>
            <a:custGeom>
              <a:rect b="b" l="l" r="r" t="t"/>
              <a:pathLst>
                <a:path extrusionOk="0" h="19" w="64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3"/>
            <p:cNvSpPr/>
            <p:nvPr/>
          </p:nvSpPr>
          <p:spPr>
            <a:xfrm>
              <a:off x="2009036" y="19618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3"/>
            <p:cNvSpPr/>
            <p:nvPr/>
          </p:nvSpPr>
          <p:spPr>
            <a:xfrm>
              <a:off x="2008276" y="196394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3"/>
            <p:cNvSpPr/>
            <p:nvPr/>
          </p:nvSpPr>
          <p:spPr>
            <a:xfrm>
              <a:off x="2008561" y="1963187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3"/>
            <p:cNvSpPr/>
            <p:nvPr/>
          </p:nvSpPr>
          <p:spPr>
            <a:xfrm>
              <a:off x="2028805" y="1937607"/>
              <a:ext cx="964" cy="163"/>
            </a:xfrm>
            <a:custGeom>
              <a:rect b="b" l="l" r="r" t="t"/>
              <a:pathLst>
                <a:path extrusionOk="0" h="12" w="71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3"/>
            <p:cNvSpPr/>
            <p:nvPr/>
          </p:nvSpPr>
          <p:spPr>
            <a:xfrm>
              <a:off x="2008846" y="196252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3"/>
            <p:cNvSpPr/>
            <p:nvPr/>
          </p:nvSpPr>
          <p:spPr>
            <a:xfrm>
              <a:off x="2009647" y="1960335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3"/>
            <p:cNvSpPr/>
            <p:nvPr/>
          </p:nvSpPr>
          <p:spPr>
            <a:xfrm>
              <a:off x="2029796" y="1937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3"/>
            <p:cNvSpPr/>
            <p:nvPr/>
          </p:nvSpPr>
          <p:spPr>
            <a:xfrm>
              <a:off x="2009267" y="196128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3"/>
            <p:cNvSpPr/>
            <p:nvPr/>
          </p:nvSpPr>
          <p:spPr>
            <a:xfrm>
              <a:off x="2009457" y="1960756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3"/>
            <p:cNvSpPr/>
            <p:nvPr/>
          </p:nvSpPr>
          <p:spPr>
            <a:xfrm>
              <a:off x="2008086" y="196474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3"/>
            <p:cNvSpPr/>
            <p:nvPr/>
          </p:nvSpPr>
          <p:spPr>
            <a:xfrm>
              <a:off x="2051520" y="1865551"/>
              <a:ext cx="112191" cy="87765"/>
            </a:xfrm>
            <a:custGeom>
              <a:rect b="b" l="l" r="r" t="t"/>
              <a:pathLst>
                <a:path extrusionOk="0" h="6464" w="8263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3"/>
            <p:cNvSpPr/>
            <p:nvPr/>
          </p:nvSpPr>
          <p:spPr>
            <a:xfrm>
              <a:off x="2080902" y="1899970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3"/>
            <p:cNvSpPr/>
            <p:nvPr/>
          </p:nvSpPr>
          <p:spPr>
            <a:xfrm>
              <a:off x="2147120" y="1866841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3"/>
            <p:cNvSpPr/>
            <p:nvPr/>
          </p:nvSpPr>
          <p:spPr>
            <a:xfrm>
              <a:off x="2138131" y="1865510"/>
              <a:ext cx="2525" cy="149"/>
            </a:xfrm>
            <a:custGeom>
              <a:rect b="b" l="l" r="r" t="t"/>
              <a:pathLst>
                <a:path extrusionOk="0" h="11" w="186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3"/>
            <p:cNvSpPr/>
            <p:nvPr/>
          </p:nvSpPr>
          <p:spPr>
            <a:xfrm>
              <a:off x="2140888" y="186564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3"/>
            <p:cNvSpPr/>
            <p:nvPr/>
          </p:nvSpPr>
          <p:spPr>
            <a:xfrm>
              <a:off x="2145219" y="1866311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3"/>
            <p:cNvSpPr/>
            <p:nvPr/>
          </p:nvSpPr>
          <p:spPr>
            <a:xfrm>
              <a:off x="2147690" y="18670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3"/>
            <p:cNvSpPr/>
            <p:nvPr/>
          </p:nvSpPr>
          <p:spPr>
            <a:xfrm>
              <a:off x="2144554" y="1866175"/>
              <a:ext cx="285" cy="54"/>
            </a:xfrm>
            <a:custGeom>
              <a:rect b="b" l="l" r="r" t="t"/>
              <a:pathLst>
                <a:path extrusionOk="0" h="4" w="21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3"/>
            <p:cNvSpPr/>
            <p:nvPr/>
          </p:nvSpPr>
          <p:spPr>
            <a:xfrm>
              <a:off x="2146495" y="1866650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3"/>
            <p:cNvSpPr/>
            <p:nvPr/>
          </p:nvSpPr>
          <p:spPr>
            <a:xfrm>
              <a:off x="2145884" y="1866460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3"/>
            <p:cNvSpPr/>
            <p:nvPr/>
          </p:nvSpPr>
          <p:spPr>
            <a:xfrm>
              <a:off x="2153202" y="1872014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3"/>
            <p:cNvSpPr/>
            <p:nvPr/>
          </p:nvSpPr>
          <p:spPr>
            <a:xfrm>
              <a:off x="2143875" y="186602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3"/>
            <p:cNvSpPr/>
            <p:nvPr/>
          </p:nvSpPr>
          <p:spPr>
            <a:xfrm>
              <a:off x="2143169" y="186593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3"/>
            <p:cNvSpPr/>
            <p:nvPr/>
          </p:nvSpPr>
          <p:spPr>
            <a:xfrm>
              <a:off x="2141648" y="186574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3"/>
            <p:cNvSpPr/>
            <p:nvPr/>
          </p:nvSpPr>
          <p:spPr>
            <a:xfrm>
              <a:off x="2142449" y="186583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3"/>
            <p:cNvSpPr/>
            <p:nvPr/>
          </p:nvSpPr>
          <p:spPr>
            <a:xfrm>
              <a:off x="2122300" y="1942359"/>
              <a:ext cx="4481" cy="2539"/>
            </a:xfrm>
            <a:custGeom>
              <a:rect b="b" l="l" r="r" t="t"/>
              <a:pathLst>
                <a:path extrusionOk="0" h="187" w="33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3"/>
            <p:cNvSpPr/>
            <p:nvPr/>
          </p:nvSpPr>
          <p:spPr>
            <a:xfrm>
              <a:off x="2074860" y="1952637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3"/>
            <p:cNvSpPr/>
            <p:nvPr/>
          </p:nvSpPr>
          <p:spPr>
            <a:xfrm>
              <a:off x="2074575" y="1952868"/>
              <a:ext cx="299" cy="489"/>
            </a:xfrm>
            <a:custGeom>
              <a:rect b="b" l="l" r="r" t="t"/>
              <a:pathLst>
                <a:path extrusionOk="0" h="36" w="22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3"/>
            <p:cNvSpPr/>
            <p:nvPr/>
          </p:nvSpPr>
          <p:spPr>
            <a:xfrm>
              <a:off x="2066741" y="1951822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3"/>
            <p:cNvSpPr/>
            <p:nvPr/>
          </p:nvSpPr>
          <p:spPr>
            <a:xfrm>
              <a:off x="2067732" y="1949881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3"/>
            <p:cNvSpPr/>
            <p:nvPr/>
          </p:nvSpPr>
          <p:spPr>
            <a:xfrm>
              <a:off x="2067121" y="1950777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3"/>
            <p:cNvSpPr/>
            <p:nvPr/>
          </p:nvSpPr>
          <p:spPr>
            <a:xfrm>
              <a:off x="2066877" y="19513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3"/>
            <p:cNvSpPr/>
            <p:nvPr/>
          </p:nvSpPr>
          <p:spPr>
            <a:xfrm>
              <a:off x="2073530" y="1953343"/>
              <a:ext cx="1059" cy="122"/>
            </a:xfrm>
            <a:custGeom>
              <a:rect b="b" l="l" r="r" t="t"/>
              <a:pathLst>
                <a:path extrusionOk="0" h="9" w="78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3"/>
            <p:cNvSpPr/>
            <p:nvPr/>
          </p:nvSpPr>
          <p:spPr>
            <a:xfrm>
              <a:off x="2067352" y="1950166"/>
              <a:ext cx="394" cy="394"/>
            </a:xfrm>
            <a:custGeom>
              <a:rect b="b" l="l" r="r" t="t"/>
              <a:pathLst>
                <a:path extrusionOk="0" h="29" w="29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3"/>
            <p:cNvSpPr/>
            <p:nvPr/>
          </p:nvSpPr>
          <p:spPr>
            <a:xfrm>
              <a:off x="2073054" y="1953153"/>
              <a:ext cx="489" cy="204"/>
            </a:xfrm>
            <a:custGeom>
              <a:rect b="b" l="l" r="r" t="t"/>
              <a:pathLst>
                <a:path extrusionOk="0" h="15" w="36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3"/>
            <p:cNvSpPr/>
            <p:nvPr/>
          </p:nvSpPr>
          <p:spPr>
            <a:xfrm>
              <a:off x="2069633" y="1949446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3"/>
            <p:cNvSpPr/>
            <p:nvPr/>
          </p:nvSpPr>
          <p:spPr>
            <a:xfrm>
              <a:off x="2069117" y="1949446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3"/>
            <p:cNvSpPr/>
            <p:nvPr/>
          </p:nvSpPr>
          <p:spPr>
            <a:xfrm>
              <a:off x="2070067" y="1949500"/>
              <a:ext cx="2240" cy="1765"/>
            </a:xfrm>
            <a:custGeom>
              <a:rect b="b" l="l" r="r" t="t"/>
              <a:pathLst>
                <a:path extrusionOk="0" h="130" w="165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3"/>
            <p:cNvSpPr/>
            <p:nvPr/>
          </p:nvSpPr>
          <p:spPr>
            <a:xfrm>
              <a:off x="2068207" y="1949636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3"/>
            <p:cNvSpPr/>
            <p:nvPr/>
          </p:nvSpPr>
          <p:spPr>
            <a:xfrm>
              <a:off x="2068587" y="1949500"/>
              <a:ext cx="489" cy="149"/>
            </a:xfrm>
            <a:custGeom>
              <a:rect b="b" l="l" r="r" t="t"/>
              <a:pathLst>
                <a:path extrusionOk="0" h="11" w="36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3"/>
            <p:cNvSpPr/>
            <p:nvPr/>
          </p:nvSpPr>
          <p:spPr>
            <a:xfrm>
              <a:off x="2074439" y="1953302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3"/>
            <p:cNvSpPr/>
            <p:nvPr/>
          </p:nvSpPr>
          <p:spPr>
            <a:xfrm>
              <a:off x="2080902" y="1902386"/>
              <a:ext cx="54" cy="584"/>
            </a:xfrm>
            <a:custGeom>
              <a:rect b="b" l="l" r="r" t="t"/>
              <a:pathLst>
                <a:path extrusionOk="0" h="43" w="4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3"/>
            <p:cNvSpPr/>
            <p:nvPr/>
          </p:nvSpPr>
          <p:spPr>
            <a:xfrm>
              <a:off x="2080848" y="1900635"/>
              <a:ext cx="68" cy="679"/>
            </a:xfrm>
            <a:custGeom>
              <a:rect b="b" l="l" r="r" t="t"/>
              <a:pathLst>
                <a:path extrusionOk="0" h="50" w="5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3"/>
            <p:cNvSpPr/>
            <p:nvPr/>
          </p:nvSpPr>
          <p:spPr>
            <a:xfrm>
              <a:off x="2080943" y="1903961"/>
              <a:ext cx="14" cy="530"/>
            </a:xfrm>
            <a:custGeom>
              <a:rect b="b" l="l" r="r" t="t"/>
              <a:pathLst>
                <a:path extrusionOk="0" h="39" w="1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3"/>
            <p:cNvSpPr/>
            <p:nvPr/>
          </p:nvSpPr>
          <p:spPr>
            <a:xfrm>
              <a:off x="2080753" y="1916032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3"/>
            <p:cNvSpPr/>
            <p:nvPr/>
          </p:nvSpPr>
          <p:spPr>
            <a:xfrm>
              <a:off x="2080848" y="1914077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3"/>
            <p:cNvSpPr/>
            <p:nvPr/>
          </p:nvSpPr>
          <p:spPr>
            <a:xfrm>
              <a:off x="2080563" y="191844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3"/>
            <p:cNvSpPr/>
            <p:nvPr/>
          </p:nvSpPr>
          <p:spPr>
            <a:xfrm>
              <a:off x="2080617" y="191816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3"/>
            <p:cNvSpPr/>
            <p:nvPr/>
          </p:nvSpPr>
          <p:spPr>
            <a:xfrm>
              <a:off x="2080902" y="191327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3"/>
            <p:cNvSpPr/>
            <p:nvPr/>
          </p:nvSpPr>
          <p:spPr>
            <a:xfrm>
              <a:off x="2080658" y="191783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3"/>
            <p:cNvSpPr/>
            <p:nvPr/>
          </p:nvSpPr>
          <p:spPr>
            <a:xfrm>
              <a:off x="2080522" y="191869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3"/>
            <p:cNvSpPr/>
            <p:nvPr/>
          </p:nvSpPr>
          <p:spPr>
            <a:xfrm>
              <a:off x="2080373" y="191920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3"/>
            <p:cNvSpPr/>
            <p:nvPr/>
          </p:nvSpPr>
          <p:spPr>
            <a:xfrm>
              <a:off x="2080468" y="1918924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3"/>
            <p:cNvSpPr/>
            <p:nvPr/>
          </p:nvSpPr>
          <p:spPr>
            <a:xfrm>
              <a:off x="2080427" y="1919073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3"/>
            <p:cNvSpPr/>
            <p:nvPr/>
          </p:nvSpPr>
          <p:spPr>
            <a:xfrm>
              <a:off x="2080943" y="19104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3"/>
            <p:cNvSpPr/>
            <p:nvPr/>
          </p:nvSpPr>
          <p:spPr>
            <a:xfrm>
              <a:off x="2080943" y="191147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3"/>
            <p:cNvSpPr/>
            <p:nvPr/>
          </p:nvSpPr>
          <p:spPr>
            <a:xfrm>
              <a:off x="2080902" y="1912420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3"/>
            <p:cNvSpPr/>
            <p:nvPr/>
          </p:nvSpPr>
          <p:spPr>
            <a:xfrm>
              <a:off x="2080848" y="1914796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3"/>
            <p:cNvSpPr/>
            <p:nvPr/>
          </p:nvSpPr>
          <p:spPr>
            <a:xfrm>
              <a:off x="2080753" y="1916548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3"/>
            <p:cNvSpPr/>
            <p:nvPr/>
          </p:nvSpPr>
          <p:spPr>
            <a:xfrm>
              <a:off x="2080712" y="191707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3"/>
            <p:cNvSpPr/>
            <p:nvPr/>
          </p:nvSpPr>
          <p:spPr>
            <a:xfrm>
              <a:off x="2080807" y="1915462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3"/>
            <p:cNvSpPr/>
            <p:nvPr/>
          </p:nvSpPr>
          <p:spPr>
            <a:xfrm>
              <a:off x="2080658" y="191745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3"/>
            <p:cNvSpPr/>
            <p:nvPr/>
          </p:nvSpPr>
          <p:spPr>
            <a:xfrm>
              <a:off x="2050855" y="1932094"/>
              <a:ext cx="1629" cy="68"/>
            </a:xfrm>
            <a:custGeom>
              <a:rect b="b" l="l" r="r" t="t"/>
              <a:pathLst>
                <a:path extrusionOk="0" h="5" w="12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3"/>
            <p:cNvSpPr/>
            <p:nvPr/>
          </p:nvSpPr>
          <p:spPr>
            <a:xfrm>
              <a:off x="2080943" y="1905482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3"/>
            <p:cNvSpPr/>
            <p:nvPr/>
          </p:nvSpPr>
          <p:spPr>
            <a:xfrm>
              <a:off x="2080943" y="1906813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3"/>
            <p:cNvSpPr/>
            <p:nvPr/>
          </p:nvSpPr>
          <p:spPr>
            <a:xfrm>
              <a:off x="2054996" y="1931714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3"/>
            <p:cNvSpPr/>
            <p:nvPr/>
          </p:nvSpPr>
          <p:spPr>
            <a:xfrm>
              <a:off x="2080943" y="1909325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3"/>
            <p:cNvSpPr/>
            <p:nvPr/>
          </p:nvSpPr>
          <p:spPr>
            <a:xfrm>
              <a:off x="2080943" y="19080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3"/>
            <p:cNvSpPr/>
            <p:nvPr/>
          </p:nvSpPr>
          <p:spPr>
            <a:xfrm>
              <a:off x="2062124" y="1929243"/>
              <a:ext cx="5906" cy="638"/>
            </a:xfrm>
            <a:custGeom>
              <a:rect b="b" l="l" r="r" t="t"/>
              <a:pathLst>
                <a:path extrusionOk="0" h="47" w="435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3"/>
            <p:cNvSpPr/>
            <p:nvPr/>
          </p:nvSpPr>
          <p:spPr>
            <a:xfrm>
              <a:off x="2080237" y="191954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3"/>
            <p:cNvSpPr/>
            <p:nvPr/>
          </p:nvSpPr>
          <p:spPr>
            <a:xfrm>
              <a:off x="2080332" y="1919358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3"/>
            <p:cNvSpPr/>
            <p:nvPr/>
          </p:nvSpPr>
          <p:spPr>
            <a:xfrm>
              <a:off x="2080278" y="19194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3"/>
            <p:cNvSpPr/>
            <p:nvPr/>
          </p:nvSpPr>
          <p:spPr>
            <a:xfrm>
              <a:off x="2080183" y="191960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3"/>
            <p:cNvSpPr/>
            <p:nvPr/>
          </p:nvSpPr>
          <p:spPr>
            <a:xfrm>
              <a:off x="2080142" y="191964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3"/>
            <p:cNvSpPr/>
            <p:nvPr/>
          </p:nvSpPr>
          <p:spPr>
            <a:xfrm>
              <a:off x="2079992" y="1919739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3"/>
            <p:cNvSpPr/>
            <p:nvPr/>
          </p:nvSpPr>
          <p:spPr>
            <a:xfrm>
              <a:off x="2060658" y="1947735"/>
              <a:ext cx="1914" cy="407"/>
            </a:xfrm>
            <a:custGeom>
              <a:rect b="b" l="l" r="r" t="t"/>
              <a:pathLst>
                <a:path extrusionOk="0" h="30" w="141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3"/>
            <p:cNvSpPr/>
            <p:nvPr/>
          </p:nvSpPr>
          <p:spPr>
            <a:xfrm>
              <a:off x="2050855" y="193214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3"/>
            <p:cNvSpPr/>
            <p:nvPr/>
          </p:nvSpPr>
          <p:spPr>
            <a:xfrm>
              <a:off x="2050719" y="193390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3"/>
            <p:cNvSpPr/>
            <p:nvPr/>
          </p:nvSpPr>
          <p:spPr>
            <a:xfrm>
              <a:off x="2066401" y="195206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3"/>
            <p:cNvSpPr/>
            <p:nvPr/>
          </p:nvSpPr>
          <p:spPr>
            <a:xfrm>
              <a:off x="2050760" y="193275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3"/>
            <p:cNvSpPr/>
            <p:nvPr/>
          </p:nvSpPr>
          <p:spPr>
            <a:xfrm>
              <a:off x="2065981" y="195191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3"/>
            <p:cNvSpPr/>
            <p:nvPr/>
          </p:nvSpPr>
          <p:spPr>
            <a:xfrm>
              <a:off x="2050719" y="193418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3"/>
            <p:cNvSpPr/>
            <p:nvPr/>
          </p:nvSpPr>
          <p:spPr>
            <a:xfrm>
              <a:off x="2050719" y="19343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3"/>
            <p:cNvSpPr/>
            <p:nvPr/>
          </p:nvSpPr>
          <p:spPr>
            <a:xfrm>
              <a:off x="2050719" y="193452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3"/>
            <p:cNvSpPr/>
            <p:nvPr/>
          </p:nvSpPr>
          <p:spPr>
            <a:xfrm>
              <a:off x="2065166" y="19516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3"/>
            <p:cNvSpPr/>
            <p:nvPr/>
          </p:nvSpPr>
          <p:spPr>
            <a:xfrm>
              <a:off x="2050719" y="1933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3"/>
            <p:cNvSpPr/>
            <p:nvPr/>
          </p:nvSpPr>
          <p:spPr>
            <a:xfrm>
              <a:off x="2065600" y="195182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3"/>
            <p:cNvSpPr/>
            <p:nvPr/>
          </p:nvSpPr>
          <p:spPr>
            <a:xfrm>
              <a:off x="2050719" y="19332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3"/>
            <p:cNvSpPr/>
            <p:nvPr/>
          </p:nvSpPr>
          <p:spPr>
            <a:xfrm>
              <a:off x="2149346" y="1865605"/>
              <a:ext cx="72640" cy="121356"/>
            </a:xfrm>
            <a:custGeom>
              <a:rect b="b" l="l" r="r" t="t"/>
              <a:pathLst>
                <a:path extrusionOk="0" h="8938" w="535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3"/>
            <p:cNvSpPr/>
            <p:nvPr/>
          </p:nvSpPr>
          <p:spPr>
            <a:xfrm>
              <a:off x="2163888" y="19868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3"/>
            <p:cNvSpPr/>
            <p:nvPr/>
          </p:nvSpPr>
          <p:spPr>
            <a:xfrm>
              <a:off x="2163467" y="1986282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3"/>
            <p:cNvSpPr/>
            <p:nvPr/>
          </p:nvSpPr>
          <p:spPr>
            <a:xfrm>
              <a:off x="2212943" y="195933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3"/>
            <p:cNvSpPr/>
            <p:nvPr/>
          </p:nvSpPr>
          <p:spPr>
            <a:xfrm>
              <a:off x="2212468" y="1959235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3"/>
            <p:cNvSpPr/>
            <p:nvPr/>
          </p:nvSpPr>
          <p:spPr>
            <a:xfrm>
              <a:off x="2206195" y="1959235"/>
              <a:ext cx="5295" cy="2865"/>
            </a:xfrm>
            <a:custGeom>
              <a:rect b="b" l="l" r="r" t="t"/>
              <a:pathLst>
                <a:path extrusionOk="0" h="211" w="39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3"/>
            <p:cNvSpPr/>
            <p:nvPr/>
          </p:nvSpPr>
          <p:spPr>
            <a:xfrm>
              <a:off x="2211993" y="1959195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3"/>
            <p:cNvSpPr/>
            <p:nvPr/>
          </p:nvSpPr>
          <p:spPr>
            <a:xfrm>
              <a:off x="2211477" y="1959195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3"/>
            <p:cNvSpPr/>
            <p:nvPr/>
          </p:nvSpPr>
          <p:spPr>
            <a:xfrm>
              <a:off x="2154153" y="19441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3"/>
            <p:cNvSpPr/>
            <p:nvPr/>
          </p:nvSpPr>
          <p:spPr>
            <a:xfrm>
              <a:off x="2149536" y="1939752"/>
              <a:ext cx="1303" cy="1480"/>
            </a:xfrm>
            <a:custGeom>
              <a:rect b="b" l="l" r="r" t="t"/>
              <a:pathLst>
                <a:path extrusionOk="0" h="109" w="96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3"/>
            <p:cNvSpPr/>
            <p:nvPr/>
          </p:nvSpPr>
          <p:spPr>
            <a:xfrm>
              <a:off x="2150826" y="1941218"/>
              <a:ext cx="2675" cy="2824"/>
            </a:xfrm>
            <a:custGeom>
              <a:rect b="b" l="l" r="r" t="t"/>
              <a:pathLst>
                <a:path extrusionOk="0" h="208" w="197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3"/>
            <p:cNvSpPr/>
            <p:nvPr/>
          </p:nvSpPr>
          <p:spPr>
            <a:xfrm>
              <a:off x="2158905" y="1969785"/>
              <a:ext cx="1100" cy="68"/>
            </a:xfrm>
            <a:custGeom>
              <a:rect b="b" l="l" r="r" t="t"/>
              <a:pathLst>
                <a:path extrusionOk="0" h="5" w="81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3"/>
            <p:cNvSpPr/>
            <p:nvPr/>
          </p:nvSpPr>
          <p:spPr>
            <a:xfrm>
              <a:off x="2161376" y="1981150"/>
              <a:ext cx="2105" cy="5146"/>
            </a:xfrm>
            <a:custGeom>
              <a:rect b="b" l="l" r="r" t="t"/>
              <a:pathLst>
                <a:path extrusionOk="0" h="379" w="155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3"/>
            <p:cNvSpPr/>
            <p:nvPr/>
          </p:nvSpPr>
          <p:spPr>
            <a:xfrm>
              <a:off x="2163277" y="1985997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3"/>
            <p:cNvSpPr/>
            <p:nvPr/>
          </p:nvSpPr>
          <p:spPr>
            <a:xfrm>
              <a:off x="2152917" y="1943974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3"/>
            <p:cNvSpPr/>
            <p:nvPr/>
          </p:nvSpPr>
          <p:spPr>
            <a:xfrm>
              <a:off x="2160711" y="1877105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3"/>
            <p:cNvSpPr/>
            <p:nvPr/>
          </p:nvSpPr>
          <p:spPr>
            <a:xfrm>
              <a:off x="2160656" y="1875680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3"/>
            <p:cNvSpPr/>
            <p:nvPr/>
          </p:nvSpPr>
          <p:spPr>
            <a:xfrm>
              <a:off x="2160751" y="18774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3"/>
            <p:cNvSpPr/>
            <p:nvPr/>
          </p:nvSpPr>
          <p:spPr>
            <a:xfrm>
              <a:off x="2160656" y="1875055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3"/>
            <p:cNvSpPr/>
            <p:nvPr/>
          </p:nvSpPr>
          <p:spPr>
            <a:xfrm>
              <a:off x="2160711" y="1876671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7" name="Google Shape;3567;p63"/>
            <p:cNvSpPr/>
            <p:nvPr/>
          </p:nvSpPr>
          <p:spPr>
            <a:xfrm>
              <a:off x="2149536" y="1937946"/>
              <a:ext cx="14" cy="815"/>
            </a:xfrm>
            <a:custGeom>
              <a:rect b="b" l="l" r="r" t="t"/>
              <a:pathLst>
                <a:path extrusionOk="0" h="60" w="1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8" name="Google Shape;3568;p63"/>
            <p:cNvSpPr/>
            <p:nvPr/>
          </p:nvSpPr>
          <p:spPr>
            <a:xfrm>
              <a:off x="2149536" y="1938896"/>
              <a:ext cx="14" cy="869"/>
            </a:xfrm>
            <a:custGeom>
              <a:rect b="b" l="l" r="r" t="t"/>
              <a:pathLst>
                <a:path extrusionOk="0" h="64" w="1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9" name="Google Shape;3569;p63"/>
            <p:cNvSpPr/>
            <p:nvPr/>
          </p:nvSpPr>
          <p:spPr>
            <a:xfrm>
              <a:off x="2160616" y="1874444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0" name="Google Shape;3570;p63"/>
            <p:cNvSpPr/>
            <p:nvPr/>
          </p:nvSpPr>
          <p:spPr>
            <a:xfrm>
              <a:off x="2160711" y="187619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1" name="Google Shape;3571;p63"/>
            <p:cNvSpPr/>
            <p:nvPr/>
          </p:nvSpPr>
          <p:spPr>
            <a:xfrm>
              <a:off x="2160331" y="1868741"/>
              <a:ext cx="299" cy="5716"/>
            </a:xfrm>
            <a:custGeom>
              <a:rect b="b" l="l" r="r" t="t"/>
              <a:pathLst>
                <a:path extrusionOk="0" h="421" w="22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3"/>
            <p:cNvSpPr/>
            <p:nvPr/>
          </p:nvSpPr>
          <p:spPr>
            <a:xfrm>
              <a:off x="2149631" y="1932379"/>
              <a:ext cx="1344" cy="3910"/>
            </a:xfrm>
            <a:custGeom>
              <a:rect b="b" l="l" r="r" t="t"/>
              <a:pathLst>
                <a:path extrusionOk="0" h="288" w="99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3" name="Google Shape;3573;p63"/>
            <p:cNvSpPr/>
            <p:nvPr/>
          </p:nvSpPr>
          <p:spPr>
            <a:xfrm>
              <a:off x="2149536" y="193975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4" name="Google Shape;3574;p63"/>
            <p:cNvSpPr/>
            <p:nvPr/>
          </p:nvSpPr>
          <p:spPr>
            <a:xfrm>
              <a:off x="2229209" y="1797813"/>
              <a:ext cx="78193" cy="78641"/>
            </a:xfrm>
            <a:custGeom>
              <a:rect b="b" l="l" r="r" t="t"/>
              <a:pathLst>
                <a:path extrusionOk="0" h="5792" w="5759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5" name="Google Shape;3575;p63"/>
            <p:cNvSpPr/>
            <p:nvPr/>
          </p:nvSpPr>
          <p:spPr>
            <a:xfrm>
              <a:off x="2231531" y="1797813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6" name="Google Shape;3576;p63"/>
            <p:cNvSpPr/>
            <p:nvPr/>
          </p:nvSpPr>
          <p:spPr>
            <a:xfrm>
              <a:off x="2115742" y="2027164"/>
              <a:ext cx="39035" cy="44263"/>
            </a:xfrm>
            <a:custGeom>
              <a:rect b="b" l="l" r="r" t="t"/>
              <a:pathLst>
                <a:path extrusionOk="0" h="3260" w="2875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7" name="Google Shape;3577;p63"/>
            <p:cNvSpPr/>
            <p:nvPr/>
          </p:nvSpPr>
          <p:spPr>
            <a:xfrm>
              <a:off x="2135375" y="2027164"/>
              <a:ext cx="9952" cy="434"/>
            </a:xfrm>
            <a:custGeom>
              <a:rect b="b" l="l" r="r" t="t"/>
              <a:pathLst>
                <a:path extrusionOk="0" h="32" w="733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8" name="Google Shape;3578;p63"/>
            <p:cNvSpPr/>
            <p:nvPr/>
          </p:nvSpPr>
          <p:spPr>
            <a:xfrm>
              <a:off x="2119218" y="2027924"/>
              <a:ext cx="13605" cy="8147"/>
            </a:xfrm>
            <a:custGeom>
              <a:rect b="b" l="l" r="r" t="t"/>
              <a:pathLst>
                <a:path extrusionOk="0" h="600" w="1002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9" name="Google Shape;3579;p63"/>
            <p:cNvSpPr/>
            <p:nvPr/>
          </p:nvSpPr>
          <p:spPr>
            <a:xfrm>
              <a:off x="2132184" y="2028019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0" name="Google Shape;3580;p63"/>
            <p:cNvSpPr/>
            <p:nvPr/>
          </p:nvSpPr>
          <p:spPr>
            <a:xfrm>
              <a:off x="2133040" y="2031576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1" name="Google Shape;3581;p63"/>
            <p:cNvSpPr/>
            <p:nvPr/>
          </p:nvSpPr>
          <p:spPr>
            <a:xfrm>
              <a:off x="2133040" y="2027870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2" name="Google Shape;3582;p63"/>
            <p:cNvSpPr/>
            <p:nvPr/>
          </p:nvSpPr>
          <p:spPr>
            <a:xfrm>
              <a:off x="2133094" y="203024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3" name="Google Shape;3583;p63"/>
            <p:cNvSpPr/>
            <p:nvPr/>
          </p:nvSpPr>
          <p:spPr>
            <a:xfrm>
              <a:off x="2133094" y="202834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4" name="Google Shape;3584;p63"/>
            <p:cNvSpPr/>
            <p:nvPr/>
          </p:nvSpPr>
          <p:spPr>
            <a:xfrm>
              <a:off x="2133094" y="202901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5" name="Google Shape;3585;p63"/>
            <p:cNvSpPr/>
            <p:nvPr/>
          </p:nvSpPr>
          <p:spPr>
            <a:xfrm>
              <a:off x="2133094" y="2030816"/>
              <a:ext cx="14" cy="584"/>
            </a:xfrm>
            <a:custGeom>
              <a:rect b="b" l="l" r="r" t="t"/>
              <a:pathLst>
                <a:path extrusionOk="0" h="43" w="1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63"/>
            <p:cNvSpPr/>
            <p:nvPr/>
          </p:nvSpPr>
          <p:spPr>
            <a:xfrm>
              <a:off x="2133094" y="202963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63"/>
            <p:cNvSpPr/>
            <p:nvPr/>
          </p:nvSpPr>
          <p:spPr>
            <a:xfrm>
              <a:off x="2133040" y="203216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63"/>
            <p:cNvSpPr/>
            <p:nvPr/>
          </p:nvSpPr>
          <p:spPr>
            <a:xfrm>
              <a:off x="2132809" y="2034767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63"/>
            <p:cNvSpPr/>
            <p:nvPr/>
          </p:nvSpPr>
          <p:spPr>
            <a:xfrm>
              <a:off x="2132809" y="2035107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63"/>
            <p:cNvSpPr/>
            <p:nvPr/>
          </p:nvSpPr>
          <p:spPr>
            <a:xfrm>
              <a:off x="2122680" y="20358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63"/>
            <p:cNvSpPr/>
            <p:nvPr/>
          </p:nvSpPr>
          <p:spPr>
            <a:xfrm>
              <a:off x="2132904" y="203444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63"/>
            <p:cNvSpPr/>
            <p:nvPr/>
          </p:nvSpPr>
          <p:spPr>
            <a:xfrm>
              <a:off x="2132904" y="20340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63"/>
            <p:cNvSpPr/>
            <p:nvPr/>
          </p:nvSpPr>
          <p:spPr>
            <a:xfrm>
              <a:off x="2123400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63"/>
            <p:cNvSpPr/>
            <p:nvPr/>
          </p:nvSpPr>
          <p:spPr>
            <a:xfrm>
              <a:off x="2123495" y="20358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63"/>
            <p:cNvSpPr/>
            <p:nvPr/>
          </p:nvSpPr>
          <p:spPr>
            <a:xfrm>
              <a:off x="2122925" y="2035813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63"/>
            <p:cNvSpPr/>
            <p:nvPr/>
          </p:nvSpPr>
          <p:spPr>
            <a:xfrm>
              <a:off x="2123115" y="203581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63"/>
            <p:cNvSpPr/>
            <p:nvPr/>
          </p:nvSpPr>
          <p:spPr>
            <a:xfrm>
              <a:off x="2132999" y="203267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63"/>
            <p:cNvSpPr/>
            <p:nvPr/>
          </p:nvSpPr>
          <p:spPr>
            <a:xfrm>
              <a:off x="2121974" y="2035908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63"/>
            <p:cNvSpPr/>
            <p:nvPr/>
          </p:nvSpPr>
          <p:spPr>
            <a:xfrm>
              <a:off x="2132945" y="203362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63"/>
            <p:cNvSpPr/>
            <p:nvPr/>
          </p:nvSpPr>
          <p:spPr>
            <a:xfrm>
              <a:off x="2121499" y="2035962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63"/>
            <p:cNvSpPr/>
            <p:nvPr/>
          </p:nvSpPr>
          <p:spPr>
            <a:xfrm>
              <a:off x="2132945" y="2033151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63"/>
            <p:cNvSpPr/>
            <p:nvPr/>
          </p:nvSpPr>
          <p:spPr>
            <a:xfrm>
              <a:off x="2122354" y="2035867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63"/>
            <p:cNvSpPr/>
            <p:nvPr/>
          </p:nvSpPr>
          <p:spPr>
            <a:xfrm>
              <a:off x="2132279" y="2016560"/>
              <a:ext cx="49884" cy="63380"/>
            </a:xfrm>
            <a:custGeom>
              <a:rect b="b" l="l" r="r" t="t"/>
              <a:pathLst>
                <a:path extrusionOk="0" h="4668" w="3674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63"/>
            <p:cNvSpPr/>
            <p:nvPr/>
          </p:nvSpPr>
          <p:spPr>
            <a:xfrm>
              <a:off x="2168070" y="2023593"/>
              <a:ext cx="394" cy="638"/>
            </a:xfrm>
            <a:custGeom>
              <a:rect b="b" l="l" r="r" t="t"/>
              <a:pathLst>
                <a:path extrusionOk="0" h="47" w="29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63"/>
            <p:cNvSpPr/>
            <p:nvPr/>
          </p:nvSpPr>
          <p:spPr>
            <a:xfrm>
              <a:off x="2166359" y="2024217"/>
              <a:ext cx="1724" cy="6191"/>
            </a:xfrm>
            <a:custGeom>
              <a:rect b="b" l="l" r="r" t="t"/>
              <a:pathLst>
                <a:path extrusionOk="0" h="456" w="127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63"/>
            <p:cNvSpPr/>
            <p:nvPr/>
          </p:nvSpPr>
          <p:spPr>
            <a:xfrm>
              <a:off x="2147065" y="2027639"/>
              <a:ext cx="1779" cy="54"/>
            </a:xfrm>
            <a:custGeom>
              <a:rect b="b" l="l" r="r" t="t"/>
              <a:pathLst>
                <a:path extrusionOk="0" h="4" w="131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63"/>
            <p:cNvSpPr/>
            <p:nvPr/>
          </p:nvSpPr>
          <p:spPr>
            <a:xfrm>
              <a:off x="2149306" y="2027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63"/>
            <p:cNvSpPr/>
            <p:nvPr/>
          </p:nvSpPr>
          <p:spPr>
            <a:xfrm>
              <a:off x="2167934" y="2023837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63"/>
            <p:cNvSpPr/>
            <p:nvPr/>
          </p:nvSpPr>
          <p:spPr>
            <a:xfrm>
              <a:off x="2132184" y="2072553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63"/>
            <p:cNvSpPr/>
            <p:nvPr/>
          </p:nvSpPr>
          <p:spPr>
            <a:xfrm>
              <a:off x="2146400" y="2033532"/>
              <a:ext cx="68" cy="489"/>
            </a:xfrm>
            <a:custGeom>
              <a:rect b="b" l="l" r="r" t="t"/>
              <a:pathLst>
                <a:path extrusionOk="0" h="36" w="5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63"/>
            <p:cNvSpPr/>
            <p:nvPr/>
          </p:nvSpPr>
          <p:spPr>
            <a:xfrm>
              <a:off x="2132660" y="207198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63"/>
            <p:cNvSpPr/>
            <p:nvPr/>
          </p:nvSpPr>
          <p:spPr>
            <a:xfrm>
              <a:off x="2133759" y="2071603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63"/>
            <p:cNvSpPr/>
            <p:nvPr/>
          </p:nvSpPr>
          <p:spPr>
            <a:xfrm>
              <a:off x="2132334" y="2072268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63"/>
            <p:cNvSpPr/>
            <p:nvPr/>
          </p:nvSpPr>
          <p:spPr>
            <a:xfrm>
              <a:off x="2133379" y="20716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63"/>
            <p:cNvSpPr/>
            <p:nvPr/>
          </p:nvSpPr>
          <p:spPr>
            <a:xfrm>
              <a:off x="2134140" y="2071562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63"/>
            <p:cNvSpPr/>
            <p:nvPr/>
          </p:nvSpPr>
          <p:spPr>
            <a:xfrm>
              <a:off x="2143359" y="2058297"/>
              <a:ext cx="1100" cy="1819"/>
            </a:xfrm>
            <a:custGeom>
              <a:rect b="b" l="l" r="r" t="t"/>
              <a:pathLst>
                <a:path extrusionOk="0" h="134" w="81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63"/>
            <p:cNvSpPr/>
            <p:nvPr/>
          </p:nvSpPr>
          <p:spPr>
            <a:xfrm>
              <a:off x="2146685" y="2030436"/>
              <a:ext cx="109" cy="774"/>
            </a:xfrm>
            <a:custGeom>
              <a:rect b="b" l="l" r="r" t="t"/>
              <a:pathLst>
                <a:path extrusionOk="0" h="57" w="8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63"/>
            <p:cNvSpPr/>
            <p:nvPr/>
          </p:nvSpPr>
          <p:spPr>
            <a:xfrm>
              <a:off x="2146780" y="2029350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63"/>
            <p:cNvSpPr/>
            <p:nvPr/>
          </p:nvSpPr>
          <p:spPr>
            <a:xfrm>
              <a:off x="2132945" y="2071793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63"/>
            <p:cNvSpPr/>
            <p:nvPr/>
          </p:nvSpPr>
          <p:spPr>
            <a:xfrm>
              <a:off x="2146590" y="2031386"/>
              <a:ext cx="68" cy="638"/>
            </a:xfrm>
            <a:custGeom>
              <a:rect b="b" l="l" r="r" t="t"/>
              <a:pathLst>
                <a:path extrusionOk="0" h="47" w="5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63"/>
            <p:cNvSpPr/>
            <p:nvPr/>
          </p:nvSpPr>
          <p:spPr>
            <a:xfrm>
              <a:off x="2146930" y="2027639"/>
              <a:ext cx="149" cy="1575"/>
            </a:xfrm>
            <a:custGeom>
              <a:rect b="b" l="l" r="r" t="t"/>
              <a:pathLst>
                <a:path extrusionOk="0" h="116" w="11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63"/>
            <p:cNvSpPr/>
            <p:nvPr/>
          </p:nvSpPr>
          <p:spPr>
            <a:xfrm>
              <a:off x="2146549" y="2032201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63"/>
            <p:cNvSpPr/>
            <p:nvPr/>
          </p:nvSpPr>
          <p:spPr>
            <a:xfrm>
              <a:off x="2136135" y="2062329"/>
              <a:ext cx="3150" cy="543"/>
            </a:xfrm>
            <a:custGeom>
              <a:rect b="b" l="l" r="r" t="t"/>
              <a:pathLst>
                <a:path extrusionOk="0" h="40" w="232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3"/>
            <p:cNvSpPr/>
            <p:nvPr/>
          </p:nvSpPr>
          <p:spPr>
            <a:xfrm>
              <a:off x="2146454" y="2032921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3"/>
            <p:cNvSpPr/>
            <p:nvPr/>
          </p:nvSpPr>
          <p:spPr>
            <a:xfrm>
              <a:off x="2208721" y="1867452"/>
              <a:ext cx="119645" cy="148131"/>
            </a:xfrm>
            <a:custGeom>
              <a:rect b="b" l="l" r="r" t="t"/>
              <a:pathLst>
                <a:path extrusionOk="0" h="10910" w="8812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63"/>
            <p:cNvSpPr/>
            <p:nvPr/>
          </p:nvSpPr>
          <p:spPr>
            <a:xfrm>
              <a:off x="2215129" y="1960186"/>
              <a:ext cx="5295" cy="7196"/>
            </a:xfrm>
            <a:custGeom>
              <a:rect b="b" l="l" r="r" t="t"/>
              <a:pathLst>
                <a:path extrusionOk="0" h="530" w="39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63"/>
            <p:cNvSpPr/>
            <p:nvPr/>
          </p:nvSpPr>
          <p:spPr>
            <a:xfrm>
              <a:off x="2245217" y="1998977"/>
              <a:ext cx="394" cy="625"/>
            </a:xfrm>
            <a:custGeom>
              <a:rect b="b" l="l" r="r" t="t"/>
              <a:pathLst>
                <a:path extrusionOk="0" h="46" w="29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63"/>
            <p:cNvSpPr/>
            <p:nvPr/>
          </p:nvSpPr>
          <p:spPr>
            <a:xfrm>
              <a:off x="2212183" y="19529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63"/>
            <p:cNvSpPr/>
            <p:nvPr/>
          </p:nvSpPr>
          <p:spPr>
            <a:xfrm>
              <a:off x="2214994" y="1959385"/>
              <a:ext cx="244" cy="720"/>
            </a:xfrm>
            <a:custGeom>
              <a:rect b="b" l="l" r="r" t="t"/>
              <a:pathLst>
                <a:path extrusionOk="0" h="53" w="18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63"/>
            <p:cNvSpPr/>
            <p:nvPr/>
          </p:nvSpPr>
          <p:spPr>
            <a:xfrm>
              <a:off x="2208761" y="1945210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63"/>
            <p:cNvSpPr/>
            <p:nvPr/>
          </p:nvSpPr>
          <p:spPr>
            <a:xfrm>
              <a:off x="2212563" y="1953872"/>
              <a:ext cx="964" cy="1195"/>
            </a:xfrm>
            <a:custGeom>
              <a:rect b="b" l="l" r="r" t="t"/>
              <a:pathLst>
                <a:path extrusionOk="0" h="88" w="71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63"/>
            <p:cNvSpPr/>
            <p:nvPr/>
          </p:nvSpPr>
          <p:spPr>
            <a:xfrm>
              <a:off x="2215279" y="19563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63"/>
            <p:cNvSpPr/>
            <p:nvPr/>
          </p:nvSpPr>
          <p:spPr>
            <a:xfrm>
              <a:off x="2212427" y="1953533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63"/>
            <p:cNvSpPr/>
            <p:nvPr/>
          </p:nvSpPr>
          <p:spPr>
            <a:xfrm>
              <a:off x="2212278" y="1953248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63"/>
            <p:cNvSpPr/>
            <p:nvPr/>
          </p:nvSpPr>
          <p:spPr>
            <a:xfrm>
              <a:off x="2216080" y="1961421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63"/>
            <p:cNvSpPr/>
            <p:nvPr/>
          </p:nvSpPr>
          <p:spPr>
            <a:xfrm>
              <a:off x="2307348" y="186760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63"/>
            <p:cNvSpPr/>
            <p:nvPr/>
          </p:nvSpPr>
          <p:spPr>
            <a:xfrm>
              <a:off x="2305583" y="1869312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63"/>
            <p:cNvSpPr/>
            <p:nvPr/>
          </p:nvSpPr>
          <p:spPr>
            <a:xfrm>
              <a:off x="2306302" y="186893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63"/>
            <p:cNvSpPr/>
            <p:nvPr/>
          </p:nvSpPr>
          <p:spPr>
            <a:xfrm>
              <a:off x="2305963" y="1869162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63"/>
            <p:cNvSpPr/>
            <p:nvPr/>
          </p:nvSpPr>
          <p:spPr>
            <a:xfrm>
              <a:off x="2306628" y="1868646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63"/>
            <p:cNvSpPr/>
            <p:nvPr/>
          </p:nvSpPr>
          <p:spPr>
            <a:xfrm>
              <a:off x="2306968" y="1868171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63"/>
            <p:cNvSpPr/>
            <p:nvPr/>
          </p:nvSpPr>
          <p:spPr>
            <a:xfrm>
              <a:off x="2305162" y="1869407"/>
              <a:ext cx="394" cy="54"/>
            </a:xfrm>
            <a:custGeom>
              <a:rect b="b" l="l" r="r" t="t"/>
              <a:pathLst>
                <a:path extrusionOk="0" h="4" w="29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63"/>
            <p:cNvSpPr/>
            <p:nvPr/>
          </p:nvSpPr>
          <p:spPr>
            <a:xfrm>
              <a:off x="2305067" y="18694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3"/>
            <p:cNvSpPr/>
            <p:nvPr/>
          </p:nvSpPr>
          <p:spPr>
            <a:xfrm>
              <a:off x="2353593" y="1948930"/>
              <a:ext cx="11799" cy="11704"/>
            </a:xfrm>
            <a:custGeom>
              <a:rect b="b" l="l" r="r" t="t"/>
              <a:pathLst>
                <a:path extrusionOk="0" h="862" w="869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3"/>
            <p:cNvSpPr/>
            <p:nvPr/>
          </p:nvSpPr>
          <p:spPr>
            <a:xfrm>
              <a:off x="2361481" y="1958570"/>
              <a:ext cx="1779" cy="2064"/>
            </a:xfrm>
            <a:custGeom>
              <a:rect b="b" l="l" r="r" t="t"/>
              <a:pathLst>
                <a:path extrusionOk="0" h="152" w="131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3"/>
            <p:cNvSpPr/>
            <p:nvPr/>
          </p:nvSpPr>
          <p:spPr>
            <a:xfrm>
              <a:off x="2314910" y="1908374"/>
              <a:ext cx="47019" cy="40325"/>
            </a:xfrm>
            <a:custGeom>
              <a:rect b="b" l="l" r="r" t="t"/>
              <a:pathLst>
                <a:path extrusionOk="0" h="2970" w="3463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3"/>
            <p:cNvSpPr/>
            <p:nvPr/>
          </p:nvSpPr>
          <p:spPr>
            <a:xfrm>
              <a:off x="2327266" y="1910329"/>
              <a:ext cx="625" cy="679"/>
            </a:xfrm>
            <a:custGeom>
              <a:rect b="b" l="l" r="r" t="t"/>
              <a:pathLst>
                <a:path extrusionOk="0" h="50" w="46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3"/>
            <p:cNvSpPr/>
            <p:nvPr/>
          </p:nvSpPr>
          <p:spPr>
            <a:xfrm>
              <a:off x="2324034" y="1913126"/>
              <a:ext cx="489" cy="353"/>
            </a:xfrm>
            <a:custGeom>
              <a:rect b="b" l="l" r="r" t="t"/>
              <a:pathLst>
                <a:path extrusionOk="0" h="26" w="36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3"/>
            <p:cNvSpPr/>
            <p:nvPr/>
          </p:nvSpPr>
          <p:spPr>
            <a:xfrm>
              <a:off x="2325881" y="1911660"/>
              <a:ext cx="638" cy="489"/>
            </a:xfrm>
            <a:custGeom>
              <a:rect b="b" l="l" r="r" t="t"/>
              <a:pathLst>
                <a:path extrusionOk="0" h="36" w="47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3"/>
            <p:cNvSpPr/>
            <p:nvPr/>
          </p:nvSpPr>
          <p:spPr>
            <a:xfrm>
              <a:off x="2324605" y="1912705"/>
              <a:ext cx="530" cy="394"/>
            </a:xfrm>
            <a:custGeom>
              <a:rect b="b" l="l" r="r" t="t"/>
              <a:pathLst>
                <a:path extrusionOk="0" h="29" w="39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3"/>
            <p:cNvSpPr/>
            <p:nvPr/>
          </p:nvSpPr>
          <p:spPr>
            <a:xfrm>
              <a:off x="2325216" y="1912230"/>
              <a:ext cx="584" cy="434"/>
            </a:xfrm>
            <a:custGeom>
              <a:rect b="b" l="l" r="r" t="t"/>
              <a:pathLst>
                <a:path extrusionOk="0" h="32" w="43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3"/>
            <p:cNvSpPr/>
            <p:nvPr/>
          </p:nvSpPr>
          <p:spPr>
            <a:xfrm>
              <a:off x="2328026" y="1909515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3"/>
            <p:cNvSpPr/>
            <p:nvPr/>
          </p:nvSpPr>
          <p:spPr>
            <a:xfrm>
              <a:off x="2326546" y="1911035"/>
              <a:ext cx="679" cy="584"/>
            </a:xfrm>
            <a:custGeom>
              <a:rect b="b" l="l" r="r" t="t"/>
              <a:pathLst>
                <a:path extrusionOk="0" h="43" w="5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3"/>
            <p:cNvSpPr/>
            <p:nvPr/>
          </p:nvSpPr>
          <p:spPr>
            <a:xfrm>
              <a:off x="2328732" y="1908619"/>
              <a:ext cx="679" cy="774"/>
            </a:xfrm>
            <a:custGeom>
              <a:rect b="b" l="l" r="r" t="t"/>
              <a:pathLst>
                <a:path extrusionOk="0" h="57" w="5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3"/>
            <p:cNvSpPr/>
            <p:nvPr/>
          </p:nvSpPr>
          <p:spPr>
            <a:xfrm>
              <a:off x="2315196" y="1925726"/>
              <a:ext cx="869" cy="1629"/>
            </a:xfrm>
            <a:custGeom>
              <a:rect b="b" l="l" r="r" t="t"/>
              <a:pathLst>
                <a:path extrusionOk="0" h="120" w="64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3"/>
            <p:cNvSpPr/>
            <p:nvPr/>
          </p:nvSpPr>
          <p:spPr>
            <a:xfrm>
              <a:off x="2315481" y="1933384"/>
              <a:ext cx="204" cy="869"/>
            </a:xfrm>
            <a:custGeom>
              <a:rect b="b" l="l" r="r" t="t"/>
              <a:pathLst>
                <a:path extrusionOk="0" h="64" w="15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3"/>
            <p:cNvSpPr/>
            <p:nvPr/>
          </p:nvSpPr>
          <p:spPr>
            <a:xfrm>
              <a:off x="2315046" y="1928062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3"/>
            <p:cNvSpPr/>
            <p:nvPr/>
          </p:nvSpPr>
          <p:spPr>
            <a:xfrm>
              <a:off x="2315100" y="1927396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3"/>
            <p:cNvSpPr/>
            <p:nvPr/>
          </p:nvSpPr>
          <p:spPr>
            <a:xfrm>
              <a:off x="2361250" y="194817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3"/>
            <p:cNvSpPr/>
            <p:nvPr/>
          </p:nvSpPr>
          <p:spPr>
            <a:xfrm>
              <a:off x="2361861" y="194773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3"/>
            <p:cNvSpPr/>
            <p:nvPr/>
          </p:nvSpPr>
          <p:spPr>
            <a:xfrm>
              <a:off x="2360870" y="194849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3"/>
            <p:cNvSpPr/>
            <p:nvPr/>
          </p:nvSpPr>
          <p:spPr>
            <a:xfrm>
              <a:off x="2361481" y="194798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3"/>
            <p:cNvSpPr/>
            <p:nvPr/>
          </p:nvSpPr>
          <p:spPr>
            <a:xfrm>
              <a:off x="2361060" y="194836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3"/>
            <p:cNvSpPr/>
            <p:nvPr/>
          </p:nvSpPr>
          <p:spPr>
            <a:xfrm>
              <a:off x="2360721" y="194864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63"/>
            <p:cNvSpPr/>
            <p:nvPr/>
          </p:nvSpPr>
          <p:spPr>
            <a:xfrm>
              <a:off x="2289045" y="1932474"/>
              <a:ext cx="108104" cy="83909"/>
            </a:xfrm>
            <a:custGeom>
              <a:rect b="b" l="l" r="r" t="t"/>
              <a:pathLst>
                <a:path extrusionOk="0" h="6180" w="7962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63"/>
            <p:cNvSpPr/>
            <p:nvPr/>
          </p:nvSpPr>
          <p:spPr>
            <a:xfrm>
              <a:off x="2360015" y="196271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63"/>
            <p:cNvSpPr/>
            <p:nvPr/>
          </p:nvSpPr>
          <p:spPr>
            <a:xfrm>
              <a:off x="2360965" y="1967409"/>
              <a:ext cx="3761" cy="4861"/>
            </a:xfrm>
            <a:custGeom>
              <a:rect b="b" l="l" r="r" t="t"/>
              <a:pathLst>
                <a:path extrusionOk="0" h="358" w="277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63"/>
            <p:cNvSpPr/>
            <p:nvPr/>
          </p:nvSpPr>
          <p:spPr>
            <a:xfrm>
              <a:off x="2359580" y="19647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63"/>
            <p:cNvSpPr/>
            <p:nvPr/>
          </p:nvSpPr>
          <p:spPr>
            <a:xfrm>
              <a:off x="2360205" y="1962087"/>
              <a:ext cx="299" cy="489"/>
            </a:xfrm>
            <a:custGeom>
              <a:rect b="b" l="l" r="r" t="t"/>
              <a:pathLst>
                <a:path extrusionOk="0" h="36" w="22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63"/>
            <p:cNvSpPr/>
            <p:nvPr/>
          </p:nvSpPr>
          <p:spPr>
            <a:xfrm>
              <a:off x="2354027" y="2011522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63"/>
            <p:cNvSpPr/>
            <p:nvPr/>
          </p:nvSpPr>
          <p:spPr>
            <a:xfrm>
              <a:off x="2353647" y="2011577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63"/>
            <p:cNvSpPr/>
            <p:nvPr/>
          </p:nvSpPr>
          <p:spPr>
            <a:xfrm>
              <a:off x="2356159" y="2010572"/>
              <a:ext cx="3815" cy="543"/>
            </a:xfrm>
            <a:custGeom>
              <a:rect b="b" l="l" r="r" t="t"/>
              <a:pathLst>
                <a:path extrusionOk="0" h="40" w="281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63"/>
            <p:cNvSpPr/>
            <p:nvPr/>
          </p:nvSpPr>
          <p:spPr>
            <a:xfrm>
              <a:off x="2314720" y="1939562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63"/>
            <p:cNvSpPr/>
            <p:nvPr/>
          </p:nvSpPr>
          <p:spPr>
            <a:xfrm>
              <a:off x="2314381" y="1940268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3"/>
            <p:cNvSpPr/>
            <p:nvPr/>
          </p:nvSpPr>
          <p:spPr>
            <a:xfrm>
              <a:off x="2315005" y="1938896"/>
              <a:ext cx="244" cy="584"/>
            </a:xfrm>
            <a:custGeom>
              <a:rect b="b" l="l" r="r" t="t"/>
              <a:pathLst>
                <a:path extrusionOk="0" h="43" w="18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3"/>
            <p:cNvSpPr/>
            <p:nvPr/>
          </p:nvSpPr>
          <p:spPr>
            <a:xfrm>
              <a:off x="2315236" y="1938231"/>
              <a:ext cx="204" cy="625"/>
            </a:xfrm>
            <a:custGeom>
              <a:rect b="b" l="l" r="r" t="t"/>
              <a:pathLst>
                <a:path extrusionOk="0" h="46" w="15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3"/>
            <p:cNvSpPr/>
            <p:nvPr/>
          </p:nvSpPr>
          <p:spPr>
            <a:xfrm>
              <a:off x="2314055" y="1940933"/>
              <a:ext cx="244" cy="489"/>
            </a:xfrm>
            <a:custGeom>
              <a:rect b="b" l="l" r="r" t="t"/>
              <a:pathLst>
                <a:path extrusionOk="0" h="36" w="18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3"/>
            <p:cNvSpPr/>
            <p:nvPr/>
          </p:nvSpPr>
          <p:spPr>
            <a:xfrm>
              <a:off x="2315481" y="19375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3"/>
            <p:cNvSpPr/>
            <p:nvPr/>
          </p:nvSpPr>
          <p:spPr>
            <a:xfrm>
              <a:off x="2296038" y="1987707"/>
              <a:ext cx="1955" cy="2444"/>
            </a:xfrm>
            <a:custGeom>
              <a:rect b="b" l="l" r="r" t="t"/>
              <a:pathLst>
                <a:path extrusionOk="0" h="180" w="144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3"/>
            <p:cNvSpPr/>
            <p:nvPr/>
          </p:nvSpPr>
          <p:spPr>
            <a:xfrm>
              <a:off x="2315807" y="1936086"/>
              <a:ext cx="68" cy="584"/>
            </a:xfrm>
            <a:custGeom>
              <a:rect b="b" l="l" r="r" t="t"/>
              <a:pathLst>
                <a:path extrusionOk="0" h="43" w="5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63"/>
            <p:cNvSpPr/>
            <p:nvPr/>
          </p:nvSpPr>
          <p:spPr>
            <a:xfrm>
              <a:off x="2315671" y="1936751"/>
              <a:ext cx="149" cy="638"/>
            </a:xfrm>
            <a:custGeom>
              <a:rect b="b" l="l" r="r" t="t"/>
              <a:pathLst>
                <a:path extrusionOk="0" h="47" w="11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63"/>
            <p:cNvSpPr/>
            <p:nvPr/>
          </p:nvSpPr>
          <p:spPr>
            <a:xfrm>
              <a:off x="2309534" y="200639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63"/>
            <p:cNvSpPr/>
            <p:nvPr/>
          </p:nvSpPr>
          <p:spPr>
            <a:xfrm>
              <a:off x="2308909" y="2000973"/>
              <a:ext cx="1344" cy="3775"/>
            </a:xfrm>
            <a:custGeom>
              <a:rect b="b" l="l" r="r" t="t"/>
              <a:pathLst>
                <a:path extrusionOk="0" h="278" w="99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63"/>
            <p:cNvSpPr/>
            <p:nvPr/>
          </p:nvSpPr>
          <p:spPr>
            <a:xfrm>
              <a:off x="2309344" y="20077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5" name="Google Shape;3685;p63"/>
            <p:cNvSpPr/>
            <p:nvPr/>
          </p:nvSpPr>
          <p:spPr>
            <a:xfrm>
              <a:off x="2300029" y="196404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6" name="Google Shape;3686;p63"/>
            <p:cNvSpPr/>
            <p:nvPr/>
          </p:nvSpPr>
          <p:spPr>
            <a:xfrm>
              <a:off x="2359064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3"/>
            <p:cNvSpPr/>
            <p:nvPr/>
          </p:nvSpPr>
          <p:spPr>
            <a:xfrm>
              <a:off x="2354407" y="19528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3"/>
            <p:cNvSpPr/>
            <p:nvPr/>
          </p:nvSpPr>
          <p:spPr>
            <a:xfrm>
              <a:off x="2355779" y="1950967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3"/>
            <p:cNvSpPr/>
            <p:nvPr/>
          </p:nvSpPr>
          <p:spPr>
            <a:xfrm>
              <a:off x="2353932" y="1953533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3"/>
            <p:cNvSpPr/>
            <p:nvPr/>
          </p:nvSpPr>
          <p:spPr>
            <a:xfrm>
              <a:off x="2358915" y="196132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3"/>
            <p:cNvSpPr/>
            <p:nvPr/>
          </p:nvSpPr>
          <p:spPr>
            <a:xfrm>
              <a:off x="2354828" y="19522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3"/>
            <p:cNvSpPr/>
            <p:nvPr/>
          </p:nvSpPr>
          <p:spPr>
            <a:xfrm>
              <a:off x="2358779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3"/>
            <p:cNvSpPr/>
            <p:nvPr/>
          </p:nvSpPr>
          <p:spPr>
            <a:xfrm>
              <a:off x="2359445" y="19613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3"/>
            <p:cNvSpPr/>
            <p:nvPr/>
          </p:nvSpPr>
          <p:spPr>
            <a:xfrm>
              <a:off x="2356118" y="1950451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3"/>
            <p:cNvSpPr/>
            <p:nvPr/>
          </p:nvSpPr>
          <p:spPr>
            <a:xfrm>
              <a:off x="2360056" y="1961761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3"/>
            <p:cNvSpPr/>
            <p:nvPr/>
          </p:nvSpPr>
          <p:spPr>
            <a:xfrm>
              <a:off x="2359730" y="196151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3"/>
            <p:cNvSpPr/>
            <p:nvPr/>
          </p:nvSpPr>
          <p:spPr>
            <a:xfrm>
              <a:off x="2355263" y="195159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3"/>
            <p:cNvSpPr/>
            <p:nvPr/>
          </p:nvSpPr>
          <p:spPr>
            <a:xfrm>
              <a:off x="2356539" y="194992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3"/>
            <p:cNvSpPr/>
            <p:nvPr/>
          </p:nvSpPr>
          <p:spPr>
            <a:xfrm>
              <a:off x="2360490" y="19620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3"/>
            <p:cNvSpPr/>
            <p:nvPr/>
          </p:nvSpPr>
          <p:spPr>
            <a:xfrm>
              <a:off x="2319703" y="19359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3"/>
            <p:cNvSpPr/>
            <p:nvPr/>
          </p:nvSpPr>
          <p:spPr>
            <a:xfrm>
              <a:off x="2355113" y="1947735"/>
              <a:ext cx="1724" cy="1779"/>
            </a:xfrm>
            <a:custGeom>
              <a:rect b="b" l="l" r="r" t="t"/>
              <a:pathLst>
                <a:path extrusionOk="0" h="131" w="127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3"/>
            <p:cNvSpPr/>
            <p:nvPr/>
          </p:nvSpPr>
          <p:spPr>
            <a:xfrm>
              <a:off x="2320464" y="193614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3"/>
            <p:cNvSpPr/>
            <p:nvPr/>
          </p:nvSpPr>
          <p:spPr>
            <a:xfrm>
              <a:off x="2320423" y="193614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3"/>
            <p:cNvSpPr/>
            <p:nvPr/>
          </p:nvSpPr>
          <p:spPr>
            <a:xfrm>
              <a:off x="2320233" y="1936086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3"/>
            <p:cNvSpPr/>
            <p:nvPr/>
          </p:nvSpPr>
          <p:spPr>
            <a:xfrm>
              <a:off x="2315861" y="1935950"/>
              <a:ext cx="1860" cy="54"/>
            </a:xfrm>
            <a:custGeom>
              <a:rect b="b" l="l" r="r" t="t"/>
              <a:pathLst>
                <a:path extrusionOk="0" h="4" w="137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3"/>
            <p:cNvSpPr/>
            <p:nvPr/>
          </p:nvSpPr>
          <p:spPr>
            <a:xfrm>
              <a:off x="2319893" y="193604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3"/>
            <p:cNvSpPr/>
            <p:nvPr/>
          </p:nvSpPr>
          <p:spPr>
            <a:xfrm>
              <a:off x="2320369" y="1936086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3"/>
            <p:cNvSpPr/>
            <p:nvPr/>
          </p:nvSpPr>
          <p:spPr>
            <a:xfrm>
              <a:off x="2320083" y="193604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3"/>
            <p:cNvSpPr/>
            <p:nvPr/>
          </p:nvSpPr>
          <p:spPr>
            <a:xfrm>
              <a:off x="2341998" y="1935000"/>
              <a:ext cx="12994" cy="12600"/>
            </a:xfrm>
            <a:custGeom>
              <a:rect b="b" l="l" r="r" t="t"/>
              <a:pathLst>
                <a:path extrusionOk="0" h="928" w="957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3"/>
            <p:cNvSpPr/>
            <p:nvPr/>
          </p:nvSpPr>
          <p:spPr>
            <a:xfrm>
              <a:off x="2325121" y="1932284"/>
              <a:ext cx="923" cy="448"/>
            </a:xfrm>
            <a:custGeom>
              <a:rect b="b" l="l" r="r" t="t"/>
              <a:pathLst>
                <a:path extrusionOk="0" h="33" w="68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3"/>
            <p:cNvSpPr/>
            <p:nvPr/>
          </p:nvSpPr>
          <p:spPr>
            <a:xfrm>
              <a:off x="2318753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3"/>
            <p:cNvSpPr/>
            <p:nvPr/>
          </p:nvSpPr>
          <p:spPr>
            <a:xfrm>
              <a:off x="2319133" y="1935950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3"/>
            <p:cNvSpPr/>
            <p:nvPr/>
          </p:nvSpPr>
          <p:spPr>
            <a:xfrm>
              <a:off x="231833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3"/>
            <p:cNvSpPr/>
            <p:nvPr/>
          </p:nvSpPr>
          <p:spPr>
            <a:xfrm>
              <a:off x="2317762" y="193595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63"/>
            <p:cNvSpPr/>
            <p:nvPr/>
          </p:nvSpPr>
          <p:spPr>
            <a:xfrm>
              <a:off x="2338902" y="1934945"/>
              <a:ext cx="2539" cy="109"/>
            </a:xfrm>
            <a:custGeom>
              <a:rect b="b" l="l" r="r" t="t"/>
              <a:pathLst>
                <a:path extrusionOk="0" h="8" w="187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63"/>
            <p:cNvSpPr/>
            <p:nvPr/>
          </p:nvSpPr>
          <p:spPr>
            <a:xfrm>
              <a:off x="2319418" y="19359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7" name="Google Shape;3717;p63"/>
            <p:cNvSpPr/>
            <p:nvPr/>
          </p:nvSpPr>
          <p:spPr>
            <a:xfrm>
              <a:off x="2306153" y="1772952"/>
              <a:ext cx="8296" cy="11568"/>
            </a:xfrm>
            <a:custGeom>
              <a:rect b="b" l="l" r="r" t="t"/>
              <a:pathLst>
                <a:path extrusionOk="0" h="852" w="611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63"/>
            <p:cNvSpPr/>
            <p:nvPr/>
          </p:nvSpPr>
          <p:spPr>
            <a:xfrm>
              <a:off x="2309669" y="1752192"/>
              <a:ext cx="47929" cy="38750"/>
            </a:xfrm>
            <a:custGeom>
              <a:rect b="b" l="l" r="r" t="t"/>
              <a:pathLst>
                <a:path extrusionOk="0" h="2854" w="353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63"/>
            <p:cNvSpPr/>
            <p:nvPr/>
          </p:nvSpPr>
          <p:spPr>
            <a:xfrm>
              <a:off x="2314625" y="1772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63"/>
            <p:cNvSpPr/>
            <p:nvPr/>
          </p:nvSpPr>
          <p:spPr>
            <a:xfrm>
              <a:off x="2313770" y="1779334"/>
              <a:ext cx="190" cy="204"/>
            </a:xfrm>
            <a:custGeom>
              <a:rect b="b" l="l" r="r" t="t"/>
              <a:pathLst>
                <a:path extrusionOk="0" h="15" w="14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1" name="Google Shape;3721;p63"/>
            <p:cNvSpPr/>
            <p:nvPr/>
          </p:nvSpPr>
          <p:spPr>
            <a:xfrm>
              <a:off x="2315671" y="177342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2" name="Google Shape;3722;p63"/>
            <p:cNvSpPr/>
            <p:nvPr/>
          </p:nvSpPr>
          <p:spPr>
            <a:xfrm>
              <a:off x="2315521" y="1773237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63"/>
            <p:cNvSpPr/>
            <p:nvPr/>
          </p:nvSpPr>
          <p:spPr>
            <a:xfrm>
              <a:off x="2313485" y="177152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63"/>
            <p:cNvSpPr/>
            <p:nvPr/>
          </p:nvSpPr>
          <p:spPr>
            <a:xfrm>
              <a:off x="2314055" y="177904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63"/>
            <p:cNvSpPr/>
            <p:nvPr/>
          </p:nvSpPr>
          <p:spPr>
            <a:xfrm>
              <a:off x="2314530" y="1778519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3"/>
            <p:cNvSpPr/>
            <p:nvPr/>
          </p:nvSpPr>
          <p:spPr>
            <a:xfrm>
              <a:off x="2313811" y="1771676"/>
              <a:ext cx="244" cy="149"/>
            </a:xfrm>
            <a:custGeom>
              <a:rect b="b" l="l" r="r" t="t"/>
              <a:pathLst>
                <a:path extrusionOk="0" h="11" w="18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3"/>
            <p:cNvSpPr/>
            <p:nvPr/>
          </p:nvSpPr>
          <p:spPr>
            <a:xfrm>
              <a:off x="2314096" y="177186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3"/>
            <p:cNvSpPr/>
            <p:nvPr/>
          </p:nvSpPr>
          <p:spPr>
            <a:xfrm>
              <a:off x="2315386" y="177300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3"/>
            <p:cNvSpPr/>
            <p:nvPr/>
          </p:nvSpPr>
          <p:spPr>
            <a:xfrm>
              <a:off x="2315236" y="177281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3"/>
            <p:cNvSpPr/>
            <p:nvPr/>
          </p:nvSpPr>
          <p:spPr>
            <a:xfrm>
              <a:off x="2315046" y="177257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3"/>
            <p:cNvSpPr/>
            <p:nvPr/>
          </p:nvSpPr>
          <p:spPr>
            <a:xfrm>
              <a:off x="2314286" y="177870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3"/>
            <p:cNvSpPr/>
            <p:nvPr/>
          </p:nvSpPr>
          <p:spPr>
            <a:xfrm>
              <a:off x="2310769" y="1783081"/>
              <a:ext cx="339" cy="543"/>
            </a:xfrm>
            <a:custGeom>
              <a:rect b="b" l="l" r="r" t="t"/>
              <a:pathLst>
                <a:path extrusionOk="0" h="40" w="25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3" name="Google Shape;3733;p63"/>
            <p:cNvSpPr/>
            <p:nvPr/>
          </p:nvSpPr>
          <p:spPr>
            <a:xfrm>
              <a:off x="2310335" y="1783651"/>
              <a:ext cx="394" cy="638"/>
            </a:xfrm>
            <a:custGeom>
              <a:rect b="b" l="l" r="r" t="t"/>
              <a:pathLst>
                <a:path extrusionOk="0" h="47" w="29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4" name="Google Shape;3734;p63"/>
            <p:cNvSpPr/>
            <p:nvPr/>
          </p:nvSpPr>
          <p:spPr>
            <a:xfrm>
              <a:off x="2309669" y="1784982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5" name="Google Shape;3735;p63"/>
            <p:cNvSpPr/>
            <p:nvPr/>
          </p:nvSpPr>
          <p:spPr>
            <a:xfrm>
              <a:off x="2313430" y="1779659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6" name="Google Shape;3736;p63"/>
            <p:cNvSpPr/>
            <p:nvPr/>
          </p:nvSpPr>
          <p:spPr>
            <a:xfrm>
              <a:off x="2311190" y="178251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7" name="Google Shape;3737;p63"/>
            <p:cNvSpPr/>
            <p:nvPr/>
          </p:nvSpPr>
          <p:spPr>
            <a:xfrm>
              <a:off x="2314856" y="17723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8" name="Google Shape;3738;p63"/>
            <p:cNvSpPr/>
            <p:nvPr/>
          </p:nvSpPr>
          <p:spPr>
            <a:xfrm>
              <a:off x="2313091" y="1780094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3"/>
            <p:cNvSpPr/>
            <p:nvPr/>
          </p:nvSpPr>
          <p:spPr>
            <a:xfrm>
              <a:off x="2312765" y="1780515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3"/>
            <p:cNvSpPr/>
            <p:nvPr/>
          </p:nvSpPr>
          <p:spPr>
            <a:xfrm>
              <a:off x="2312385" y="178099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3"/>
            <p:cNvSpPr/>
            <p:nvPr/>
          </p:nvSpPr>
          <p:spPr>
            <a:xfrm>
              <a:off x="2312005" y="178146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3"/>
            <p:cNvSpPr/>
            <p:nvPr/>
          </p:nvSpPr>
          <p:spPr>
            <a:xfrm>
              <a:off x="2311625" y="178199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3"/>
            <p:cNvSpPr/>
            <p:nvPr/>
          </p:nvSpPr>
          <p:spPr>
            <a:xfrm>
              <a:off x="2309955" y="1784276"/>
              <a:ext cx="394" cy="584"/>
            </a:xfrm>
            <a:custGeom>
              <a:rect b="b" l="l" r="r" t="t"/>
              <a:pathLst>
                <a:path extrusionOk="0" h="43" w="29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3"/>
            <p:cNvSpPr/>
            <p:nvPr/>
          </p:nvSpPr>
          <p:spPr>
            <a:xfrm>
              <a:off x="2312141" y="177124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3"/>
            <p:cNvSpPr/>
            <p:nvPr/>
          </p:nvSpPr>
          <p:spPr>
            <a:xfrm>
              <a:off x="2312616" y="177129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6" name="Google Shape;3746;p63"/>
            <p:cNvSpPr/>
            <p:nvPr/>
          </p:nvSpPr>
          <p:spPr>
            <a:xfrm>
              <a:off x="2311665" y="177114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7" name="Google Shape;3747;p63"/>
            <p:cNvSpPr/>
            <p:nvPr/>
          </p:nvSpPr>
          <p:spPr>
            <a:xfrm>
              <a:off x="2313050" y="1771431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8" name="Google Shape;3748;p63"/>
            <p:cNvSpPr/>
            <p:nvPr/>
          </p:nvSpPr>
          <p:spPr>
            <a:xfrm>
              <a:off x="2978891" y="1743340"/>
              <a:ext cx="24684" cy="32355"/>
            </a:xfrm>
            <a:custGeom>
              <a:rect b="b" l="l" r="r" t="t"/>
              <a:pathLst>
                <a:path extrusionOk="0" h="2383" w="1818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9" name="Google Shape;3749;p63"/>
            <p:cNvSpPr/>
            <p:nvPr/>
          </p:nvSpPr>
          <p:spPr>
            <a:xfrm>
              <a:off x="2700253" y="1844234"/>
              <a:ext cx="29287" cy="39198"/>
            </a:xfrm>
            <a:custGeom>
              <a:rect b="b" l="l" r="r" t="t"/>
              <a:pathLst>
                <a:path extrusionOk="0" h="2887" w="2157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63"/>
            <p:cNvSpPr/>
            <p:nvPr/>
          </p:nvSpPr>
          <p:spPr>
            <a:xfrm>
              <a:off x="2556128" y="1768064"/>
              <a:ext cx="203975" cy="215624"/>
            </a:xfrm>
            <a:custGeom>
              <a:rect b="b" l="l" r="r" t="t"/>
              <a:pathLst>
                <a:path extrusionOk="0" h="15881" w="15023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63"/>
            <p:cNvSpPr/>
            <p:nvPr/>
          </p:nvSpPr>
          <p:spPr>
            <a:xfrm>
              <a:off x="2702915" y="1869217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3"/>
            <p:cNvSpPr/>
            <p:nvPr/>
          </p:nvSpPr>
          <p:spPr>
            <a:xfrm>
              <a:off x="2730382" y="1871783"/>
              <a:ext cx="204" cy="1290"/>
            </a:xfrm>
            <a:custGeom>
              <a:rect b="b" l="l" r="r" t="t"/>
              <a:pathLst>
                <a:path extrusionOk="0" h="95" w="15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3"/>
            <p:cNvSpPr/>
            <p:nvPr/>
          </p:nvSpPr>
          <p:spPr>
            <a:xfrm>
              <a:off x="2703105" y="187001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3"/>
            <p:cNvSpPr/>
            <p:nvPr/>
          </p:nvSpPr>
          <p:spPr>
            <a:xfrm>
              <a:off x="2702480" y="186773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3"/>
            <p:cNvSpPr/>
            <p:nvPr/>
          </p:nvSpPr>
          <p:spPr>
            <a:xfrm>
              <a:off x="2701774" y="1865795"/>
              <a:ext cx="204" cy="489"/>
            </a:xfrm>
            <a:custGeom>
              <a:rect b="b" l="l" r="r" t="t"/>
              <a:pathLst>
                <a:path extrusionOk="0" h="36" w="15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3"/>
            <p:cNvSpPr/>
            <p:nvPr/>
          </p:nvSpPr>
          <p:spPr>
            <a:xfrm>
              <a:off x="2730667" y="1873439"/>
              <a:ext cx="163" cy="964"/>
            </a:xfrm>
            <a:custGeom>
              <a:rect b="b" l="l" r="r" t="t"/>
              <a:pathLst>
                <a:path extrusionOk="0" h="71" w="12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3"/>
            <p:cNvSpPr/>
            <p:nvPr/>
          </p:nvSpPr>
          <p:spPr>
            <a:xfrm>
              <a:off x="2730911" y="1874919"/>
              <a:ext cx="149" cy="1005"/>
            </a:xfrm>
            <a:custGeom>
              <a:rect b="b" l="l" r="r" t="t"/>
              <a:pathLst>
                <a:path extrusionOk="0" h="74" w="11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3"/>
            <p:cNvSpPr/>
            <p:nvPr/>
          </p:nvSpPr>
          <p:spPr>
            <a:xfrm>
              <a:off x="2702290" y="1867071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3"/>
            <p:cNvSpPr/>
            <p:nvPr/>
          </p:nvSpPr>
          <p:spPr>
            <a:xfrm>
              <a:off x="2703675" y="1872638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3"/>
            <p:cNvSpPr/>
            <p:nvPr/>
          </p:nvSpPr>
          <p:spPr>
            <a:xfrm>
              <a:off x="2703485" y="1871728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3"/>
            <p:cNvSpPr/>
            <p:nvPr/>
          </p:nvSpPr>
          <p:spPr>
            <a:xfrm>
              <a:off x="2702670" y="1868497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3"/>
            <p:cNvSpPr/>
            <p:nvPr/>
          </p:nvSpPr>
          <p:spPr>
            <a:xfrm>
              <a:off x="2731142" y="187634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3"/>
            <p:cNvSpPr/>
            <p:nvPr/>
          </p:nvSpPr>
          <p:spPr>
            <a:xfrm>
              <a:off x="2699819" y="1855802"/>
              <a:ext cx="1969" cy="10007"/>
            </a:xfrm>
            <a:custGeom>
              <a:rect b="b" l="l" r="r" t="t"/>
              <a:pathLst>
                <a:path extrusionOk="0" h="737" w="145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3"/>
            <p:cNvSpPr/>
            <p:nvPr/>
          </p:nvSpPr>
          <p:spPr>
            <a:xfrm>
              <a:off x="2704191" y="1876345"/>
              <a:ext cx="68" cy="530"/>
            </a:xfrm>
            <a:custGeom>
              <a:rect b="b" l="l" r="r" t="t"/>
              <a:pathLst>
                <a:path extrusionOk="0" h="39" w="5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3"/>
            <p:cNvSpPr/>
            <p:nvPr/>
          </p:nvSpPr>
          <p:spPr>
            <a:xfrm>
              <a:off x="2698543" y="1845022"/>
              <a:ext cx="299" cy="1195"/>
            </a:xfrm>
            <a:custGeom>
              <a:rect b="b" l="l" r="r" t="t"/>
              <a:pathLst>
                <a:path extrusionOk="0" h="88" w="22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3"/>
            <p:cNvSpPr/>
            <p:nvPr/>
          </p:nvSpPr>
          <p:spPr>
            <a:xfrm>
              <a:off x="2703295" y="1870873"/>
              <a:ext cx="109" cy="448"/>
            </a:xfrm>
            <a:custGeom>
              <a:rect b="b" l="l" r="r" t="t"/>
              <a:pathLst>
                <a:path extrusionOk="0" h="33" w="8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3"/>
            <p:cNvSpPr/>
            <p:nvPr/>
          </p:nvSpPr>
          <p:spPr>
            <a:xfrm>
              <a:off x="2703960" y="1874485"/>
              <a:ext cx="54" cy="489"/>
            </a:xfrm>
            <a:custGeom>
              <a:rect b="b" l="l" r="r" t="t"/>
              <a:pathLst>
                <a:path extrusionOk="0" h="36" w="4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3"/>
            <p:cNvSpPr/>
            <p:nvPr/>
          </p:nvSpPr>
          <p:spPr>
            <a:xfrm>
              <a:off x="2704245" y="1877241"/>
              <a:ext cx="54" cy="543"/>
            </a:xfrm>
            <a:custGeom>
              <a:rect b="b" l="l" r="r" t="t"/>
              <a:pathLst>
                <a:path extrusionOk="0" h="40" w="4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3"/>
            <p:cNvSpPr/>
            <p:nvPr/>
          </p:nvSpPr>
          <p:spPr>
            <a:xfrm>
              <a:off x="2704055" y="1875394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3"/>
            <p:cNvSpPr/>
            <p:nvPr/>
          </p:nvSpPr>
          <p:spPr>
            <a:xfrm>
              <a:off x="2704286" y="1878151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3"/>
            <p:cNvSpPr/>
            <p:nvPr/>
          </p:nvSpPr>
          <p:spPr>
            <a:xfrm>
              <a:off x="2703811" y="1873534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3"/>
            <p:cNvSpPr/>
            <p:nvPr/>
          </p:nvSpPr>
          <p:spPr>
            <a:xfrm>
              <a:off x="2702059" y="1866460"/>
              <a:ext cx="149" cy="339"/>
            </a:xfrm>
            <a:custGeom>
              <a:rect b="b" l="l" r="r" t="t"/>
              <a:pathLst>
                <a:path extrusionOk="0" h="25" w="11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3"/>
            <p:cNvSpPr/>
            <p:nvPr/>
          </p:nvSpPr>
          <p:spPr>
            <a:xfrm>
              <a:off x="2698923" y="1616037"/>
              <a:ext cx="231211" cy="97731"/>
            </a:xfrm>
            <a:custGeom>
              <a:rect b="b" l="l" r="r" t="t"/>
              <a:pathLst>
                <a:path extrusionOk="0" h="7198" w="17029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3"/>
            <p:cNvSpPr/>
            <p:nvPr/>
          </p:nvSpPr>
          <p:spPr>
            <a:xfrm>
              <a:off x="2305162" y="1791540"/>
              <a:ext cx="1914" cy="7047"/>
            </a:xfrm>
            <a:custGeom>
              <a:rect b="b" l="l" r="r" t="t"/>
              <a:pathLst>
                <a:path extrusionOk="0" h="519" w="141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3"/>
            <p:cNvSpPr/>
            <p:nvPr/>
          </p:nvSpPr>
          <p:spPr>
            <a:xfrm>
              <a:off x="2298930" y="1785457"/>
              <a:ext cx="8853" cy="26449"/>
            </a:xfrm>
            <a:custGeom>
              <a:rect b="b" l="l" r="r" t="t"/>
              <a:pathLst>
                <a:path extrusionOk="0" h="1948" w="652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3"/>
            <p:cNvSpPr/>
            <p:nvPr/>
          </p:nvSpPr>
          <p:spPr>
            <a:xfrm>
              <a:off x="2298889" y="1800908"/>
              <a:ext cx="4426" cy="10848"/>
            </a:xfrm>
            <a:custGeom>
              <a:rect b="b" l="l" r="r" t="t"/>
              <a:pathLst>
                <a:path extrusionOk="0" h="799" w="326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3"/>
            <p:cNvSpPr/>
            <p:nvPr/>
          </p:nvSpPr>
          <p:spPr>
            <a:xfrm>
              <a:off x="2303397" y="1796441"/>
              <a:ext cx="163" cy="434"/>
            </a:xfrm>
            <a:custGeom>
              <a:rect b="b" l="l" r="r" t="t"/>
              <a:pathLst>
                <a:path extrusionOk="0" h="32" w="12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3"/>
            <p:cNvSpPr/>
            <p:nvPr/>
          </p:nvSpPr>
          <p:spPr>
            <a:xfrm>
              <a:off x="2307063" y="178973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3"/>
            <p:cNvSpPr/>
            <p:nvPr/>
          </p:nvSpPr>
          <p:spPr>
            <a:xfrm>
              <a:off x="2305542" y="178992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3"/>
            <p:cNvSpPr/>
            <p:nvPr/>
          </p:nvSpPr>
          <p:spPr>
            <a:xfrm>
              <a:off x="2305827" y="178982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3"/>
            <p:cNvSpPr/>
            <p:nvPr/>
          </p:nvSpPr>
          <p:spPr>
            <a:xfrm>
              <a:off x="2304021" y="1798193"/>
              <a:ext cx="339" cy="584"/>
            </a:xfrm>
            <a:custGeom>
              <a:rect b="b" l="l" r="r" t="t"/>
              <a:pathLst>
                <a:path extrusionOk="0" h="43" w="25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3"/>
            <p:cNvSpPr/>
            <p:nvPr/>
          </p:nvSpPr>
          <p:spPr>
            <a:xfrm>
              <a:off x="2303546" y="1796916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3"/>
            <p:cNvSpPr/>
            <p:nvPr/>
          </p:nvSpPr>
          <p:spPr>
            <a:xfrm>
              <a:off x="2304877" y="1799618"/>
              <a:ext cx="530" cy="679"/>
            </a:xfrm>
            <a:custGeom>
              <a:rect b="b" l="l" r="r" t="t"/>
              <a:pathLst>
                <a:path extrusionOk="0" h="50" w="39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3"/>
            <p:cNvSpPr/>
            <p:nvPr/>
          </p:nvSpPr>
          <p:spPr>
            <a:xfrm>
              <a:off x="2305447" y="1800379"/>
              <a:ext cx="625" cy="733"/>
            </a:xfrm>
            <a:custGeom>
              <a:rect b="b" l="l" r="r" t="t"/>
              <a:pathLst>
                <a:path extrusionOk="0" h="54" w="46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3"/>
            <p:cNvSpPr/>
            <p:nvPr/>
          </p:nvSpPr>
          <p:spPr>
            <a:xfrm>
              <a:off x="2304401" y="179885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3"/>
            <p:cNvSpPr/>
            <p:nvPr/>
          </p:nvSpPr>
          <p:spPr>
            <a:xfrm>
              <a:off x="2305637" y="178988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3"/>
            <p:cNvSpPr/>
            <p:nvPr/>
          </p:nvSpPr>
          <p:spPr>
            <a:xfrm>
              <a:off x="2306017" y="17897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3"/>
            <p:cNvSpPr/>
            <p:nvPr/>
          </p:nvSpPr>
          <p:spPr>
            <a:xfrm>
              <a:off x="2303397" y="1796102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3"/>
            <p:cNvSpPr/>
            <p:nvPr/>
          </p:nvSpPr>
          <p:spPr>
            <a:xfrm>
              <a:off x="2303736" y="179748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3"/>
            <p:cNvSpPr/>
            <p:nvPr/>
          </p:nvSpPr>
          <p:spPr>
            <a:xfrm>
              <a:off x="2304917" y="1785036"/>
              <a:ext cx="29300" cy="32097"/>
            </a:xfrm>
            <a:custGeom>
              <a:rect b="b" l="l" r="r" t="t"/>
              <a:pathLst>
                <a:path extrusionOk="0" h="2364" w="2158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3"/>
            <p:cNvSpPr/>
            <p:nvPr/>
          </p:nvSpPr>
          <p:spPr>
            <a:xfrm>
              <a:off x="2328977" y="1785036"/>
              <a:ext cx="3001" cy="1534"/>
            </a:xfrm>
            <a:custGeom>
              <a:rect b="b" l="l" r="r" t="t"/>
              <a:pathLst>
                <a:path extrusionOk="0" h="113" w="221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3"/>
            <p:cNvSpPr/>
            <p:nvPr/>
          </p:nvSpPr>
          <p:spPr>
            <a:xfrm>
              <a:off x="2317422" y="1791784"/>
              <a:ext cx="584" cy="394"/>
            </a:xfrm>
            <a:custGeom>
              <a:rect b="b" l="l" r="r" t="t"/>
              <a:pathLst>
                <a:path extrusionOk="0" h="29" w="43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3" name="Google Shape;3793;p63"/>
            <p:cNvSpPr/>
            <p:nvPr/>
          </p:nvSpPr>
          <p:spPr>
            <a:xfrm>
              <a:off x="2308773" y="179206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4" name="Google Shape;3794;p63"/>
            <p:cNvSpPr/>
            <p:nvPr/>
          </p:nvSpPr>
          <p:spPr>
            <a:xfrm>
              <a:off x="2308013" y="1799293"/>
              <a:ext cx="54" cy="625"/>
            </a:xfrm>
            <a:custGeom>
              <a:rect b="b" l="l" r="r" t="t"/>
              <a:pathLst>
                <a:path extrusionOk="0" h="46" w="4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63"/>
            <p:cNvSpPr/>
            <p:nvPr/>
          </p:nvSpPr>
          <p:spPr>
            <a:xfrm>
              <a:off x="2309058" y="1789829"/>
              <a:ext cx="54" cy="394"/>
            </a:xfrm>
            <a:custGeom>
              <a:rect b="b" l="l" r="r" t="t"/>
              <a:pathLst>
                <a:path extrusionOk="0" h="29" w="4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63"/>
            <p:cNvSpPr/>
            <p:nvPr/>
          </p:nvSpPr>
          <p:spPr>
            <a:xfrm>
              <a:off x="2308339" y="1792300"/>
              <a:ext cx="353" cy="3815"/>
            </a:xfrm>
            <a:custGeom>
              <a:rect b="b" l="l" r="r" t="t"/>
              <a:pathLst>
                <a:path extrusionOk="0" h="281" w="26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3"/>
            <p:cNvSpPr/>
            <p:nvPr/>
          </p:nvSpPr>
          <p:spPr>
            <a:xfrm>
              <a:off x="2307633" y="1800949"/>
              <a:ext cx="299" cy="1819"/>
            </a:xfrm>
            <a:custGeom>
              <a:rect b="b" l="l" r="r" t="t"/>
              <a:pathLst>
                <a:path extrusionOk="0" h="134" w="22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3"/>
            <p:cNvSpPr/>
            <p:nvPr/>
          </p:nvSpPr>
          <p:spPr>
            <a:xfrm>
              <a:off x="2308244" y="1796767"/>
              <a:ext cx="68" cy="638"/>
            </a:xfrm>
            <a:custGeom>
              <a:rect b="b" l="l" r="r" t="t"/>
              <a:pathLst>
                <a:path extrusionOk="0" h="47" w="5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3"/>
            <p:cNvSpPr/>
            <p:nvPr/>
          </p:nvSpPr>
          <p:spPr>
            <a:xfrm>
              <a:off x="2308108" y="1797772"/>
              <a:ext cx="109" cy="1005"/>
            </a:xfrm>
            <a:custGeom>
              <a:rect b="b" l="l" r="r" t="t"/>
              <a:pathLst>
                <a:path extrusionOk="0" h="74" w="8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3"/>
            <p:cNvSpPr/>
            <p:nvPr/>
          </p:nvSpPr>
          <p:spPr>
            <a:xfrm>
              <a:off x="2306397" y="1805701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3"/>
            <p:cNvSpPr/>
            <p:nvPr/>
          </p:nvSpPr>
          <p:spPr>
            <a:xfrm>
              <a:off x="2307918" y="1800528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3"/>
            <p:cNvSpPr/>
            <p:nvPr/>
          </p:nvSpPr>
          <p:spPr>
            <a:xfrm>
              <a:off x="2307388" y="1803284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3"/>
            <p:cNvSpPr/>
            <p:nvPr/>
          </p:nvSpPr>
          <p:spPr>
            <a:xfrm>
              <a:off x="2306587" y="180513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3"/>
            <p:cNvSpPr/>
            <p:nvPr/>
          </p:nvSpPr>
          <p:spPr>
            <a:xfrm>
              <a:off x="2308868" y="1791404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3"/>
            <p:cNvSpPr/>
            <p:nvPr/>
          </p:nvSpPr>
          <p:spPr>
            <a:xfrm>
              <a:off x="2307538" y="1802809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3"/>
            <p:cNvSpPr/>
            <p:nvPr/>
          </p:nvSpPr>
          <p:spPr>
            <a:xfrm>
              <a:off x="2307253" y="1803705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3"/>
            <p:cNvSpPr/>
            <p:nvPr/>
          </p:nvSpPr>
          <p:spPr>
            <a:xfrm>
              <a:off x="2307103" y="1804045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3"/>
            <p:cNvSpPr/>
            <p:nvPr/>
          </p:nvSpPr>
          <p:spPr>
            <a:xfrm>
              <a:off x="2306248" y="1806041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3"/>
            <p:cNvSpPr/>
            <p:nvPr/>
          </p:nvSpPr>
          <p:spPr>
            <a:xfrm>
              <a:off x="2306492" y="1805375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3"/>
            <p:cNvSpPr/>
            <p:nvPr/>
          </p:nvSpPr>
          <p:spPr>
            <a:xfrm>
              <a:off x="2305393" y="1809652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3"/>
            <p:cNvSpPr/>
            <p:nvPr/>
          </p:nvSpPr>
          <p:spPr>
            <a:xfrm>
              <a:off x="2304687" y="1814404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3"/>
            <p:cNvSpPr/>
            <p:nvPr/>
          </p:nvSpPr>
          <p:spPr>
            <a:xfrm>
              <a:off x="2304917" y="181231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3"/>
            <p:cNvSpPr/>
            <p:nvPr/>
          </p:nvSpPr>
          <p:spPr>
            <a:xfrm>
              <a:off x="2305868" y="1807561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3"/>
            <p:cNvSpPr/>
            <p:nvPr/>
          </p:nvSpPr>
          <p:spPr>
            <a:xfrm>
              <a:off x="2305732" y="1808186"/>
              <a:ext cx="109" cy="434"/>
            </a:xfrm>
            <a:custGeom>
              <a:rect b="b" l="l" r="r" t="t"/>
              <a:pathLst>
                <a:path extrusionOk="0" h="32" w="8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3"/>
            <p:cNvSpPr/>
            <p:nvPr/>
          </p:nvSpPr>
          <p:spPr>
            <a:xfrm>
              <a:off x="2305107" y="1811363"/>
              <a:ext cx="109" cy="584"/>
            </a:xfrm>
            <a:custGeom>
              <a:rect b="b" l="l" r="r" t="t"/>
              <a:pathLst>
                <a:path extrusionOk="0" h="43" w="8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3"/>
            <p:cNvSpPr/>
            <p:nvPr/>
          </p:nvSpPr>
          <p:spPr>
            <a:xfrm>
              <a:off x="2304782" y="1813359"/>
              <a:ext cx="109" cy="638"/>
            </a:xfrm>
            <a:custGeom>
              <a:rect b="b" l="l" r="r" t="t"/>
              <a:pathLst>
                <a:path extrusionOk="0" h="47" w="8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3"/>
            <p:cNvSpPr/>
            <p:nvPr/>
          </p:nvSpPr>
          <p:spPr>
            <a:xfrm>
              <a:off x="2305257" y="1810467"/>
              <a:ext cx="109" cy="530"/>
            </a:xfrm>
            <a:custGeom>
              <a:rect b="b" l="l" r="r" t="t"/>
              <a:pathLst>
                <a:path extrusionOk="0" h="39" w="8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3"/>
            <p:cNvSpPr/>
            <p:nvPr/>
          </p:nvSpPr>
          <p:spPr>
            <a:xfrm>
              <a:off x="2305542" y="1808892"/>
              <a:ext cx="109" cy="489"/>
            </a:xfrm>
            <a:custGeom>
              <a:rect b="b" l="l" r="r" t="t"/>
              <a:pathLst>
                <a:path extrusionOk="0" h="36" w="8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3"/>
            <p:cNvSpPr/>
            <p:nvPr/>
          </p:nvSpPr>
          <p:spPr>
            <a:xfrm>
              <a:off x="2306112" y="1806516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3"/>
            <p:cNvSpPr/>
            <p:nvPr/>
          </p:nvSpPr>
          <p:spPr>
            <a:xfrm>
              <a:off x="2306017" y="1806991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3"/>
            <p:cNvSpPr/>
            <p:nvPr/>
          </p:nvSpPr>
          <p:spPr>
            <a:xfrm>
              <a:off x="2306682" y="1804370"/>
              <a:ext cx="434" cy="774"/>
            </a:xfrm>
            <a:custGeom>
              <a:rect b="b" l="l" r="r" t="t"/>
              <a:pathLst>
                <a:path extrusionOk="0" h="57" w="32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3"/>
            <p:cNvSpPr/>
            <p:nvPr/>
          </p:nvSpPr>
          <p:spPr>
            <a:xfrm>
              <a:off x="2307633" y="1802280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3"/>
            <p:cNvSpPr/>
            <p:nvPr/>
          </p:nvSpPr>
          <p:spPr>
            <a:xfrm>
              <a:off x="2307769" y="1801614"/>
              <a:ext cx="68" cy="258"/>
            </a:xfrm>
            <a:custGeom>
              <a:rect b="b" l="l" r="r" t="t"/>
              <a:pathLst>
                <a:path extrusionOk="0" h="19" w="5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3"/>
            <p:cNvSpPr/>
            <p:nvPr/>
          </p:nvSpPr>
          <p:spPr>
            <a:xfrm>
              <a:off x="2307823" y="1800759"/>
              <a:ext cx="109" cy="448"/>
            </a:xfrm>
            <a:custGeom>
              <a:rect b="b" l="l" r="r" t="t"/>
              <a:pathLst>
                <a:path extrusionOk="0" h="33" w="8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3"/>
            <p:cNvSpPr/>
            <p:nvPr/>
          </p:nvSpPr>
          <p:spPr>
            <a:xfrm>
              <a:off x="2564356" y="1700353"/>
              <a:ext cx="79157" cy="32179"/>
            </a:xfrm>
            <a:custGeom>
              <a:rect b="b" l="l" r="r" t="t"/>
              <a:pathLst>
                <a:path extrusionOk="0" h="2370" w="583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3"/>
            <p:cNvSpPr/>
            <p:nvPr/>
          </p:nvSpPr>
          <p:spPr>
            <a:xfrm>
              <a:off x="2342432" y="1695723"/>
              <a:ext cx="47874" cy="20841"/>
            </a:xfrm>
            <a:custGeom>
              <a:rect b="b" l="l" r="r" t="t"/>
              <a:pathLst>
                <a:path extrusionOk="0" h="1535" w="3526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3"/>
            <p:cNvSpPr/>
            <p:nvPr/>
          </p:nvSpPr>
          <p:spPr>
            <a:xfrm>
              <a:off x="2240180" y="1709559"/>
              <a:ext cx="19076" cy="11745"/>
            </a:xfrm>
            <a:custGeom>
              <a:rect b="b" l="l" r="r" t="t"/>
              <a:pathLst>
                <a:path extrusionOk="0" h="865" w="1405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3"/>
            <p:cNvSpPr/>
            <p:nvPr/>
          </p:nvSpPr>
          <p:spPr>
            <a:xfrm>
              <a:off x="2239949" y="1709871"/>
              <a:ext cx="136291" cy="51934"/>
            </a:xfrm>
            <a:custGeom>
              <a:rect b="b" l="l" r="r" t="t"/>
              <a:pathLst>
                <a:path extrusionOk="0" h="3825" w="10038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3"/>
            <p:cNvSpPr/>
            <p:nvPr/>
          </p:nvSpPr>
          <p:spPr>
            <a:xfrm>
              <a:off x="2314381" y="1759456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3"/>
            <p:cNvSpPr/>
            <p:nvPr/>
          </p:nvSpPr>
          <p:spPr>
            <a:xfrm>
              <a:off x="231453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63"/>
            <p:cNvSpPr/>
            <p:nvPr/>
          </p:nvSpPr>
          <p:spPr>
            <a:xfrm>
              <a:off x="2314625" y="175827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63"/>
            <p:cNvSpPr/>
            <p:nvPr/>
          </p:nvSpPr>
          <p:spPr>
            <a:xfrm>
              <a:off x="2314571" y="175860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63"/>
            <p:cNvSpPr/>
            <p:nvPr/>
          </p:nvSpPr>
          <p:spPr>
            <a:xfrm>
              <a:off x="2314435" y="1759171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63"/>
            <p:cNvSpPr/>
            <p:nvPr/>
          </p:nvSpPr>
          <p:spPr>
            <a:xfrm>
              <a:off x="2314150" y="175970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63"/>
            <p:cNvSpPr/>
            <p:nvPr/>
          </p:nvSpPr>
          <p:spPr>
            <a:xfrm>
              <a:off x="2312575" y="176141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63"/>
            <p:cNvSpPr/>
            <p:nvPr/>
          </p:nvSpPr>
          <p:spPr>
            <a:xfrm>
              <a:off x="2313811" y="176055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63"/>
            <p:cNvSpPr/>
            <p:nvPr/>
          </p:nvSpPr>
          <p:spPr>
            <a:xfrm>
              <a:off x="2313580" y="17607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63"/>
            <p:cNvSpPr/>
            <p:nvPr/>
          </p:nvSpPr>
          <p:spPr>
            <a:xfrm>
              <a:off x="2338427" y="1752993"/>
              <a:ext cx="4630" cy="1439"/>
            </a:xfrm>
            <a:custGeom>
              <a:rect b="b" l="l" r="r" t="t"/>
              <a:pathLst>
                <a:path extrusionOk="0" h="106" w="341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63"/>
            <p:cNvSpPr/>
            <p:nvPr/>
          </p:nvSpPr>
          <p:spPr>
            <a:xfrm>
              <a:off x="2312236" y="176160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63"/>
            <p:cNvSpPr/>
            <p:nvPr/>
          </p:nvSpPr>
          <p:spPr>
            <a:xfrm>
              <a:off x="2314001" y="1760312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63"/>
            <p:cNvSpPr/>
            <p:nvPr/>
          </p:nvSpPr>
          <p:spPr>
            <a:xfrm>
              <a:off x="2312955" y="176122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63"/>
            <p:cNvSpPr/>
            <p:nvPr/>
          </p:nvSpPr>
          <p:spPr>
            <a:xfrm>
              <a:off x="2356254" y="1750291"/>
              <a:ext cx="1344" cy="285"/>
            </a:xfrm>
            <a:custGeom>
              <a:rect b="b" l="l" r="r" t="t"/>
              <a:pathLst>
                <a:path extrusionOk="0" h="21" w="99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63"/>
            <p:cNvSpPr/>
            <p:nvPr/>
          </p:nvSpPr>
          <p:spPr>
            <a:xfrm>
              <a:off x="2314720" y="1754758"/>
              <a:ext cx="2009" cy="2770"/>
            </a:xfrm>
            <a:custGeom>
              <a:rect b="b" l="l" r="r" t="t"/>
              <a:pathLst>
                <a:path extrusionOk="0" h="204" w="148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63"/>
            <p:cNvSpPr/>
            <p:nvPr/>
          </p:nvSpPr>
          <p:spPr>
            <a:xfrm>
              <a:off x="2313335" y="176103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63"/>
            <p:cNvSpPr/>
            <p:nvPr/>
          </p:nvSpPr>
          <p:spPr>
            <a:xfrm>
              <a:off x="2360911" y="1713591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63"/>
            <p:cNvSpPr/>
            <p:nvPr/>
          </p:nvSpPr>
          <p:spPr>
            <a:xfrm>
              <a:off x="2360531" y="171368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63"/>
            <p:cNvSpPr/>
            <p:nvPr/>
          </p:nvSpPr>
          <p:spPr>
            <a:xfrm>
              <a:off x="2361291" y="171344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63"/>
            <p:cNvSpPr/>
            <p:nvPr/>
          </p:nvSpPr>
          <p:spPr>
            <a:xfrm>
              <a:off x="2364332" y="1715628"/>
              <a:ext cx="1208" cy="1724"/>
            </a:xfrm>
            <a:custGeom>
              <a:rect b="b" l="l" r="r" t="t"/>
              <a:pathLst>
                <a:path extrusionOk="0" h="127" w="89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63"/>
            <p:cNvSpPr/>
            <p:nvPr/>
          </p:nvSpPr>
          <p:spPr>
            <a:xfrm>
              <a:off x="2358725" y="171391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63"/>
            <p:cNvSpPr/>
            <p:nvPr/>
          </p:nvSpPr>
          <p:spPr>
            <a:xfrm>
              <a:off x="2354163" y="1713822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63"/>
            <p:cNvSpPr/>
            <p:nvPr/>
          </p:nvSpPr>
          <p:spPr>
            <a:xfrm>
              <a:off x="2353552" y="1713781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63"/>
            <p:cNvSpPr/>
            <p:nvPr/>
          </p:nvSpPr>
          <p:spPr>
            <a:xfrm>
              <a:off x="2359200" y="171387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63"/>
            <p:cNvSpPr/>
            <p:nvPr/>
          </p:nvSpPr>
          <p:spPr>
            <a:xfrm>
              <a:off x="2365812" y="17178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63"/>
            <p:cNvSpPr/>
            <p:nvPr/>
          </p:nvSpPr>
          <p:spPr>
            <a:xfrm>
              <a:off x="2354788" y="171387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63"/>
            <p:cNvSpPr/>
            <p:nvPr/>
          </p:nvSpPr>
          <p:spPr>
            <a:xfrm>
              <a:off x="2355358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63"/>
            <p:cNvSpPr/>
            <p:nvPr/>
          </p:nvSpPr>
          <p:spPr>
            <a:xfrm>
              <a:off x="2357680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63"/>
            <p:cNvSpPr/>
            <p:nvPr/>
          </p:nvSpPr>
          <p:spPr>
            <a:xfrm>
              <a:off x="2359675" y="171382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63"/>
            <p:cNvSpPr/>
            <p:nvPr/>
          </p:nvSpPr>
          <p:spPr>
            <a:xfrm>
              <a:off x="235820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63"/>
            <p:cNvSpPr/>
            <p:nvPr/>
          </p:nvSpPr>
          <p:spPr>
            <a:xfrm>
              <a:off x="235653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63"/>
            <p:cNvSpPr/>
            <p:nvPr/>
          </p:nvSpPr>
          <p:spPr>
            <a:xfrm>
              <a:off x="2360110" y="1713781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63"/>
            <p:cNvSpPr/>
            <p:nvPr/>
          </p:nvSpPr>
          <p:spPr>
            <a:xfrm>
              <a:off x="2357299" y="171397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63"/>
            <p:cNvSpPr/>
            <p:nvPr/>
          </p:nvSpPr>
          <p:spPr>
            <a:xfrm>
              <a:off x="2355969" y="17139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63"/>
            <p:cNvSpPr/>
            <p:nvPr/>
          </p:nvSpPr>
          <p:spPr>
            <a:xfrm>
              <a:off x="2628523" y="1764588"/>
              <a:ext cx="15085" cy="14419"/>
            </a:xfrm>
            <a:custGeom>
              <a:rect b="b" l="l" r="r" t="t"/>
              <a:pathLst>
                <a:path extrusionOk="0" h="1062" w="1111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63"/>
            <p:cNvSpPr/>
            <p:nvPr/>
          </p:nvSpPr>
          <p:spPr>
            <a:xfrm>
              <a:off x="2634090" y="1775192"/>
              <a:ext cx="964" cy="2620"/>
            </a:xfrm>
            <a:custGeom>
              <a:rect b="b" l="l" r="r" t="t"/>
              <a:pathLst>
                <a:path extrusionOk="0" h="193" w="71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63"/>
            <p:cNvSpPr/>
            <p:nvPr/>
          </p:nvSpPr>
          <p:spPr>
            <a:xfrm>
              <a:off x="2633846" y="177500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63"/>
            <p:cNvSpPr/>
            <p:nvPr/>
          </p:nvSpPr>
          <p:spPr>
            <a:xfrm>
              <a:off x="2628483" y="1768349"/>
              <a:ext cx="339" cy="489"/>
            </a:xfrm>
            <a:custGeom>
              <a:rect b="b" l="l" r="r" t="t"/>
              <a:pathLst>
                <a:path extrusionOk="0" h="36" w="25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63"/>
            <p:cNvSpPr/>
            <p:nvPr/>
          </p:nvSpPr>
          <p:spPr>
            <a:xfrm>
              <a:off x="2634891" y="1778858"/>
              <a:ext cx="14" cy="95"/>
            </a:xfrm>
            <a:custGeom>
              <a:rect b="b" l="l" r="r" t="t"/>
              <a:pathLst>
                <a:path extrusionOk="0" h="7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63"/>
            <p:cNvSpPr/>
            <p:nvPr/>
          </p:nvSpPr>
          <p:spPr>
            <a:xfrm>
              <a:off x="2629148" y="1769341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63"/>
            <p:cNvSpPr/>
            <p:nvPr/>
          </p:nvSpPr>
          <p:spPr>
            <a:xfrm>
              <a:off x="2634986" y="1777894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63"/>
            <p:cNvSpPr/>
            <p:nvPr/>
          </p:nvSpPr>
          <p:spPr>
            <a:xfrm>
              <a:off x="2628904" y="176886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63"/>
            <p:cNvSpPr/>
            <p:nvPr/>
          </p:nvSpPr>
          <p:spPr>
            <a:xfrm>
              <a:off x="2629379" y="1769816"/>
              <a:ext cx="204" cy="489"/>
            </a:xfrm>
            <a:custGeom>
              <a:rect b="b" l="l" r="r" t="t"/>
              <a:pathLst>
                <a:path extrusionOk="0" h="36" w="15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63"/>
            <p:cNvSpPr/>
            <p:nvPr/>
          </p:nvSpPr>
          <p:spPr>
            <a:xfrm>
              <a:off x="2964159" y="1702797"/>
              <a:ext cx="47345" cy="45539"/>
            </a:xfrm>
            <a:custGeom>
              <a:rect b="b" l="l" r="r" t="t"/>
              <a:pathLst>
                <a:path extrusionOk="0" h="3354" w="3487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63"/>
            <p:cNvSpPr/>
            <p:nvPr/>
          </p:nvSpPr>
          <p:spPr>
            <a:xfrm>
              <a:off x="2991817" y="174253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63"/>
            <p:cNvSpPr/>
            <p:nvPr/>
          </p:nvSpPr>
          <p:spPr>
            <a:xfrm>
              <a:off x="2987920" y="1742769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63"/>
            <p:cNvSpPr/>
            <p:nvPr/>
          </p:nvSpPr>
          <p:spPr>
            <a:xfrm>
              <a:off x="2992387" y="1742294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63"/>
            <p:cNvSpPr/>
            <p:nvPr/>
          </p:nvSpPr>
          <p:spPr>
            <a:xfrm>
              <a:off x="2980547" y="1745770"/>
              <a:ext cx="774" cy="584"/>
            </a:xfrm>
            <a:custGeom>
              <a:rect b="b" l="l" r="r" t="t"/>
              <a:pathLst>
                <a:path extrusionOk="0" h="43" w="57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63"/>
            <p:cNvSpPr/>
            <p:nvPr/>
          </p:nvSpPr>
          <p:spPr>
            <a:xfrm>
              <a:off x="2979556" y="1746476"/>
              <a:ext cx="815" cy="584"/>
            </a:xfrm>
            <a:custGeom>
              <a:rect b="b" l="l" r="r" t="t"/>
              <a:pathLst>
                <a:path extrusionOk="0" h="43" w="6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63"/>
            <p:cNvSpPr/>
            <p:nvPr/>
          </p:nvSpPr>
          <p:spPr>
            <a:xfrm>
              <a:off x="2982312" y="1744100"/>
              <a:ext cx="1154" cy="964"/>
            </a:xfrm>
            <a:custGeom>
              <a:rect b="b" l="l" r="r" t="t"/>
              <a:pathLst>
                <a:path extrusionOk="0" h="71" w="85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63"/>
            <p:cNvSpPr/>
            <p:nvPr/>
          </p:nvSpPr>
          <p:spPr>
            <a:xfrm>
              <a:off x="2989101" y="1742674"/>
              <a:ext cx="1398" cy="14"/>
            </a:xfrm>
            <a:custGeom>
              <a:rect b="b" l="l" r="r" t="t"/>
              <a:pathLst>
                <a:path extrusionOk="0" h="1" w="103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63"/>
            <p:cNvSpPr/>
            <p:nvPr/>
          </p:nvSpPr>
          <p:spPr>
            <a:xfrm>
              <a:off x="2993052" y="1741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63"/>
            <p:cNvSpPr/>
            <p:nvPr/>
          </p:nvSpPr>
          <p:spPr>
            <a:xfrm>
              <a:off x="2991111" y="1742674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63"/>
            <p:cNvSpPr/>
            <p:nvPr/>
          </p:nvSpPr>
          <p:spPr>
            <a:xfrm>
              <a:off x="2643975" y="1811444"/>
              <a:ext cx="54487" cy="30006"/>
            </a:xfrm>
            <a:custGeom>
              <a:rect b="b" l="l" r="r" t="t"/>
              <a:pathLst>
                <a:path extrusionOk="0" h="2210" w="4013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63"/>
            <p:cNvSpPr/>
            <p:nvPr/>
          </p:nvSpPr>
          <p:spPr>
            <a:xfrm>
              <a:off x="2645115" y="1813508"/>
              <a:ext cx="3001" cy="3381"/>
            </a:xfrm>
            <a:custGeom>
              <a:rect b="b" l="l" r="r" t="t"/>
              <a:pathLst>
                <a:path extrusionOk="0" h="249" w="221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63"/>
            <p:cNvSpPr/>
            <p:nvPr/>
          </p:nvSpPr>
          <p:spPr>
            <a:xfrm>
              <a:off x="2697592" y="1832327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63"/>
            <p:cNvSpPr/>
            <p:nvPr/>
          </p:nvSpPr>
          <p:spPr>
            <a:xfrm>
              <a:off x="2650763" y="1826149"/>
              <a:ext cx="2878" cy="1955"/>
            </a:xfrm>
            <a:custGeom>
              <a:rect b="b" l="l" r="r" t="t"/>
              <a:pathLst>
                <a:path extrusionOk="0" h="144" w="212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63"/>
            <p:cNvSpPr/>
            <p:nvPr/>
          </p:nvSpPr>
          <p:spPr>
            <a:xfrm>
              <a:off x="2697633" y="1831892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63"/>
            <p:cNvSpPr/>
            <p:nvPr/>
          </p:nvSpPr>
          <p:spPr>
            <a:xfrm>
              <a:off x="2658856" y="1830426"/>
              <a:ext cx="5811" cy="3381"/>
            </a:xfrm>
            <a:custGeom>
              <a:rect b="b" l="l" r="r" t="t"/>
              <a:pathLst>
                <a:path extrusionOk="0" h="249" w="428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63"/>
            <p:cNvSpPr/>
            <p:nvPr/>
          </p:nvSpPr>
          <p:spPr>
            <a:xfrm>
              <a:off x="2726960" y="1826773"/>
              <a:ext cx="59904" cy="135897"/>
            </a:xfrm>
            <a:custGeom>
              <a:rect b="b" l="l" r="r" t="t"/>
              <a:pathLst>
                <a:path extrusionOk="0" h="10009" w="4412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63"/>
            <p:cNvSpPr/>
            <p:nvPr/>
          </p:nvSpPr>
          <p:spPr>
            <a:xfrm>
              <a:off x="2728671" y="188366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63"/>
            <p:cNvSpPr/>
            <p:nvPr/>
          </p:nvSpPr>
          <p:spPr>
            <a:xfrm>
              <a:off x="2729241" y="188303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63"/>
            <p:cNvSpPr/>
            <p:nvPr/>
          </p:nvSpPr>
          <p:spPr>
            <a:xfrm>
              <a:off x="2728155" y="1883989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63"/>
            <p:cNvSpPr/>
            <p:nvPr/>
          </p:nvSpPr>
          <p:spPr>
            <a:xfrm>
              <a:off x="2728820" y="1883568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63"/>
            <p:cNvSpPr/>
            <p:nvPr/>
          </p:nvSpPr>
          <p:spPr>
            <a:xfrm>
              <a:off x="2728440" y="1883799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63"/>
            <p:cNvSpPr/>
            <p:nvPr/>
          </p:nvSpPr>
          <p:spPr>
            <a:xfrm>
              <a:off x="2727341" y="1884518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63"/>
            <p:cNvSpPr/>
            <p:nvPr/>
          </p:nvSpPr>
          <p:spPr>
            <a:xfrm>
              <a:off x="2727775" y="188423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63"/>
            <p:cNvSpPr/>
            <p:nvPr/>
          </p:nvSpPr>
          <p:spPr>
            <a:xfrm>
              <a:off x="2726825" y="1884844"/>
              <a:ext cx="394" cy="394"/>
            </a:xfrm>
            <a:custGeom>
              <a:rect b="b" l="l" r="r" t="t"/>
              <a:pathLst>
                <a:path extrusionOk="0" h="29" w="29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63"/>
            <p:cNvSpPr/>
            <p:nvPr/>
          </p:nvSpPr>
          <p:spPr>
            <a:xfrm>
              <a:off x="2729296" y="1878531"/>
              <a:ext cx="1914" cy="4331"/>
            </a:xfrm>
            <a:custGeom>
              <a:rect b="b" l="l" r="r" t="t"/>
              <a:pathLst>
                <a:path extrusionOk="0" h="319" w="141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63"/>
            <p:cNvSpPr/>
            <p:nvPr/>
          </p:nvSpPr>
          <p:spPr>
            <a:xfrm>
              <a:off x="2733668" y="18746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63"/>
            <p:cNvSpPr/>
            <p:nvPr/>
          </p:nvSpPr>
          <p:spPr>
            <a:xfrm>
              <a:off x="2760334" y="1831037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63"/>
            <p:cNvSpPr/>
            <p:nvPr/>
          </p:nvSpPr>
          <p:spPr>
            <a:xfrm>
              <a:off x="2760565" y="183080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63"/>
            <p:cNvSpPr/>
            <p:nvPr/>
          </p:nvSpPr>
          <p:spPr>
            <a:xfrm>
              <a:off x="2760945" y="183023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63"/>
            <p:cNvSpPr/>
            <p:nvPr/>
          </p:nvSpPr>
          <p:spPr>
            <a:xfrm>
              <a:off x="2760089" y="183122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63"/>
            <p:cNvSpPr/>
            <p:nvPr/>
          </p:nvSpPr>
          <p:spPr>
            <a:xfrm>
              <a:off x="2760755" y="1830521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63"/>
            <p:cNvSpPr/>
            <p:nvPr/>
          </p:nvSpPr>
          <p:spPr>
            <a:xfrm>
              <a:off x="2761135" y="182995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63"/>
            <p:cNvSpPr/>
            <p:nvPr/>
          </p:nvSpPr>
          <p:spPr>
            <a:xfrm>
              <a:off x="2755297" y="18362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63"/>
            <p:cNvSpPr/>
            <p:nvPr/>
          </p:nvSpPr>
          <p:spPr>
            <a:xfrm>
              <a:off x="2734374" y="1864885"/>
              <a:ext cx="1059" cy="5010"/>
            </a:xfrm>
            <a:custGeom>
              <a:rect b="b" l="l" r="r" t="t"/>
              <a:pathLst>
                <a:path extrusionOk="0" h="369" w="78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63"/>
            <p:cNvSpPr/>
            <p:nvPr/>
          </p:nvSpPr>
          <p:spPr>
            <a:xfrm>
              <a:off x="2731903" y="1878151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63"/>
            <p:cNvSpPr/>
            <p:nvPr/>
          </p:nvSpPr>
          <p:spPr>
            <a:xfrm>
              <a:off x="2761135" y="1836658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63"/>
            <p:cNvSpPr/>
            <p:nvPr/>
          </p:nvSpPr>
          <p:spPr>
            <a:xfrm>
              <a:off x="2755527" y="1836128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63"/>
            <p:cNvSpPr/>
            <p:nvPr/>
          </p:nvSpPr>
          <p:spPr>
            <a:xfrm>
              <a:off x="2761990" y="1827805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63"/>
            <p:cNvSpPr/>
            <p:nvPr/>
          </p:nvSpPr>
          <p:spPr>
            <a:xfrm>
              <a:off x="2762045" y="18276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63"/>
            <p:cNvSpPr/>
            <p:nvPr/>
          </p:nvSpPr>
          <p:spPr>
            <a:xfrm>
              <a:off x="2732717" y="187771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63"/>
            <p:cNvSpPr/>
            <p:nvPr/>
          </p:nvSpPr>
          <p:spPr>
            <a:xfrm>
              <a:off x="2761895" y="182805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63"/>
            <p:cNvSpPr/>
            <p:nvPr/>
          </p:nvSpPr>
          <p:spPr>
            <a:xfrm>
              <a:off x="2761325" y="182966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63"/>
            <p:cNvSpPr/>
            <p:nvPr/>
          </p:nvSpPr>
          <p:spPr>
            <a:xfrm>
              <a:off x="2732188" y="187805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63"/>
            <p:cNvSpPr/>
            <p:nvPr/>
          </p:nvSpPr>
          <p:spPr>
            <a:xfrm>
              <a:off x="2761855" y="182833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63"/>
            <p:cNvSpPr/>
            <p:nvPr/>
          </p:nvSpPr>
          <p:spPr>
            <a:xfrm>
              <a:off x="2761474" y="18292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63"/>
            <p:cNvSpPr/>
            <p:nvPr/>
          </p:nvSpPr>
          <p:spPr>
            <a:xfrm>
              <a:off x="2761610" y="1828905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63"/>
            <p:cNvSpPr/>
            <p:nvPr/>
          </p:nvSpPr>
          <p:spPr>
            <a:xfrm>
              <a:off x="2761705" y="1828620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63"/>
            <p:cNvSpPr/>
            <p:nvPr/>
          </p:nvSpPr>
          <p:spPr>
            <a:xfrm>
              <a:off x="2732473" y="18779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63"/>
            <p:cNvSpPr/>
            <p:nvPr/>
          </p:nvSpPr>
          <p:spPr>
            <a:xfrm>
              <a:off x="2731197" y="187815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63"/>
            <p:cNvSpPr/>
            <p:nvPr/>
          </p:nvSpPr>
          <p:spPr>
            <a:xfrm>
              <a:off x="2755867" y="183608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63"/>
            <p:cNvSpPr/>
            <p:nvPr/>
          </p:nvSpPr>
          <p:spPr>
            <a:xfrm>
              <a:off x="2730911" y="1878246"/>
              <a:ext cx="584" cy="625"/>
            </a:xfrm>
            <a:custGeom>
              <a:rect b="b" l="l" r="r" t="t"/>
              <a:pathLst>
                <a:path extrusionOk="0" h="46" w="43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63"/>
            <p:cNvSpPr/>
            <p:nvPr/>
          </p:nvSpPr>
          <p:spPr>
            <a:xfrm>
              <a:off x="2705196" y="1828905"/>
              <a:ext cx="20163" cy="10197"/>
            </a:xfrm>
            <a:custGeom>
              <a:rect b="b" l="l" r="r" t="t"/>
              <a:pathLst>
                <a:path extrusionOk="0" h="751" w="1485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63"/>
            <p:cNvSpPr/>
            <p:nvPr/>
          </p:nvSpPr>
          <p:spPr>
            <a:xfrm>
              <a:off x="2713179" y="183831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63"/>
            <p:cNvSpPr/>
            <p:nvPr/>
          </p:nvSpPr>
          <p:spPr>
            <a:xfrm>
              <a:off x="2712039" y="1838178"/>
              <a:ext cx="489" cy="54"/>
            </a:xfrm>
            <a:custGeom>
              <a:rect b="b" l="l" r="r" t="t"/>
              <a:pathLst>
                <a:path extrusionOk="0" h="4" w="36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63"/>
            <p:cNvSpPr/>
            <p:nvPr/>
          </p:nvSpPr>
          <p:spPr>
            <a:xfrm>
              <a:off x="2713804" y="1838504"/>
              <a:ext cx="489" cy="163"/>
            </a:xfrm>
            <a:custGeom>
              <a:rect b="b" l="l" r="r" t="t"/>
              <a:pathLst>
                <a:path extrusionOk="0" h="12" w="36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63"/>
            <p:cNvSpPr/>
            <p:nvPr/>
          </p:nvSpPr>
          <p:spPr>
            <a:xfrm>
              <a:off x="2711523" y="1838178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9" name="Google Shape;3929;p63"/>
            <p:cNvSpPr/>
            <p:nvPr/>
          </p:nvSpPr>
          <p:spPr>
            <a:xfrm>
              <a:off x="2723403" y="1831851"/>
              <a:ext cx="394" cy="679"/>
            </a:xfrm>
            <a:custGeom>
              <a:rect b="b" l="l" r="r" t="t"/>
              <a:pathLst>
                <a:path extrusionOk="0" h="50" w="29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0" name="Google Shape;3930;p63"/>
            <p:cNvSpPr/>
            <p:nvPr/>
          </p:nvSpPr>
          <p:spPr>
            <a:xfrm>
              <a:off x="2706051" y="1837079"/>
              <a:ext cx="2105" cy="638"/>
            </a:xfrm>
            <a:custGeom>
              <a:rect b="b" l="l" r="r" t="t"/>
              <a:pathLst>
                <a:path extrusionOk="0" h="47" w="155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1" name="Google Shape;3931;p63"/>
            <p:cNvSpPr/>
            <p:nvPr/>
          </p:nvSpPr>
          <p:spPr>
            <a:xfrm>
              <a:off x="2710857" y="1838219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2" name="Google Shape;3932;p63"/>
            <p:cNvSpPr/>
            <p:nvPr/>
          </p:nvSpPr>
          <p:spPr>
            <a:xfrm>
              <a:off x="2712568" y="1838219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3" name="Google Shape;3933;p63"/>
            <p:cNvSpPr/>
            <p:nvPr/>
          </p:nvSpPr>
          <p:spPr>
            <a:xfrm>
              <a:off x="2798745" y="1868022"/>
              <a:ext cx="52056" cy="110847"/>
            </a:xfrm>
            <a:custGeom>
              <a:rect b="b" l="l" r="r" t="t"/>
              <a:pathLst>
                <a:path extrusionOk="0" h="8164" w="3834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4" name="Google Shape;3934;p63"/>
            <p:cNvSpPr/>
            <p:nvPr/>
          </p:nvSpPr>
          <p:spPr>
            <a:xfrm>
              <a:off x="2799356" y="1936670"/>
              <a:ext cx="40800" cy="29477"/>
            </a:xfrm>
            <a:custGeom>
              <a:rect b="b" l="l" r="r" t="t"/>
              <a:pathLst>
                <a:path extrusionOk="0" h="2171" w="3005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5" name="Google Shape;3935;p63"/>
            <p:cNvSpPr/>
            <p:nvPr/>
          </p:nvSpPr>
          <p:spPr>
            <a:xfrm>
              <a:off x="2816708" y="19650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6" name="Google Shape;3936;p63"/>
            <p:cNvSpPr/>
            <p:nvPr/>
          </p:nvSpPr>
          <p:spPr>
            <a:xfrm>
              <a:off x="2815798" y="1965563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7" name="Google Shape;3937;p63"/>
            <p:cNvSpPr/>
            <p:nvPr/>
          </p:nvSpPr>
          <p:spPr>
            <a:xfrm>
              <a:off x="2817033" y="1964802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8" name="Google Shape;3938;p63"/>
            <p:cNvSpPr/>
            <p:nvPr/>
          </p:nvSpPr>
          <p:spPr>
            <a:xfrm>
              <a:off x="2815133" y="1965848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39" name="Google Shape;3939;p63"/>
            <p:cNvSpPr/>
            <p:nvPr/>
          </p:nvSpPr>
          <p:spPr>
            <a:xfrm>
              <a:off x="2816273" y="1965277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0" name="Google Shape;3940;p6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1" name="Google Shape;3941;p63"/>
            <p:cNvSpPr/>
            <p:nvPr/>
          </p:nvSpPr>
          <p:spPr>
            <a:xfrm>
              <a:off x="2838147" y="1943839"/>
              <a:ext cx="625" cy="1059"/>
            </a:xfrm>
            <a:custGeom>
              <a:rect b="b" l="l" r="r" t="t"/>
              <a:pathLst>
                <a:path extrusionOk="0" h="78" w="46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2" name="Google Shape;3942;p63"/>
            <p:cNvSpPr/>
            <p:nvPr/>
          </p:nvSpPr>
          <p:spPr>
            <a:xfrm>
              <a:off x="2818364" y="1963702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3" name="Google Shape;3943;p63"/>
            <p:cNvSpPr/>
            <p:nvPr/>
          </p:nvSpPr>
          <p:spPr>
            <a:xfrm>
              <a:off x="2818364" y="19637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4" name="Google Shape;3944;p63"/>
            <p:cNvSpPr/>
            <p:nvPr/>
          </p:nvSpPr>
          <p:spPr>
            <a:xfrm>
              <a:off x="2836096" y="1936710"/>
              <a:ext cx="2064" cy="7142"/>
            </a:xfrm>
            <a:custGeom>
              <a:rect b="b" l="l" r="r" t="t"/>
              <a:pathLst>
                <a:path extrusionOk="0" h="526" w="152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5" name="Google Shape;3945;p63"/>
            <p:cNvSpPr/>
            <p:nvPr/>
          </p:nvSpPr>
          <p:spPr>
            <a:xfrm>
              <a:off x="2817373" y="19646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6" name="Google Shape;3946;p63"/>
            <p:cNvSpPr/>
            <p:nvPr/>
          </p:nvSpPr>
          <p:spPr>
            <a:xfrm>
              <a:off x="2818364" y="1962616"/>
              <a:ext cx="543" cy="1005"/>
            </a:xfrm>
            <a:custGeom>
              <a:rect b="b" l="l" r="r" t="t"/>
              <a:pathLst>
                <a:path extrusionOk="0" h="74" w="4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7" name="Google Shape;3947;p63"/>
            <p:cNvSpPr/>
            <p:nvPr/>
          </p:nvSpPr>
          <p:spPr>
            <a:xfrm>
              <a:off x="2818133" y="19639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8" name="Google Shape;3948;p63"/>
            <p:cNvSpPr/>
            <p:nvPr/>
          </p:nvSpPr>
          <p:spPr>
            <a:xfrm>
              <a:off x="2817848" y="196427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49" name="Google Shape;3949;p63"/>
            <p:cNvSpPr/>
            <p:nvPr/>
          </p:nvSpPr>
          <p:spPr>
            <a:xfrm>
              <a:off x="2817604" y="19644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0" name="Google Shape;3950;p63"/>
            <p:cNvSpPr/>
            <p:nvPr/>
          </p:nvSpPr>
          <p:spPr>
            <a:xfrm>
              <a:off x="2817984" y="196408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1" name="Google Shape;3951;p63"/>
            <p:cNvSpPr/>
            <p:nvPr/>
          </p:nvSpPr>
          <p:spPr>
            <a:xfrm>
              <a:off x="2818228" y="1963852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2" name="Google Shape;3952;p63"/>
            <p:cNvSpPr/>
            <p:nvPr/>
          </p:nvSpPr>
          <p:spPr>
            <a:xfrm>
              <a:off x="2818323" y="196375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3" name="Google Shape;3953;p63"/>
            <p:cNvSpPr/>
            <p:nvPr/>
          </p:nvSpPr>
          <p:spPr>
            <a:xfrm>
              <a:off x="2784244" y="1875299"/>
              <a:ext cx="52436" cy="63936"/>
            </a:xfrm>
            <a:custGeom>
              <a:rect b="b" l="l" r="r" t="t"/>
              <a:pathLst>
                <a:path extrusionOk="0" h="4709" w="3862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4" name="Google Shape;3954;p63"/>
            <p:cNvSpPr/>
            <p:nvPr/>
          </p:nvSpPr>
          <p:spPr>
            <a:xfrm>
              <a:off x="2786525" y="18854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5" name="Google Shape;3955;p63"/>
            <p:cNvSpPr/>
            <p:nvPr/>
          </p:nvSpPr>
          <p:spPr>
            <a:xfrm>
              <a:off x="2788086" y="188299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6" name="Google Shape;3956;p63"/>
            <p:cNvSpPr/>
            <p:nvPr/>
          </p:nvSpPr>
          <p:spPr>
            <a:xfrm>
              <a:off x="2785615" y="1887981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63"/>
            <p:cNvSpPr/>
            <p:nvPr/>
          </p:nvSpPr>
          <p:spPr>
            <a:xfrm>
              <a:off x="2788996" y="1881857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63"/>
            <p:cNvSpPr/>
            <p:nvPr/>
          </p:nvSpPr>
          <p:spPr>
            <a:xfrm>
              <a:off x="2788371" y="1882618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63"/>
            <p:cNvSpPr/>
            <p:nvPr/>
          </p:nvSpPr>
          <p:spPr>
            <a:xfrm>
              <a:off x="2786185" y="1886514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63"/>
            <p:cNvSpPr/>
            <p:nvPr/>
          </p:nvSpPr>
          <p:spPr>
            <a:xfrm>
              <a:off x="2786376" y="1885795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1" name="Google Shape;3961;p63"/>
            <p:cNvSpPr/>
            <p:nvPr/>
          </p:nvSpPr>
          <p:spPr>
            <a:xfrm>
              <a:off x="2786280" y="1886039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2" name="Google Shape;3962;p63"/>
            <p:cNvSpPr/>
            <p:nvPr/>
          </p:nvSpPr>
          <p:spPr>
            <a:xfrm>
              <a:off x="2787801" y="18833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3" name="Google Shape;3963;p63"/>
            <p:cNvSpPr/>
            <p:nvPr/>
          </p:nvSpPr>
          <p:spPr>
            <a:xfrm>
              <a:off x="2788657" y="1882237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4" name="Google Shape;3964;p63"/>
            <p:cNvSpPr/>
            <p:nvPr/>
          </p:nvSpPr>
          <p:spPr>
            <a:xfrm>
              <a:off x="2786185" y="1886270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5" name="Google Shape;3965;p63"/>
            <p:cNvSpPr/>
            <p:nvPr/>
          </p:nvSpPr>
          <p:spPr>
            <a:xfrm>
              <a:off x="2785289" y="188832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6" name="Google Shape;3966;p63"/>
            <p:cNvSpPr/>
            <p:nvPr/>
          </p:nvSpPr>
          <p:spPr>
            <a:xfrm>
              <a:off x="2786050" y="1887180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7" name="Google Shape;3967;p63"/>
            <p:cNvSpPr/>
            <p:nvPr/>
          </p:nvSpPr>
          <p:spPr>
            <a:xfrm>
              <a:off x="2785860" y="1887601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8" name="Google Shape;3968;p63"/>
            <p:cNvSpPr/>
            <p:nvPr/>
          </p:nvSpPr>
          <p:spPr>
            <a:xfrm>
              <a:off x="2787570" y="188375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9" name="Google Shape;3969;p63"/>
            <p:cNvSpPr/>
            <p:nvPr/>
          </p:nvSpPr>
          <p:spPr>
            <a:xfrm>
              <a:off x="2789281" y="188157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0" name="Google Shape;3970;p63"/>
            <p:cNvSpPr/>
            <p:nvPr/>
          </p:nvSpPr>
          <p:spPr>
            <a:xfrm>
              <a:off x="2787285" y="188413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1" name="Google Shape;3971;p63"/>
            <p:cNvSpPr/>
            <p:nvPr/>
          </p:nvSpPr>
          <p:spPr>
            <a:xfrm>
              <a:off x="2787041" y="1884464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2" name="Google Shape;3972;p63"/>
            <p:cNvSpPr/>
            <p:nvPr/>
          </p:nvSpPr>
          <p:spPr>
            <a:xfrm>
              <a:off x="2786851" y="188484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3" name="Google Shape;3973;p63"/>
            <p:cNvSpPr/>
            <p:nvPr/>
          </p:nvSpPr>
          <p:spPr>
            <a:xfrm>
              <a:off x="2786715" y="1885184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4" name="Google Shape;3974;p63"/>
            <p:cNvSpPr/>
            <p:nvPr/>
          </p:nvSpPr>
          <p:spPr>
            <a:xfrm>
              <a:off x="2836191" y="1932053"/>
              <a:ext cx="109" cy="530"/>
            </a:xfrm>
            <a:custGeom>
              <a:rect b="b" l="l" r="r" t="t"/>
              <a:pathLst>
                <a:path extrusionOk="0" h="39" w="8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63"/>
            <p:cNvSpPr/>
            <p:nvPr/>
          </p:nvSpPr>
          <p:spPr>
            <a:xfrm>
              <a:off x="2836056" y="1932664"/>
              <a:ext cx="149" cy="2064"/>
            </a:xfrm>
            <a:custGeom>
              <a:rect b="b" l="l" r="r" t="t"/>
              <a:pathLst>
                <a:path extrusionOk="0" h="152" w="11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6" name="Google Shape;3976;p63"/>
            <p:cNvSpPr/>
            <p:nvPr/>
          </p:nvSpPr>
          <p:spPr>
            <a:xfrm>
              <a:off x="2797075" y="187524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7" name="Google Shape;3977;p63"/>
            <p:cNvSpPr/>
            <p:nvPr/>
          </p:nvSpPr>
          <p:spPr>
            <a:xfrm>
              <a:off x="2825316" y="1938231"/>
              <a:ext cx="339" cy="815"/>
            </a:xfrm>
            <a:custGeom>
              <a:rect b="b" l="l" r="r" t="t"/>
              <a:pathLst>
                <a:path extrusionOk="0" h="60" w="25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8" name="Google Shape;3978;p63"/>
            <p:cNvSpPr/>
            <p:nvPr/>
          </p:nvSpPr>
          <p:spPr>
            <a:xfrm>
              <a:off x="2832009" y="1935380"/>
              <a:ext cx="353" cy="149"/>
            </a:xfrm>
            <a:custGeom>
              <a:rect b="b" l="l" r="r" t="t"/>
              <a:pathLst>
                <a:path extrusionOk="0" h="11" w="26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9" name="Google Shape;3979;p63"/>
            <p:cNvSpPr/>
            <p:nvPr/>
          </p:nvSpPr>
          <p:spPr>
            <a:xfrm>
              <a:off x="2832960" y="1935570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0" name="Google Shape;3980;p63"/>
            <p:cNvSpPr/>
            <p:nvPr/>
          </p:nvSpPr>
          <p:spPr>
            <a:xfrm>
              <a:off x="2824881" y="1938516"/>
              <a:ext cx="394" cy="625"/>
            </a:xfrm>
            <a:custGeom>
              <a:rect b="b" l="l" r="r" t="t"/>
              <a:pathLst>
                <a:path extrusionOk="0" h="46" w="29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1" name="Google Shape;3981;p63"/>
            <p:cNvSpPr/>
            <p:nvPr/>
          </p:nvSpPr>
          <p:spPr>
            <a:xfrm>
              <a:off x="2835865" y="193471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2" name="Google Shape;3982;p63"/>
            <p:cNvSpPr/>
            <p:nvPr/>
          </p:nvSpPr>
          <p:spPr>
            <a:xfrm>
              <a:off x="2833489" y="1935570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3" name="Google Shape;3983;p63"/>
            <p:cNvSpPr/>
            <p:nvPr/>
          </p:nvSpPr>
          <p:spPr>
            <a:xfrm>
              <a:off x="2832444" y="193551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4" name="Google Shape;3984;p63"/>
            <p:cNvSpPr/>
            <p:nvPr/>
          </p:nvSpPr>
          <p:spPr>
            <a:xfrm>
              <a:off x="2834671" y="1935230"/>
              <a:ext cx="353" cy="163"/>
            </a:xfrm>
            <a:custGeom>
              <a:rect b="b" l="l" r="r" t="t"/>
              <a:pathLst>
                <a:path extrusionOk="0" h="12" w="26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5" name="Google Shape;3985;p63"/>
            <p:cNvSpPr/>
            <p:nvPr/>
          </p:nvSpPr>
          <p:spPr>
            <a:xfrm>
              <a:off x="2834060" y="1935421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6" name="Google Shape;3986;p63"/>
            <p:cNvSpPr/>
            <p:nvPr/>
          </p:nvSpPr>
          <p:spPr>
            <a:xfrm>
              <a:off x="2835241" y="193494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7" name="Google Shape;3987;p63"/>
            <p:cNvSpPr/>
            <p:nvPr/>
          </p:nvSpPr>
          <p:spPr>
            <a:xfrm>
              <a:off x="2836056" y="193471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8" name="Google Shape;3988;p63"/>
            <p:cNvSpPr/>
            <p:nvPr/>
          </p:nvSpPr>
          <p:spPr>
            <a:xfrm>
              <a:off x="2764461" y="1889977"/>
              <a:ext cx="57148" cy="110439"/>
            </a:xfrm>
            <a:custGeom>
              <a:rect b="b" l="l" r="r" t="t"/>
              <a:pathLst>
                <a:path extrusionOk="0" h="8134" w="4209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89" name="Google Shape;3989;p63"/>
            <p:cNvSpPr/>
            <p:nvPr/>
          </p:nvSpPr>
          <p:spPr>
            <a:xfrm>
              <a:off x="2774359" y="196218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0" name="Google Shape;3990;p63"/>
            <p:cNvSpPr/>
            <p:nvPr/>
          </p:nvSpPr>
          <p:spPr>
            <a:xfrm>
              <a:off x="2774115" y="1962657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1" name="Google Shape;3991;p63"/>
            <p:cNvSpPr/>
            <p:nvPr/>
          </p:nvSpPr>
          <p:spPr>
            <a:xfrm>
              <a:off x="2774590" y="196176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2" name="Google Shape;3992;p63"/>
            <p:cNvSpPr/>
            <p:nvPr/>
          </p:nvSpPr>
          <p:spPr>
            <a:xfrm>
              <a:off x="2775595" y="1959521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3" name="Google Shape;3993;p63"/>
            <p:cNvSpPr/>
            <p:nvPr/>
          </p:nvSpPr>
          <p:spPr>
            <a:xfrm>
              <a:off x="2775310" y="1960145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4" name="Google Shape;3994;p63"/>
            <p:cNvSpPr/>
            <p:nvPr/>
          </p:nvSpPr>
          <p:spPr>
            <a:xfrm>
              <a:off x="2775065" y="1960756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5" name="Google Shape;3995;p63"/>
            <p:cNvSpPr/>
            <p:nvPr/>
          </p:nvSpPr>
          <p:spPr>
            <a:xfrm>
              <a:off x="2774835" y="196128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6" name="Google Shape;3996;p63"/>
            <p:cNvSpPr/>
            <p:nvPr/>
          </p:nvSpPr>
          <p:spPr>
            <a:xfrm>
              <a:off x="2773884" y="196309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7" name="Google Shape;3997;p63"/>
            <p:cNvSpPr/>
            <p:nvPr/>
          </p:nvSpPr>
          <p:spPr>
            <a:xfrm>
              <a:off x="2772268" y="1965087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8" name="Google Shape;3998;p63"/>
            <p:cNvSpPr/>
            <p:nvPr/>
          </p:nvSpPr>
          <p:spPr>
            <a:xfrm>
              <a:off x="2772839" y="1964517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99" name="Google Shape;3999;p63"/>
            <p:cNvSpPr/>
            <p:nvPr/>
          </p:nvSpPr>
          <p:spPr>
            <a:xfrm>
              <a:off x="2771983" y="196531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0" name="Google Shape;4000;p63"/>
            <p:cNvSpPr/>
            <p:nvPr/>
          </p:nvSpPr>
          <p:spPr>
            <a:xfrm>
              <a:off x="2773599" y="19635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1" name="Google Shape;4001;p63"/>
            <p:cNvSpPr/>
            <p:nvPr/>
          </p:nvSpPr>
          <p:spPr>
            <a:xfrm>
              <a:off x="2773070" y="1964178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2" name="Google Shape;4002;p63"/>
            <p:cNvSpPr/>
            <p:nvPr/>
          </p:nvSpPr>
          <p:spPr>
            <a:xfrm>
              <a:off x="2773355" y="1963852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3" name="Google Shape;4003;p63"/>
            <p:cNvSpPr/>
            <p:nvPr/>
          </p:nvSpPr>
          <p:spPr>
            <a:xfrm>
              <a:off x="2776776" y="1956384"/>
              <a:ext cx="68" cy="299"/>
            </a:xfrm>
            <a:custGeom>
              <a:rect b="b" l="l" r="r" t="t"/>
              <a:pathLst>
                <a:path extrusionOk="0" h="22" w="5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4" name="Google Shape;4004;p63"/>
            <p:cNvSpPr/>
            <p:nvPr/>
          </p:nvSpPr>
          <p:spPr>
            <a:xfrm>
              <a:off x="2777496" y="1954062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63"/>
            <p:cNvSpPr/>
            <p:nvPr/>
          </p:nvSpPr>
          <p:spPr>
            <a:xfrm>
              <a:off x="2777632" y="1953628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63"/>
            <p:cNvSpPr/>
            <p:nvPr/>
          </p:nvSpPr>
          <p:spPr>
            <a:xfrm>
              <a:off x="2776926" y="195590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63"/>
            <p:cNvSpPr/>
            <p:nvPr/>
          </p:nvSpPr>
          <p:spPr>
            <a:xfrm>
              <a:off x="2777251" y="1954959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63"/>
            <p:cNvSpPr/>
            <p:nvPr/>
          </p:nvSpPr>
          <p:spPr>
            <a:xfrm>
              <a:off x="2777781" y="1953248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63"/>
            <p:cNvSpPr/>
            <p:nvPr/>
          </p:nvSpPr>
          <p:spPr>
            <a:xfrm>
              <a:off x="2777061" y="1955434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63"/>
            <p:cNvSpPr/>
            <p:nvPr/>
          </p:nvSpPr>
          <p:spPr>
            <a:xfrm>
              <a:off x="2776586" y="1956914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63"/>
            <p:cNvSpPr/>
            <p:nvPr/>
          </p:nvSpPr>
          <p:spPr>
            <a:xfrm>
              <a:off x="2776206" y="1957959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63"/>
            <p:cNvSpPr/>
            <p:nvPr/>
          </p:nvSpPr>
          <p:spPr>
            <a:xfrm>
              <a:off x="2776016" y="1958475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63"/>
            <p:cNvSpPr/>
            <p:nvPr/>
          </p:nvSpPr>
          <p:spPr>
            <a:xfrm>
              <a:off x="2776396" y="19574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63"/>
            <p:cNvSpPr/>
            <p:nvPr/>
          </p:nvSpPr>
          <p:spPr>
            <a:xfrm>
              <a:off x="2777401" y="1954483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63"/>
            <p:cNvSpPr/>
            <p:nvPr/>
          </p:nvSpPr>
          <p:spPr>
            <a:xfrm>
              <a:off x="2772554" y="1964802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63"/>
            <p:cNvSpPr/>
            <p:nvPr/>
          </p:nvSpPr>
          <p:spPr>
            <a:xfrm>
              <a:off x="2775826" y="1959005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63"/>
            <p:cNvSpPr/>
            <p:nvPr/>
          </p:nvSpPr>
          <p:spPr>
            <a:xfrm>
              <a:off x="2771698" y="196550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63"/>
            <p:cNvSpPr/>
            <p:nvPr/>
          </p:nvSpPr>
          <p:spPr>
            <a:xfrm>
              <a:off x="2800401" y="1951917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63"/>
            <p:cNvSpPr/>
            <p:nvPr/>
          </p:nvSpPr>
          <p:spPr>
            <a:xfrm>
              <a:off x="2800591" y="195258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63"/>
            <p:cNvSpPr/>
            <p:nvPr/>
          </p:nvSpPr>
          <p:spPr>
            <a:xfrm>
              <a:off x="2800591" y="19530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63"/>
            <p:cNvSpPr/>
            <p:nvPr/>
          </p:nvSpPr>
          <p:spPr>
            <a:xfrm>
              <a:off x="2820930" y="1936276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63"/>
            <p:cNvSpPr/>
            <p:nvPr/>
          </p:nvSpPr>
          <p:spPr>
            <a:xfrm>
              <a:off x="2800550" y="195229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3" name="Google Shape;4023;p63"/>
            <p:cNvSpPr/>
            <p:nvPr/>
          </p:nvSpPr>
          <p:spPr>
            <a:xfrm>
              <a:off x="2783293" y="189064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4" name="Google Shape;4024;p63"/>
            <p:cNvSpPr/>
            <p:nvPr/>
          </p:nvSpPr>
          <p:spPr>
            <a:xfrm>
              <a:off x="2821609" y="1933425"/>
              <a:ext cx="0" cy="109"/>
            </a:xfrm>
            <a:custGeom>
              <a:rect b="b" l="l" r="r" t="t"/>
              <a:pathLst>
                <a:path extrusionOk="0" h="8" w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5" name="Google Shape;4025;p63"/>
            <p:cNvSpPr/>
            <p:nvPr/>
          </p:nvSpPr>
          <p:spPr>
            <a:xfrm>
              <a:off x="2821555" y="193285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6" name="Google Shape;4026;p63"/>
            <p:cNvSpPr/>
            <p:nvPr/>
          </p:nvSpPr>
          <p:spPr>
            <a:xfrm>
              <a:off x="2787380" y="1905767"/>
              <a:ext cx="964" cy="2390"/>
            </a:xfrm>
            <a:custGeom>
              <a:rect b="b" l="l" r="r" t="t"/>
              <a:pathLst>
                <a:path extrusionOk="0" h="176" w="71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7" name="Google Shape;4027;p63"/>
            <p:cNvSpPr/>
            <p:nvPr/>
          </p:nvSpPr>
          <p:spPr>
            <a:xfrm>
              <a:off x="2782913" y="189026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63"/>
            <p:cNvSpPr/>
            <p:nvPr/>
          </p:nvSpPr>
          <p:spPr>
            <a:xfrm>
              <a:off x="2783198" y="189054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9" name="Google Shape;4029;p63"/>
            <p:cNvSpPr/>
            <p:nvPr/>
          </p:nvSpPr>
          <p:spPr>
            <a:xfrm>
              <a:off x="2815988" y="1913221"/>
              <a:ext cx="299" cy="1018"/>
            </a:xfrm>
            <a:custGeom>
              <a:rect b="b" l="l" r="r" t="t"/>
              <a:pathLst>
                <a:path extrusionOk="0" h="75" w="22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0" name="Google Shape;4030;p63"/>
            <p:cNvSpPr/>
            <p:nvPr/>
          </p:nvSpPr>
          <p:spPr>
            <a:xfrm>
              <a:off x="2821650" y="193399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1" name="Google Shape;4031;p63"/>
            <p:cNvSpPr/>
            <p:nvPr/>
          </p:nvSpPr>
          <p:spPr>
            <a:xfrm>
              <a:off x="2782574" y="18899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2" name="Google Shape;4032;p63"/>
            <p:cNvSpPr/>
            <p:nvPr/>
          </p:nvSpPr>
          <p:spPr>
            <a:xfrm>
              <a:off x="2782723" y="189007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3" name="Google Shape;4033;p63"/>
            <p:cNvSpPr/>
            <p:nvPr/>
          </p:nvSpPr>
          <p:spPr>
            <a:xfrm>
              <a:off x="2783103" y="1890411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4" name="Google Shape;4034;p63"/>
            <p:cNvSpPr/>
            <p:nvPr/>
          </p:nvSpPr>
          <p:spPr>
            <a:xfrm>
              <a:off x="2783334" y="1890696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5" name="Google Shape;4035;p63"/>
            <p:cNvSpPr/>
            <p:nvPr/>
          </p:nvSpPr>
          <p:spPr>
            <a:xfrm>
              <a:off x="2821324" y="1935950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63"/>
            <p:cNvSpPr/>
            <p:nvPr/>
          </p:nvSpPr>
          <p:spPr>
            <a:xfrm>
              <a:off x="2821609" y="1934945"/>
              <a:ext cx="0" cy="68"/>
            </a:xfrm>
            <a:custGeom>
              <a:rect b="b" l="l" r="r" t="t"/>
              <a:pathLst>
                <a:path extrusionOk="0" h="5" w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7" name="Google Shape;4037;p63"/>
            <p:cNvSpPr/>
            <p:nvPr/>
          </p:nvSpPr>
          <p:spPr>
            <a:xfrm>
              <a:off x="2821650" y="193442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8" name="Google Shape;4038;p63"/>
            <p:cNvSpPr/>
            <p:nvPr/>
          </p:nvSpPr>
          <p:spPr>
            <a:xfrm>
              <a:off x="2821039" y="1936330"/>
              <a:ext cx="0" cy="54"/>
            </a:xfrm>
            <a:custGeom>
              <a:rect b="b" l="l" r="r" t="t"/>
              <a:pathLst>
                <a:path extrusionOk="0" h="4" w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9" name="Google Shape;4039;p63"/>
            <p:cNvSpPr/>
            <p:nvPr/>
          </p:nvSpPr>
          <p:spPr>
            <a:xfrm>
              <a:off x="2821460" y="193542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0" name="Google Shape;4040;p63"/>
            <p:cNvSpPr/>
            <p:nvPr/>
          </p:nvSpPr>
          <p:spPr>
            <a:xfrm>
              <a:off x="2154289" y="1586085"/>
              <a:ext cx="69123" cy="54935"/>
            </a:xfrm>
            <a:custGeom>
              <a:rect b="b" l="l" r="r" t="t"/>
              <a:pathLst>
                <a:path extrusionOk="0" h="4046" w="5091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1" name="Google Shape;4041;p63"/>
            <p:cNvSpPr/>
            <p:nvPr/>
          </p:nvSpPr>
          <p:spPr>
            <a:xfrm>
              <a:off x="2164512" y="1680435"/>
              <a:ext cx="24820" cy="22661"/>
            </a:xfrm>
            <a:custGeom>
              <a:rect b="b" l="l" r="r" t="t"/>
              <a:pathLst>
                <a:path extrusionOk="0" h="1669" w="1828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2" name="Google Shape;4042;p63"/>
            <p:cNvSpPr/>
            <p:nvPr/>
          </p:nvSpPr>
          <p:spPr>
            <a:xfrm>
              <a:off x="2151397" y="1668202"/>
              <a:ext cx="37270" cy="31337"/>
            </a:xfrm>
            <a:custGeom>
              <a:rect b="b" l="l" r="r" t="t"/>
              <a:pathLst>
                <a:path extrusionOk="0" h="2308" w="2745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3" name="Google Shape;4043;p63"/>
            <p:cNvSpPr/>
            <p:nvPr/>
          </p:nvSpPr>
          <p:spPr>
            <a:xfrm>
              <a:off x="2186141" y="168088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4" name="Google Shape;4044;p63"/>
            <p:cNvSpPr/>
            <p:nvPr/>
          </p:nvSpPr>
          <p:spPr>
            <a:xfrm>
              <a:off x="2187187" y="1681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5" name="Google Shape;4045;p63"/>
            <p:cNvSpPr/>
            <p:nvPr/>
          </p:nvSpPr>
          <p:spPr>
            <a:xfrm>
              <a:off x="2188327" y="168202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6" name="Google Shape;4046;p63"/>
            <p:cNvSpPr/>
            <p:nvPr/>
          </p:nvSpPr>
          <p:spPr>
            <a:xfrm>
              <a:off x="2185571" y="168065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7" name="Google Shape;4047;p63"/>
            <p:cNvSpPr/>
            <p:nvPr/>
          </p:nvSpPr>
          <p:spPr>
            <a:xfrm>
              <a:off x="2186657" y="168112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8" name="Google Shape;4048;p63"/>
            <p:cNvSpPr/>
            <p:nvPr/>
          </p:nvSpPr>
          <p:spPr>
            <a:xfrm>
              <a:off x="2184756" y="168031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49" name="Google Shape;4049;p63"/>
            <p:cNvSpPr/>
            <p:nvPr/>
          </p:nvSpPr>
          <p:spPr>
            <a:xfrm>
              <a:off x="2185137" y="1680462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0" name="Google Shape;4050;p63"/>
            <p:cNvSpPr/>
            <p:nvPr/>
          </p:nvSpPr>
          <p:spPr>
            <a:xfrm>
              <a:off x="2183616" y="167989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1" name="Google Shape;4051;p63"/>
            <p:cNvSpPr/>
            <p:nvPr/>
          </p:nvSpPr>
          <p:spPr>
            <a:xfrm>
              <a:off x="2175347" y="1698615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2" name="Google Shape;4052;p63"/>
            <p:cNvSpPr/>
            <p:nvPr/>
          </p:nvSpPr>
          <p:spPr>
            <a:xfrm>
              <a:off x="2176257" y="169952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3" name="Google Shape;4053;p63"/>
            <p:cNvSpPr/>
            <p:nvPr/>
          </p:nvSpPr>
          <p:spPr>
            <a:xfrm>
              <a:off x="2187703" y="168169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4" name="Google Shape;4054;p63"/>
            <p:cNvSpPr/>
            <p:nvPr/>
          </p:nvSpPr>
          <p:spPr>
            <a:xfrm>
              <a:off x="2167595" y="1679838"/>
              <a:ext cx="489" cy="163"/>
            </a:xfrm>
            <a:custGeom>
              <a:rect b="b" l="l" r="r" t="t"/>
              <a:pathLst>
                <a:path extrusionOk="0" h="12" w="36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5" name="Google Shape;4055;p63"/>
            <p:cNvSpPr/>
            <p:nvPr/>
          </p:nvSpPr>
          <p:spPr>
            <a:xfrm>
              <a:off x="2183711" y="16799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6" name="Google Shape;4056;p63"/>
            <p:cNvSpPr/>
            <p:nvPr/>
          </p:nvSpPr>
          <p:spPr>
            <a:xfrm>
              <a:off x="2184145" y="168008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7" name="Google Shape;4057;p63"/>
            <p:cNvSpPr/>
            <p:nvPr/>
          </p:nvSpPr>
          <p:spPr>
            <a:xfrm>
              <a:off x="2183860" y="167998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8" name="Google Shape;4058;p63"/>
            <p:cNvSpPr/>
            <p:nvPr/>
          </p:nvSpPr>
          <p:spPr>
            <a:xfrm>
              <a:off x="2189794" y="1704318"/>
              <a:ext cx="11324" cy="24833"/>
            </a:xfrm>
            <a:custGeom>
              <a:rect b="b" l="l" r="r" t="t"/>
              <a:pathLst>
                <a:path extrusionOk="0" h="1829" w="834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59" name="Google Shape;4059;p63"/>
            <p:cNvSpPr/>
            <p:nvPr/>
          </p:nvSpPr>
          <p:spPr>
            <a:xfrm>
              <a:off x="2121119" y="1644237"/>
              <a:ext cx="52626" cy="23163"/>
            </a:xfrm>
            <a:custGeom>
              <a:rect b="b" l="l" r="r" t="t"/>
              <a:pathLst>
                <a:path extrusionOk="0" h="1706" w="3876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0" name="Google Shape;4060;p63"/>
            <p:cNvSpPr/>
            <p:nvPr/>
          </p:nvSpPr>
          <p:spPr>
            <a:xfrm>
              <a:off x="2168545" y="1647618"/>
              <a:ext cx="45838" cy="25064"/>
            </a:xfrm>
            <a:custGeom>
              <a:rect b="b" l="l" r="r" t="t"/>
              <a:pathLst>
                <a:path extrusionOk="0" h="1846" w="3376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1" name="Google Shape;4061;p63"/>
            <p:cNvSpPr/>
            <p:nvPr/>
          </p:nvSpPr>
          <p:spPr>
            <a:xfrm>
              <a:off x="2170215" y="1666817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2" name="Google Shape;4062;p63"/>
            <p:cNvSpPr/>
            <p:nvPr/>
          </p:nvSpPr>
          <p:spPr>
            <a:xfrm>
              <a:off x="2170636" y="1667061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3" name="Google Shape;4063;p63"/>
            <p:cNvSpPr/>
            <p:nvPr/>
          </p:nvSpPr>
          <p:spPr>
            <a:xfrm>
              <a:off x="2175252" y="167052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4" name="Google Shape;4064;p63"/>
            <p:cNvSpPr/>
            <p:nvPr/>
          </p:nvSpPr>
          <p:spPr>
            <a:xfrm>
              <a:off x="2182571" y="1671854"/>
              <a:ext cx="2539" cy="733"/>
            </a:xfrm>
            <a:custGeom>
              <a:rect b="b" l="l" r="r" t="t"/>
              <a:pathLst>
                <a:path extrusionOk="0" h="54" w="187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5" name="Google Shape;4065;p63"/>
            <p:cNvSpPr/>
            <p:nvPr/>
          </p:nvSpPr>
          <p:spPr>
            <a:xfrm>
              <a:off x="2175592" y="1670809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6" name="Google Shape;4066;p63"/>
            <p:cNvSpPr/>
            <p:nvPr/>
          </p:nvSpPr>
          <p:spPr>
            <a:xfrm>
              <a:off x="2174587" y="166985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7" name="Google Shape;4067;p63"/>
            <p:cNvSpPr/>
            <p:nvPr/>
          </p:nvSpPr>
          <p:spPr>
            <a:xfrm>
              <a:off x="2174207" y="166957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8" name="Google Shape;4068;p63"/>
            <p:cNvSpPr/>
            <p:nvPr/>
          </p:nvSpPr>
          <p:spPr>
            <a:xfrm>
              <a:off x="2171070" y="166734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69" name="Google Shape;4069;p63"/>
            <p:cNvSpPr/>
            <p:nvPr/>
          </p:nvSpPr>
          <p:spPr>
            <a:xfrm>
              <a:off x="2173786" y="1669247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0" name="Google Shape;4070;p63"/>
            <p:cNvSpPr/>
            <p:nvPr/>
          </p:nvSpPr>
          <p:spPr>
            <a:xfrm>
              <a:off x="2174926" y="16701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63"/>
            <p:cNvSpPr/>
            <p:nvPr/>
          </p:nvSpPr>
          <p:spPr>
            <a:xfrm>
              <a:off x="2171546" y="166767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63"/>
            <p:cNvSpPr/>
            <p:nvPr/>
          </p:nvSpPr>
          <p:spPr>
            <a:xfrm>
              <a:off x="2172971" y="166862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63"/>
            <p:cNvSpPr/>
            <p:nvPr/>
          </p:nvSpPr>
          <p:spPr>
            <a:xfrm>
              <a:off x="2173351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63"/>
            <p:cNvSpPr/>
            <p:nvPr/>
          </p:nvSpPr>
          <p:spPr>
            <a:xfrm>
              <a:off x="2174831" y="1654081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63"/>
            <p:cNvSpPr/>
            <p:nvPr/>
          </p:nvSpPr>
          <p:spPr>
            <a:xfrm>
              <a:off x="2168599" y="166343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63"/>
            <p:cNvSpPr/>
            <p:nvPr/>
          </p:nvSpPr>
          <p:spPr>
            <a:xfrm>
              <a:off x="2168409" y="1663871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7" name="Google Shape;4077;p63"/>
            <p:cNvSpPr/>
            <p:nvPr/>
          </p:nvSpPr>
          <p:spPr>
            <a:xfrm>
              <a:off x="2168450" y="1663680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8" name="Google Shape;4078;p63"/>
            <p:cNvSpPr/>
            <p:nvPr/>
          </p:nvSpPr>
          <p:spPr>
            <a:xfrm>
              <a:off x="2168735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9" name="Google Shape;4079;p63"/>
            <p:cNvSpPr/>
            <p:nvPr/>
          </p:nvSpPr>
          <p:spPr>
            <a:xfrm>
              <a:off x="2168694" y="16633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0" name="Google Shape;4080;p63"/>
            <p:cNvSpPr/>
            <p:nvPr/>
          </p:nvSpPr>
          <p:spPr>
            <a:xfrm>
              <a:off x="2168640" y="16633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1" name="Google Shape;4081;p63"/>
            <p:cNvSpPr/>
            <p:nvPr/>
          </p:nvSpPr>
          <p:spPr>
            <a:xfrm>
              <a:off x="2168504" y="166353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2" name="Google Shape;4082;p63"/>
            <p:cNvSpPr/>
            <p:nvPr/>
          </p:nvSpPr>
          <p:spPr>
            <a:xfrm>
              <a:off x="2174872" y="165389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3" name="Google Shape;4083;p63"/>
            <p:cNvSpPr/>
            <p:nvPr/>
          </p:nvSpPr>
          <p:spPr>
            <a:xfrm>
              <a:off x="2141078" y="1625270"/>
              <a:ext cx="43597" cy="21317"/>
            </a:xfrm>
            <a:custGeom>
              <a:rect b="b" l="l" r="r" t="t"/>
              <a:pathLst>
                <a:path extrusionOk="0" h="1570" w="3211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4" name="Google Shape;4084;p63"/>
            <p:cNvSpPr/>
            <p:nvPr/>
          </p:nvSpPr>
          <p:spPr>
            <a:xfrm>
              <a:off x="2183195" y="1635589"/>
              <a:ext cx="1534" cy="2390"/>
            </a:xfrm>
            <a:custGeom>
              <a:rect b="b" l="l" r="r" t="t"/>
              <a:pathLst>
                <a:path extrusionOk="0" h="176" w="113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5" name="Google Shape;4085;p63"/>
            <p:cNvSpPr/>
            <p:nvPr/>
          </p:nvSpPr>
          <p:spPr>
            <a:xfrm>
              <a:off x="2161756" y="1626465"/>
              <a:ext cx="774" cy="394"/>
            </a:xfrm>
            <a:custGeom>
              <a:rect b="b" l="l" r="r" t="t"/>
              <a:pathLst>
                <a:path extrusionOk="0" h="29" w="57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6" name="Google Shape;4086;p63"/>
            <p:cNvSpPr/>
            <p:nvPr/>
          </p:nvSpPr>
          <p:spPr>
            <a:xfrm>
              <a:off x="2162612" y="1626885"/>
              <a:ext cx="720" cy="299"/>
            </a:xfrm>
            <a:custGeom>
              <a:rect b="b" l="l" r="r" t="t"/>
              <a:pathLst>
                <a:path extrusionOk="0" h="22" w="53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7" name="Google Shape;4087;p63"/>
            <p:cNvSpPr/>
            <p:nvPr/>
          </p:nvSpPr>
          <p:spPr>
            <a:xfrm>
              <a:off x="2183046" y="163543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63"/>
            <p:cNvSpPr/>
            <p:nvPr/>
          </p:nvSpPr>
          <p:spPr>
            <a:xfrm>
              <a:off x="2160711" y="1625894"/>
              <a:ext cx="815" cy="489"/>
            </a:xfrm>
            <a:custGeom>
              <a:rect b="b" l="l" r="r" t="t"/>
              <a:pathLst>
                <a:path extrusionOk="0" h="36" w="6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9" name="Google Shape;4089;p63"/>
            <p:cNvSpPr/>
            <p:nvPr/>
          </p:nvSpPr>
          <p:spPr>
            <a:xfrm>
              <a:off x="2159801" y="1625270"/>
              <a:ext cx="869" cy="584"/>
            </a:xfrm>
            <a:custGeom>
              <a:rect b="b" l="l" r="r" t="t"/>
              <a:pathLst>
                <a:path extrusionOk="0" h="43" w="64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0" name="Google Shape;4090;p63"/>
            <p:cNvSpPr/>
            <p:nvPr/>
          </p:nvSpPr>
          <p:spPr>
            <a:xfrm>
              <a:off x="2166359" y="1644333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1" name="Google Shape;4091;p63"/>
            <p:cNvSpPr/>
            <p:nvPr/>
          </p:nvSpPr>
          <p:spPr>
            <a:xfrm>
              <a:off x="2156855" y="164647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2" name="Google Shape;4092;p63"/>
            <p:cNvSpPr/>
            <p:nvPr/>
          </p:nvSpPr>
          <p:spPr>
            <a:xfrm>
              <a:off x="2157045" y="164642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3" name="Google Shape;4093;p63"/>
            <p:cNvSpPr/>
            <p:nvPr/>
          </p:nvSpPr>
          <p:spPr>
            <a:xfrm>
              <a:off x="2156570" y="1646518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4" name="Google Shape;4094;p63"/>
            <p:cNvSpPr/>
            <p:nvPr/>
          </p:nvSpPr>
          <p:spPr>
            <a:xfrm>
              <a:off x="2157384" y="164623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5" name="Google Shape;4095;p63"/>
            <p:cNvSpPr/>
            <p:nvPr/>
          </p:nvSpPr>
          <p:spPr>
            <a:xfrm>
              <a:off x="2165028" y="1643531"/>
              <a:ext cx="1059" cy="584"/>
            </a:xfrm>
            <a:custGeom>
              <a:rect b="b" l="l" r="r" t="t"/>
              <a:pathLst>
                <a:path extrusionOk="0" h="43" w="78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6" name="Google Shape;4096;p63"/>
            <p:cNvSpPr/>
            <p:nvPr/>
          </p:nvSpPr>
          <p:spPr>
            <a:xfrm>
              <a:off x="2157235" y="164638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7" name="Google Shape;4097;p63"/>
            <p:cNvSpPr/>
            <p:nvPr/>
          </p:nvSpPr>
          <p:spPr>
            <a:xfrm>
              <a:off x="2160561" y="1642432"/>
              <a:ext cx="1303" cy="204"/>
            </a:xfrm>
            <a:custGeom>
              <a:rect b="b" l="l" r="r" t="t"/>
              <a:pathLst>
                <a:path extrusionOk="0" h="15" w="96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63"/>
            <p:cNvSpPr/>
            <p:nvPr/>
          </p:nvSpPr>
          <p:spPr>
            <a:xfrm>
              <a:off x="2164458" y="1643287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9" name="Google Shape;4099;p63"/>
            <p:cNvSpPr/>
            <p:nvPr/>
          </p:nvSpPr>
          <p:spPr>
            <a:xfrm>
              <a:off x="2162136" y="1642676"/>
              <a:ext cx="2200" cy="584"/>
            </a:xfrm>
            <a:custGeom>
              <a:rect b="b" l="l" r="r" t="t"/>
              <a:pathLst>
                <a:path extrusionOk="0" h="43" w="162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0" name="Google Shape;4100;p63"/>
            <p:cNvSpPr/>
            <p:nvPr/>
          </p:nvSpPr>
          <p:spPr>
            <a:xfrm>
              <a:off x="2156244" y="1646614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1" name="Google Shape;4101;p63"/>
            <p:cNvSpPr/>
            <p:nvPr/>
          </p:nvSpPr>
          <p:spPr>
            <a:xfrm>
              <a:off x="2154628" y="1646614"/>
              <a:ext cx="1195" cy="54"/>
            </a:xfrm>
            <a:custGeom>
              <a:rect b="b" l="l" r="r" t="t"/>
              <a:pathLst>
                <a:path extrusionOk="0" h="4" w="88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2" name="Google Shape;4102;p63"/>
            <p:cNvSpPr/>
            <p:nvPr/>
          </p:nvSpPr>
          <p:spPr>
            <a:xfrm>
              <a:off x="2166984" y="1644903"/>
              <a:ext cx="2906" cy="1113"/>
            </a:xfrm>
            <a:custGeom>
              <a:rect b="b" l="l" r="r" t="t"/>
              <a:pathLst>
                <a:path extrusionOk="0" h="82" w="214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3" name="Google Shape;4103;p63"/>
            <p:cNvSpPr/>
            <p:nvPr/>
          </p:nvSpPr>
          <p:spPr>
            <a:xfrm>
              <a:off x="2154248" y="1646614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4" name="Google Shape;4104;p63"/>
            <p:cNvSpPr/>
            <p:nvPr/>
          </p:nvSpPr>
          <p:spPr>
            <a:xfrm>
              <a:off x="2153813" y="1646573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5" name="Google Shape;4105;p63"/>
            <p:cNvSpPr/>
            <p:nvPr/>
          </p:nvSpPr>
          <p:spPr>
            <a:xfrm>
              <a:off x="2153433" y="1646518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6" name="Google Shape;4106;p63"/>
            <p:cNvSpPr/>
            <p:nvPr/>
          </p:nvSpPr>
          <p:spPr>
            <a:xfrm>
              <a:off x="2171641" y="1645052"/>
              <a:ext cx="1100" cy="530"/>
            </a:xfrm>
            <a:custGeom>
              <a:rect b="b" l="l" r="r" t="t"/>
              <a:pathLst>
                <a:path extrusionOk="0" h="39" w="81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7" name="Google Shape;4107;p63"/>
            <p:cNvSpPr/>
            <p:nvPr/>
          </p:nvSpPr>
          <p:spPr>
            <a:xfrm>
              <a:off x="2152958" y="1646478"/>
              <a:ext cx="353" cy="54"/>
            </a:xfrm>
            <a:custGeom>
              <a:rect b="b" l="l" r="r" t="t"/>
              <a:pathLst>
                <a:path extrusionOk="0" h="4" w="26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63"/>
            <p:cNvSpPr/>
            <p:nvPr/>
          </p:nvSpPr>
          <p:spPr>
            <a:xfrm>
              <a:off x="2155864" y="1646614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9" name="Google Shape;4109;p63"/>
            <p:cNvSpPr/>
            <p:nvPr/>
          </p:nvSpPr>
          <p:spPr>
            <a:xfrm>
              <a:off x="2152768" y="164642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0" name="Google Shape;4110;p63"/>
            <p:cNvSpPr/>
            <p:nvPr/>
          </p:nvSpPr>
          <p:spPr>
            <a:xfrm>
              <a:off x="2173637" y="1639417"/>
              <a:ext cx="38709" cy="14569"/>
            </a:xfrm>
            <a:custGeom>
              <a:rect b="b" l="l" r="r" t="t"/>
              <a:pathLst>
                <a:path extrusionOk="0" h="1073" w="2851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1" name="Google Shape;4111;p63"/>
            <p:cNvSpPr/>
            <p:nvPr/>
          </p:nvSpPr>
          <p:spPr>
            <a:xfrm>
              <a:off x="2211667" y="164286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2" name="Google Shape;4112;p63"/>
            <p:cNvSpPr/>
            <p:nvPr/>
          </p:nvSpPr>
          <p:spPr>
            <a:xfrm>
              <a:off x="2209332" y="164214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3" name="Google Shape;4113;p63"/>
            <p:cNvSpPr/>
            <p:nvPr/>
          </p:nvSpPr>
          <p:spPr>
            <a:xfrm>
              <a:off x="2200343" y="1640341"/>
              <a:ext cx="3014" cy="489"/>
            </a:xfrm>
            <a:custGeom>
              <a:rect b="b" l="l" r="r" t="t"/>
              <a:pathLst>
                <a:path extrusionOk="0" h="36" w="222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4" name="Google Shape;4114;p63"/>
            <p:cNvSpPr/>
            <p:nvPr/>
          </p:nvSpPr>
          <p:spPr>
            <a:xfrm>
              <a:off x="2212088" y="164296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5" name="Google Shape;4115;p63"/>
            <p:cNvSpPr/>
            <p:nvPr/>
          </p:nvSpPr>
          <p:spPr>
            <a:xfrm>
              <a:off x="2209807" y="16423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6" name="Google Shape;4116;p63"/>
            <p:cNvSpPr/>
            <p:nvPr/>
          </p:nvSpPr>
          <p:spPr>
            <a:xfrm>
              <a:off x="2209481" y="1642201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7" name="Google Shape;4117;p63"/>
            <p:cNvSpPr/>
            <p:nvPr/>
          </p:nvSpPr>
          <p:spPr>
            <a:xfrm>
              <a:off x="2209576" y="164224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8" name="Google Shape;4118;p63"/>
            <p:cNvSpPr/>
            <p:nvPr/>
          </p:nvSpPr>
          <p:spPr>
            <a:xfrm>
              <a:off x="2209291" y="16420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19" name="Google Shape;4119;p63"/>
            <p:cNvSpPr/>
            <p:nvPr/>
          </p:nvSpPr>
          <p:spPr>
            <a:xfrm>
              <a:off x="2209956" y="164243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0" name="Google Shape;4120;p63"/>
            <p:cNvSpPr/>
            <p:nvPr/>
          </p:nvSpPr>
          <p:spPr>
            <a:xfrm>
              <a:off x="2185802" y="163939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1" name="Google Shape;4121;p63"/>
            <p:cNvSpPr/>
            <p:nvPr/>
          </p:nvSpPr>
          <p:spPr>
            <a:xfrm>
              <a:off x="2209196" y="16420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2" name="Google Shape;4122;p63"/>
            <p:cNvSpPr/>
            <p:nvPr/>
          </p:nvSpPr>
          <p:spPr>
            <a:xfrm>
              <a:off x="2210187" y="164248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63"/>
            <p:cNvSpPr/>
            <p:nvPr/>
          </p:nvSpPr>
          <p:spPr>
            <a:xfrm>
              <a:off x="2210472" y="1642581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63"/>
            <p:cNvSpPr/>
            <p:nvPr/>
          </p:nvSpPr>
          <p:spPr>
            <a:xfrm>
              <a:off x="2198062" y="1640056"/>
              <a:ext cx="2295" cy="299"/>
            </a:xfrm>
            <a:custGeom>
              <a:rect b="b" l="l" r="r" t="t"/>
              <a:pathLst>
                <a:path extrusionOk="0" h="22" w="169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5" name="Google Shape;4125;p63"/>
            <p:cNvSpPr/>
            <p:nvPr/>
          </p:nvSpPr>
          <p:spPr>
            <a:xfrm>
              <a:off x="2210757" y="164267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6" name="Google Shape;4126;p63"/>
            <p:cNvSpPr/>
            <p:nvPr/>
          </p:nvSpPr>
          <p:spPr>
            <a:xfrm>
              <a:off x="2173501" y="1647713"/>
              <a:ext cx="2145" cy="4195"/>
            </a:xfrm>
            <a:custGeom>
              <a:rect b="b" l="l" r="r" t="t"/>
              <a:pathLst>
                <a:path extrusionOk="0" h="309" w="158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63"/>
            <p:cNvSpPr/>
            <p:nvPr/>
          </p:nvSpPr>
          <p:spPr>
            <a:xfrm>
              <a:off x="2208286" y="16483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63"/>
            <p:cNvSpPr/>
            <p:nvPr/>
          </p:nvSpPr>
          <p:spPr>
            <a:xfrm>
              <a:off x="2208191" y="16483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9" name="Google Shape;4129;p63"/>
            <p:cNvSpPr/>
            <p:nvPr/>
          </p:nvSpPr>
          <p:spPr>
            <a:xfrm>
              <a:off x="2209956" y="1649085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0" name="Google Shape;4130;p63"/>
            <p:cNvSpPr/>
            <p:nvPr/>
          </p:nvSpPr>
          <p:spPr>
            <a:xfrm>
              <a:off x="2209427" y="1648895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1" name="Google Shape;4131;p63"/>
            <p:cNvSpPr/>
            <p:nvPr/>
          </p:nvSpPr>
          <p:spPr>
            <a:xfrm>
              <a:off x="2208381" y="164847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2" name="Google Shape;4132;p63"/>
            <p:cNvSpPr/>
            <p:nvPr/>
          </p:nvSpPr>
          <p:spPr>
            <a:xfrm>
              <a:off x="2175632" y="1651895"/>
              <a:ext cx="638" cy="774"/>
            </a:xfrm>
            <a:custGeom>
              <a:rect b="b" l="l" r="r" t="t"/>
              <a:pathLst>
                <a:path extrusionOk="0" h="57" w="47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63"/>
            <p:cNvSpPr/>
            <p:nvPr/>
          </p:nvSpPr>
          <p:spPr>
            <a:xfrm>
              <a:off x="2208531" y="164851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63"/>
            <p:cNvSpPr/>
            <p:nvPr/>
          </p:nvSpPr>
          <p:spPr>
            <a:xfrm>
              <a:off x="2208816" y="16486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63"/>
            <p:cNvSpPr/>
            <p:nvPr/>
          </p:nvSpPr>
          <p:spPr>
            <a:xfrm>
              <a:off x="2209047" y="16488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6" name="Google Shape;4136;p63"/>
            <p:cNvSpPr/>
            <p:nvPr/>
          </p:nvSpPr>
          <p:spPr>
            <a:xfrm>
              <a:off x="2175402" y="1651515"/>
              <a:ext cx="530" cy="720"/>
            </a:xfrm>
            <a:custGeom>
              <a:rect b="b" l="l" r="r" t="t"/>
              <a:pathLst>
                <a:path extrusionOk="0" h="53" w="39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7" name="Google Shape;4137;p63"/>
            <p:cNvSpPr/>
            <p:nvPr/>
          </p:nvSpPr>
          <p:spPr>
            <a:xfrm>
              <a:off x="2174492" y="16463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63"/>
            <p:cNvSpPr/>
            <p:nvPr/>
          </p:nvSpPr>
          <p:spPr>
            <a:xfrm>
              <a:off x="2174356" y="16464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63"/>
            <p:cNvSpPr/>
            <p:nvPr/>
          </p:nvSpPr>
          <p:spPr>
            <a:xfrm>
              <a:off x="2174166" y="164666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63"/>
            <p:cNvSpPr/>
            <p:nvPr/>
          </p:nvSpPr>
          <p:spPr>
            <a:xfrm>
              <a:off x="2174587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1" name="Google Shape;4141;p63"/>
            <p:cNvSpPr/>
            <p:nvPr/>
          </p:nvSpPr>
          <p:spPr>
            <a:xfrm>
              <a:off x="2173732" y="16472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2" name="Google Shape;4142;p63"/>
            <p:cNvSpPr/>
            <p:nvPr/>
          </p:nvSpPr>
          <p:spPr>
            <a:xfrm>
              <a:off x="2173976" y="164689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63"/>
            <p:cNvSpPr/>
            <p:nvPr/>
          </p:nvSpPr>
          <p:spPr>
            <a:xfrm>
              <a:off x="2182910" y="1641345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63"/>
            <p:cNvSpPr/>
            <p:nvPr/>
          </p:nvSpPr>
          <p:spPr>
            <a:xfrm>
              <a:off x="2174682" y="16462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63"/>
            <p:cNvSpPr/>
            <p:nvPr/>
          </p:nvSpPr>
          <p:spPr>
            <a:xfrm>
              <a:off x="2185517" y="1639390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6" name="Google Shape;4146;p63"/>
            <p:cNvSpPr/>
            <p:nvPr/>
          </p:nvSpPr>
          <p:spPr>
            <a:xfrm>
              <a:off x="2184906" y="1639635"/>
              <a:ext cx="489" cy="339"/>
            </a:xfrm>
            <a:custGeom>
              <a:rect b="b" l="l" r="r" t="t"/>
              <a:pathLst>
                <a:path extrusionOk="0" h="25" w="36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7" name="Google Shape;4147;p63"/>
            <p:cNvSpPr/>
            <p:nvPr/>
          </p:nvSpPr>
          <p:spPr>
            <a:xfrm>
              <a:off x="2173501" y="164771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63"/>
            <p:cNvSpPr/>
            <p:nvPr/>
          </p:nvSpPr>
          <p:spPr>
            <a:xfrm>
              <a:off x="2184376" y="1640056"/>
              <a:ext cx="353" cy="299"/>
            </a:xfrm>
            <a:custGeom>
              <a:rect b="b" l="l" r="r" t="t"/>
              <a:pathLst>
                <a:path extrusionOk="0" h="22" w="26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9" name="Google Shape;4149;p63"/>
            <p:cNvSpPr/>
            <p:nvPr/>
          </p:nvSpPr>
          <p:spPr>
            <a:xfrm>
              <a:off x="2182380" y="1641821"/>
              <a:ext cx="394" cy="489"/>
            </a:xfrm>
            <a:custGeom>
              <a:rect b="b" l="l" r="r" t="t"/>
              <a:pathLst>
                <a:path extrusionOk="0" h="36" w="29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0" name="Google Shape;4150;p63"/>
            <p:cNvSpPr/>
            <p:nvPr/>
          </p:nvSpPr>
          <p:spPr>
            <a:xfrm>
              <a:off x="2183860" y="1640490"/>
              <a:ext cx="339" cy="244"/>
            </a:xfrm>
            <a:custGeom>
              <a:rect b="b" l="l" r="r" t="t"/>
              <a:pathLst>
                <a:path extrusionOk="0" h="18" w="25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1" name="Google Shape;4151;p63"/>
            <p:cNvSpPr/>
            <p:nvPr/>
          </p:nvSpPr>
          <p:spPr>
            <a:xfrm>
              <a:off x="2183385" y="1640911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2" name="Google Shape;4152;p63"/>
            <p:cNvSpPr/>
            <p:nvPr/>
          </p:nvSpPr>
          <p:spPr>
            <a:xfrm>
              <a:off x="2173501" y="16477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3" name="Google Shape;4153;p63"/>
            <p:cNvSpPr/>
            <p:nvPr/>
          </p:nvSpPr>
          <p:spPr>
            <a:xfrm>
              <a:off x="1977808" y="1708880"/>
              <a:ext cx="22865" cy="43584"/>
            </a:xfrm>
            <a:custGeom>
              <a:rect b="b" l="l" r="r" t="t"/>
              <a:pathLst>
                <a:path extrusionOk="0" h="3210" w="1684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4" name="Google Shape;4154;p63"/>
            <p:cNvSpPr/>
            <p:nvPr/>
          </p:nvSpPr>
          <p:spPr>
            <a:xfrm>
              <a:off x="2073964" y="1600939"/>
              <a:ext cx="27440" cy="23163"/>
            </a:xfrm>
            <a:custGeom>
              <a:rect b="b" l="l" r="r" t="t"/>
              <a:pathLst>
                <a:path extrusionOk="0" h="1706" w="2021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5" name="Google Shape;4155;p63"/>
            <p:cNvSpPr/>
            <p:nvPr/>
          </p:nvSpPr>
          <p:spPr>
            <a:xfrm>
              <a:off x="2092647" y="1634489"/>
              <a:ext cx="2865" cy="4114"/>
            </a:xfrm>
            <a:custGeom>
              <a:rect b="b" l="l" r="r" t="t"/>
              <a:pathLst>
                <a:path extrusionOk="0" h="303" w="211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6" name="Google Shape;4156;p63"/>
            <p:cNvSpPr/>
            <p:nvPr/>
          </p:nvSpPr>
          <p:spPr>
            <a:xfrm>
              <a:off x="2068873" y="1620273"/>
              <a:ext cx="26014" cy="18194"/>
            </a:xfrm>
            <a:custGeom>
              <a:rect b="b" l="l" r="r" t="t"/>
              <a:pathLst>
                <a:path extrusionOk="0" h="1340" w="1916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7" name="Google Shape;4157;p63"/>
            <p:cNvSpPr/>
            <p:nvPr/>
          </p:nvSpPr>
          <p:spPr>
            <a:xfrm>
              <a:off x="2073244" y="162304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8" name="Google Shape;4158;p63"/>
            <p:cNvSpPr/>
            <p:nvPr/>
          </p:nvSpPr>
          <p:spPr>
            <a:xfrm>
              <a:off x="2091547" y="1625134"/>
              <a:ext cx="543" cy="530"/>
            </a:xfrm>
            <a:custGeom>
              <a:rect b="b" l="l" r="r" t="t"/>
              <a:pathLst>
                <a:path extrusionOk="0" h="39" w="4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59" name="Google Shape;4159;p63"/>
            <p:cNvSpPr/>
            <p:nvPr/>
          </p:nvSpPr>
          <p:spPr>
            <a:xfrm>
              <a:off x="2074480" y="16233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0" name="Google Shape;4160;p63"/>
            <p:cNvSpPr/>
            <p:nvPr/>
          </p:nvSpPr>
          <p:spPr>
            <a:xfrm>
              <a:off x="2072769" y="162285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1" name="Google Shape;4161;p63"/>
            <p:cNvSpPr/>
            <p:nvPr/>
          </p:nvSpPr>
          <p:spPr>
            <a:xfrm>
              <a:off x="2072253" y="162260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2" name="Google Shape;4162;p63"/>
            <p:cNvSpPr/>
            <p:nvPr/>
          </p:nvSpPr>
          <p:spPr>
            <a:xfrm>
              <a:off x="2074005" y="1623274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3" name="Google Shape;4163;p63"/>
            <p:cNvSpPr/>
            <p:nvPr/>
          </p:nvSpPr>
          <p:spPr>
            <a:xfrm>
              <a:off x="2073679" y="162317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4" name="Google Shape;4164;p63"/>
            <p:cNvSpPr/>
            <p:nvPr/>
          </p:nvSpPr>
          <p:spPr>
            <a:xfrm>
              <a:off x="2074249" y="162332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5" name="Google Shape;4165;p63"/>
            <p:cNvSpPr/>
            <p:nvPr/>
          </p:nvSpPr>
          <p:spPr>
            <a:xfrm>
              <a:off x="2092212" y="1625745"/>
              <a:ext cx="638" cy="543"/>
            </a:xfrm>
            <a:custGeom>
              <a:rect b="b" l="l" r="r" t="t"/>
              <a:pathLst>
                <a:path extrusionOk="0" h="40" w="47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6" name="Google Shape;4166;p63"/>
            <p:cNvSpPr/>
            <p:nvPr/>
          </p:nvSpPr>
          <p:spPr>
            <a:xfrm>
              <a:off x="2091031" y="163572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7" name="Google Shape;4167;p63"/>
            <p:cNvSpPr/>
            <p:nvPr/>
          </p:nvSpPr>
          <p:spPr>
            <a:xfrm>
              <a:off x="2091167" y="1635208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63"/>
            <p:cNvSpPr/>
            <p:nvPr/>
          </p:nvSpPr>
          <p:spPr>
            <a:xfrm>
              <a:off x="2091547" y="163435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63"/>
            <p:cNvSpPr/>
            <p:nvPr/>
          </p:nvSpPr>
          <p:spPr>
            <a:xfrm>
              <a:off x="2092362" y="163321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0" name="Google Shape;4170;p63"/>
            <p:cNvSpPr/>
            <p:nvPr/>
          </p:nvSpPr>
          <p:spPr>
            <a:xfrm>
              <a:off x="2092117" y="16335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1" name="Google Shape;4171;p63"/>
            <p:cNvSpPr/>
            <p:nvPr/>
          </p:nvSpPr>
          <p:spPr>
            <a:xfrm>
              <a:off x="2092647" y="163292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2" name="Google Shape;4172;p63"/>
            <p:cNvSpPr/>
            <p:nvPr/>
          </p:nvSpPr>
          <p:spPr>
            <a:xfrm>
              <a:off x="2091832" y="1633973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3" name="Google Shape;4173;p63"/>
            <p:cNvSpPr/>
            <p:nvPr/>
          </p:nvSpPr>
          <p:spPr>
            <a:xfrm>
              <a:off x="2090746" y="1637734"/>
              <a:ext cx="14" cy="95"/>
            </a:xfrm>
            <a:custGeom>
              <a:rect b="b" l="l" r="r" t="t"/>
              <a:pathLst>
                <a:path extrusionOk="0" h="7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63"/>
            <p:cNvSpPr/>
            <p:nvPr/>
          </p:nvSpPr>
          <p:spPr>
            <a:xfrm>
              <a:off x="2093448" y="163226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63"/>
            <p:cNvSpPr/>
            <p:nvPr/>
          </p:nvSpPr>
          <p:spPr>
            <a:xfrm>
              <a:off x="2090936" y="1636254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63"/>
            <p:cNvSpPr/>
            <p:nvPr/>
          </p:nvSpPr>
          <p:spPr>
            <a:xfrm>
              <a:off x="2090841" y="1636919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63"/>
            <p:cNvSpPr/>
            <p:nvPr/>
          </p:nvSpPr>
          <p:spPr>
            <a:xfrm>
              <a:off x="2091357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8" name="Google Shape;4178;p63"/>
            <p:cNvSpPr/>
            <p:nvPr/>
          </p:nvSpPr>
          <p:spPr>
            <a:xfrm>
              <a:off x="2093163" y="163245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9" name="Google Shape;4179;p63"/>
            <p:cNvSpPr/>
            <p:nvPr/>
          </p:nvSpPr>
          <p:spPr>
            <a:xfrm>
              <a:off x="2092878" y="1632683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0" name="Google Shape;4180;p63"/>
            <p:cNvSpPr/>
            <p:nvPr/>
          </p:nvSpPr>
          <p:spPr>
            <a:xfrm>
              <a:off x="2199162" y="1650755"/>
              <a:ext cx="65131" cy="41439"/>
            </a:xfrm>
            <a:custGeom>
              <a:rect b="b" l="l" r="r" t="t"/>
              <a:pathLst>
                <a:path extrusionOk="0" h="3052" w="4797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1" name="Google Shape;4181;p63"/>
            <p:cNvSpPr/>
            <p:nvPr/>
          </p:nvSpPr>
          <p:spPr>
            <a:xfrm>
              <a:off x="2215795" y="1653321"/>
              <a:ext cx="353" cy="720"/>
            </a:xfrm>
            <a:custGeom>
              <a:rect b="b" l="l" r="r" t="t"/>
              <a:pathLst>
                <a:path extrusionOk="0" h="53" w="26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63"/>
            <p:cNvSpPr/>
            <p:nvPr/>
          </p:nvSpPr>
          <p:spPr>
            <a:xfrm>
              <a:off x="2214654" y="1654841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63"/>
            <p:cNvSpPr/>
            <p:nvPr/>
          </p:nvSpPr>
          <p:spPr>
            <a:xfrm>
              <a:off x="2199108" y="1671623"/>
              <a:ext cx="774" cy="489"/>
            </a:xfrm>
            <a:custGeom>
              <a:rect b="b" l="l" r="r" t="t"/>
              <a:pathLst>
                <a:path extrusionOk="0" h="36" w="57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4" name="Google Shape;4184;p63"/>
            <p:cNvSpPr/>
            <p:nvPr/>
          </p:nvSpPr>
          <p:spPr>
            <a:xfrm>
              <a:off x="2215319" y="165450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5" name="Google Shape;4185;p63"/>
            <p:cNvSpPr/>
            <p:nvPr/>
          </p:nvSpPr>
          <p:spPr>
            <a:xfrm>
              <a:off x="2213948" y="1655127"/>
              <a:ext cx="679" cy="434"/>
            </a:xfrm>
            <a:custGeom>
              <a:rect b="b" l="l" r="r" t="t"/>
              <a:pathLst>
                <a:path extrusionOk="0" h="32" w="5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63"/>
            <p:cNvSpPr/>
            <p:nvPr/>
          </p:nvSpPr>
          <p:spPr>
            <a:xfrm>
              <a:off x="2215659" y="165412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63"/>
            <p:cNvSpPr/>
            <p:nvPr/>
          </p:nvSpPr>
          <p:spPr>
            <a:xfrm>
              <a:off x="2245977" y="1649234"/>
              <a:ext cx="20746" cy="26205"/>
            </a:xfrm>
            <a:custGeom>
              <a:rect b="b" l="l" r="r" t="t"/>
              <a:pathLst>
                <a:path extrusionOk="0" h="1930" w="1528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63"/>
            <p:cNvSpPr/>
            <p:nvPr/>
          </p:nvSpPr>
          <p:spPr>
            <a:xfrm>
              <a:off x="2249548" y="165649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63"/>
            <p:cNvSpPr/>
            <p:nvPr/>
          </p:nvSpPr>
          <p:spPr>
            <a:xfrm>
              <a:off x="2249304" y="1656172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0" name="Google Shape;4190;p63"/>
            <p:cNvSpPr/>
            <p:nvPr/>
          </p:nvSpPr>
          <p:spPr>
            <a:xfrm>
              <a:off x="2254776" y="1673714"/>
              <a:ext cx="204" cy="584"/>
            </a:xfrm>
            <a:custGeom>
              <a:rect b="b" l="l" r="r" t="t"/>
              <a:pathLst>
                <a:path extrusionOk="0" h="43" w="15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1" name="Google Shape;4191;p63"/>
            <p:cNvSpPr/>
            <p:nvPr/>
          </p:nvSpPr>
          <p:spPr>
            <a:xfrm>
              <a:off x="2254626" y="1673144"/>
              <a:ext cx="163" cy="625"/>
            </a:xfrm>
            <a:custGeom>
              <a:rect b="b" l="l" r="r" t="t"/>
              <a:pathLst>
                <a:path extrusionOk="0" h="46" w="12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2" name="Google Shape;4192;p63"/>
            <p:cNvSpPr/>
            <p:nvPr/>
          </p:nvSpPr>
          <p:spPr>
            <a:xfrm>
              <a:off x="2255251" y="1674950"/>
              <a:ext cx="244" cy="434"/>
            </a:xfrm>
            <a:custGeom>
              <a:rect b="b" l="l" r="r" t="t"/>
              <a:pathLst>
                <a:path extrusionOk="0" h="32" w="18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3" name="Google Shape;4193;p63"/>
            <p:cNvSpPr/>
            <p:nvPr/>
          </p:nvSpPr>
          <p:spPr>
            <a:xfrm>
              <a:off x="2254531" y="1672479"/>
              <a:ext cx="109" cy="489"/>
            </a:xfrm>
            <a:custGeom>
              <a:rect b="b" l="l" r="r" t="t"/>
              <a:pathLst>
                <a:path extrusionOk="0" h="36" w="8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4" name="Google Shape;4194;p63"/>
            <p:cNvSpPr/>
            <p:nvPr/>
          </p:nvSpPr>
          <p:spPr>
            <a:xfrm>
              <a:off x="2250119" y="165731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63"/>
            <p:cNvSpPr/>
            <p:nvPr/>
          </p:nvSpPr>
          <p:spPr>
            <a:xfrm>
              <a:off x="2249928" y="1657068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63"/>
            <p:cNvSpPr/>
            <p:nvPr/>
          </p:nvSpPr>
          <p:spPr>
            <a:xfrm>
              <a:off x="2254436" y="1671623"/>
              <a:ext cx="109" cy="679"/>
            </a:xfrm>
            <a:custGeom>
              <a:rect b="b" l="l" r="r" t="t"/>
              <a:pathLst>
                <a:path extrusionOk="0" h="50" w="8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7" name="Google Shape;4197;p63"/>
            <p:cNvSpPr/>
            <p:nvPr/>
          </p:nvSpPr>
          <p:spPr>
            <a:xfrm>
              <a:off x="2249738" y="1656837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8" name="Google Shape;4198;p63"/>
            <p:cNvSpPr/>
            <p:nvPr/>
          </p:nvSpPr>
          <p:spPr>
            <a:xfrm>
              <a:off x="2255006" y="167442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9" name="Google Shape;4199;p63"/>
            <p:cNvSpPr/>
            <p:nvPr/>
          </p:nvSpPr>
          <p:spPr>
            <a:xfrm>
              <a:off x="2247933" y="1653796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63"/>
            <p:cNvSpPr/>
            <p:nvPr/>
          </p:nvSpPr>
          <p:spPr>
            <a:xfrm>
              <a:off x="2255482" y="167542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63"/>
            <p:cNvSpPr/>
            <p:nvPr/>
          </p:nvSpPr>
          <p:spPr>
            <a:xfrm>
              <a:off x="2248258" y="1654366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63"/>
            <p:cNvSpPr/>
            <p:nvPr/>
          </p:nvSpPr>
          <p:spPr>
            <a:xfrm>
              <a:off x="2245977" y="1650225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3" name="Google Shape;4203;p63"/>
            <p:cNvSpPr/>
            <p:nvPr/>
          </p:nvSpPr>
          <p:spPr>
            <a:xfrm>
              <a:off x="2247593" y="165322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4" name="Google Shape;4204;p63"/>
            <p:cNvSpPr/>
            <p:nvPr/>
          </p:nvSpPr>
          <p:spPr>
            <a:xfrm>
              <a:off x="2247267" y="1652601"/>
              <a:ext cx="149" cy="353"/>
            </a:xfrm>
            <a:custGeom>
              <a:rect b="b" l="l" r="r" t="t"/>
              <a:pathLst>
                <a:path extrusionOk="0" h="26" w="11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63"/>
            <p:cNvSpPr/>
            <p:nvPr/>
          </p:nvSpPr>
          <p:spPr>
            <a:xfrm>
              <a:off x="2246697" y="1651610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63"/>
            <p:cNvSpPr/>
            <p:nvPr/>
          </p:nvSpPr>
          <p:spPr>
            <a:xfrm>
              <a:off x="2246317" y="165089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63"/>
            <p:cNvSpPr/>
            <p:nvPr/>
          </p:nvSpPr>
          <p:spPr>
            <a:xfrm>
              <a:off x="2249073" y="165579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63"/>
            <p:cNvSpPr/>
            <p:nvPr/>
          </p:nvSpPr>
          <p:spPr>
            <a:xfrm>
              <a:off x="2248829" y="165535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9" name="Google Shape;4209;p63"/>
            <p:cNvSpPr/>
            <p:nvPr/>
          </p:nvSpPr>
          <p:spPr>
            <a:xfrm>
              <a:off x="2248544" y="1654882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0" name="Google Shape;4210;p63"/>
            <p:cNvSpPr/>
            <p:nvPr/>
          </p:nvSpPr>
          <p:spPr>
            <a:xfrm>
              <a:off x="2212047" y="1690224"/>
              <a:ext cx="44073" cy="23516"/>
            </a:xfrm>
            <a:custGeom>
              <a:rect b="b" l="l" r="r" t="t"/>
              <a:pathLst>
                <a:path extrusionOk="0" h="1732" w="3246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63"/>
            <p:cNvSpPr/>
            <p:nvPr/>
          </p:nvSpPr>
          <p:spPr>
            <a:xfrm>
              <a:off x="2240994" y="1708500"/>
              <a:ext cx="339" cy="394"/>
            </a:xfrm>
            <a:custGeom>
              <a:rect b="b" l="l" r="r" t="t"/>
              <a:pathLst>
                <a:path extrusionOk="0" h="29" w="25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63"/>
            <p:cNvSpPr/>
            <p:nvPr/>
          </p:nvSpPr>
          <p:spPr>
            <a:xfrm>
              <a:off x="2250784" y="1708364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63"/>
            <p:cNvSpPr/>
            <p:nvPr/>
          </p:nvSpPr>
          <p:spPr>
            <a:xfrm>
              <a:off x="2240845" y="170960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63"/>
            <p:cNvSpPr/>
            <p:nvPr/>
          </p:nvSpPr>
          <p:spPr>
            <a:xfrm>
              <a:off x="2251015" y="17082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5" name="Google Shape;4215;p63"/>
            <p:cNvSpPr/>
            <p:nvPr/>
          </p:nvSpPr>
          <p:spPr>
            <a:xfrm>
              <a:off x="2251259" y="17082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6" name="Google Shape;4216;p63"/>
            <p:cNvSpPr/>
            <p:nvPr/>
          </p:nvSpPr>
          <p:spPr>
            <a:xfrm>
              <a:off x="2241605" y="1707644"/>
              <a:ext cx="5485" cy="679"/>
            </a:xfrm>
            <a:custGeom>
              <a:rect b="b" l="l" r="r" t="t"/>
              <a:pathLst>
                <a:path extrusionOk="0" h="50" w="404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63"/>
            <p:cNvSpPr/>
            <p:nvPr/>
          </p:nvSpPr>
          <p:spPr>
            <a:xfrm>
              <a:off x="2241375" y="1708310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63"/>
            <p:cNvSpPr/>
            <p:nvPr/>
          </p:nvSpPr>
          <p:spPr>
            <a:xfrm>
              <a:off x="2250444" y="1708405"/>
              <a:ext cx="299" cy="68"/>
            </a:xfrm>
            <a:custGeom>
              <a:rect b="b" l="l" r="r" t="t"/>
              <a:pathLst>
                <a:path extrusionOk="0" h="5" w="22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63"/>
            <p:cNvSpPr/>
            <p:nvPr/>
          </p:nvSpPr>
          <p:spPr>
            <a:xfrm>
              <a:off x="2250214" y="170845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63"/>
            <p:cNvSpPr/>
            <p:nvPr/>
          </p:nvSpPr>
          <p:spPr>
            <a:xfrm>
              <a:off x="2240899" y="1708934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63"/>
            <p:cNvSpPr/>
            <p:nvPr/>
          </p:nvSpPr>
          <p:spPr>
            <a:xfrm>
              <a:off x="2249928" y="170836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2" name="Google Shape;4222;p63"/>
            <p:cNvSpPr/>
            <p:nvPr/>
          </p:nvSpPr>
          <p:spPr>
            <a:xfrm>
              <a:off x="2240845" y="170916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3" name="Google Shape;4223;p63"/>
            <p:cNvSpPr/>
            <p:nvPr/>
          </p:nvSpPr>
          <p:spPr>
            <a:xfrm>
              <a:off x="2255631" y="169357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63"/>
            <p:cNvSpPr/>
            <p:nvPr/>
          </p:nvSpPr>
          <p:spPr>
            <a:xfrm>
              <a:off x="2238849" y="1689396"/>
              <a:ext cx="8187" cy="2200"/>
            </a:xfrm>
            <a:custGeom>
              <a:rect b="b" l="l" r="r" t="t"/>
              <a:pathLst>
                <a:path extrusionOk="0" h="162" w="603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63"/>
            <p:cNvSpPr/>
            <p:nvPr/>
          </p:nvSpPr>
          <p:spPr>
            <a:xfrm>
              <a:off x="2247023" y="1689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63"/>
            <p:cNvSpPr/>
            <p:nvPr/>
          </p:nvSpPr>
          <p:spPr>
            <a:xfrm>
              <a:off x="2213283" y="169019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63"/>
            <p:cNvSpPr/>
            <p:nvPr/>
          </p:nvSpPr>
          <p:spPr>
            <a:xfrm>
              <a:off x="2253581" y="169266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63"/>
            <p:cNvSpPr/>
            <p:nvPr/>
          </p:nvSpPr>
          <p:spPr>
            <a:xfrm>
              <a:off x="2214233" y="1690822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9" name="Google Shape;4229;p63"/>
            <p:cNvSpPr/>
            <p:nvPr/>
          </p:nvSpPr>
          <p:spPr>
            <a:xfrm>
              <a:off x="2253296" y="169253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0" name="Google Shape;4230;p63"/>
            <p:cNvSpPr/>
            <p:nvPr/>
          </p:nvSpPr>
          <p:spPr>
            <a:xfrm>
              <a:off x="2254056" y="169291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63"/>
            <p:cNvSpPr/>
            <p:nvPr/>
          </p:nvSpPr>
          <p:spPr>
            <a:xfrm>
              <a:off x="2253011" y="1692383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63"/>
            <p:cNvSpPr/>
            <p:nvPr/>
          </p:nvSpPr>
          <p:spPr>
            <a:xfrm>
              <a:off x="2213758" y="169048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63"/>
            <p:cNvSpPr/>
            <p:nvPr/>
          </p:nvSpPr>
          <p:spPr>
            <a:xfrm>
              <a:off x="2214708" y="1691243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4" name="Google Shape;4234;p63"/>
            <p:cNvSpPr/>
            <p:nvPr/>
          </p:nvSpPr>
          <p:spPr>
            <a:xfrm>
              <a:off x="2252820" y="1692247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5" name="Google Shape;4235;p63"/>
            <p:cNvSpPr/>
            <p:nvPr/>
          </p:nvSpPr>
          <p:spPr>
            <a:xfrm>
              <a:off x="2254531" y="1693144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63"/>
            <p:cNvSpPr/>
            <p:nvPr/>
          </p:nvSpPr>
          <p:spPr>
            <a:xfrm>
              <a:off x="2255061" y="1693334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63"/>
            <p:cNvSpPr/>
            <p:nvPr/>
          </p:nvSpPr>
          <p:spPr>
            <a:xfrm>
              <a:off x="2252400" y="16918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63"/>
            <p:cNvSpPr/>
            <p:nvPr/>
          </p:nvSpPr>
          <p:spPr>
            <a:xfrm>
              <a:off x="2252495" y="1692003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63"/>
            <p:cNvSpPr/>
            <p:nvPr/>
          </p:nvSpPr>
          <p:spPr>
            <a:xfrm>
              <a:off x="2252305" y="1691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0" name="Google Shape;4240;p63"/>
            <p:cNvSpPr/>
            <p:nvPr/>
          </p:nvSpPr>
          <p:spPr>
            <a:xfrm>
              <a:off x="2252250" y="169171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1" name="Google Shape;4241;p63"/>
            <p:cNvSpPr/>
            <p:nvPr/>
          </p:nvSpPr>
          <p:spPr>
            <a:xfrm>
              <a:off x="2252209" y="169167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63"/>
            <p:cNvSpPr/>
            <p:nvPr/>
          </p:nvSpPr>
          <p:spPr>
            <a:xfrm>
              <a:off x="2252630" y="169209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63"/>
            <p:cNvSpPr/>
            <p:nvPr/>
          </p:nvSpPr>
          <p:spPr>
            <a:xfrm>
              <a:off x="2198782" y="1705988"/>
              <a:ext cx="18031" cy="12274"/>
            </a:xfrm>
            <a:custGeom>
              <a:rect b="b" l="l" r="r" t="t"/>
              <a:pathLst>
                <a:path extrusionOk="0" h="904" w="1328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63"/>
            <p:cNvSpPr/>
            <p:nvPr/>
          </p:nvSpPr>
          <p:spPr>
            <a:xfrm>
              <a:off x="2198823" y="171097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63"/>
            <p:cNvSpPr/>
            <p:nvPr/>
          </p:nvSpPr>
          <p:spPr>
            <a:xfrm>
              <a:off x="2198728" y="17117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6" name="Google Shape;4246;p63"/>
            <p:cNvSpPr/>
            <p:nvPr/>
          </p:nvSpPr>
          <p:spPr>
            <a:xfrm>
              <a:off x="2198728" y="171391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7" name="Google Shape;4247;p63"/>
            <p:cNvSpPr/>
            <p:nvPr/>
          </p:nvSpPr>
          <p:spPr>
            <a:xfrm>
              <a:off x="2202204" y="171815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8" name="Google Shape;4248;p63"/>
            <p:cNvSpPr/>
            <p:nvPr/>
          </p:nvSpPr>
          <p:spPr>
            <a:xfrm>
              <a:off x="2199447" y="171562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9" name="Google Shape;4249;p63"/>
            <p:cNvSpPr/>
            <p:nvPr/>
          </p:nvSpPr>
          <p:spPr>
            <a:xfrm>
              <a:off x="2198687" y="171249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0" name="Google Shape;4250;p63"/>
            <p:cNvSpPr/>
            <p:nvPr/>
          </p:nvSpPr>
          <p:spPr>
            <a:xfrm>
              <a:off x="2199828" y="1716103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1" name="Google Shape;4251;p63"/>
            <p:cNvSpPr/>
            <p:nvPr/>
          </p:nvSpPr>
          <p:spPr>
            <a:xfrm>
              <a:off x="2198687" y="17133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2" name="Google Shape;4252;p63"/>
            <p:cNvSpPr/>
            <p:nvPr/>
          </p:nvSpPr>
          <p:spPr>
            <a:xfrm>
              <a:off x="2201538" y="171758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3" name="Google Shape;4253;p63"/>
            <p:cNvSpPr/>
            <p:nvPr/>
          </p:nvSpPr>
          <p:spPr>
            <a:xfrm>
              <a:off x="2198918" y="170998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63"/>
            <p:cNvSpPr/>
            <p:nvPr/>
          </p:nvSpPr>
          <p:spPr>
            <a:xfrm>
              <a:off x="2200873" y="1717108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63"/>
            <p:cNvSpPr/>
            <p:nvPr/>
          </p:nvSpPr>
          <p:spPr>
            <a:xfrm>
              <a:off x="2198823" y="1714447"/>
              <a:ext cx="204" cy="530"/>
            </a:xfrm>
            <a:custGeom>
              <a:rect b="b" l="l" r="r" t="t"/>
              <a:pathLst>
                <a:path extrusionOk="0" h="39" w="15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6" name="Google Shape;4256;p63"/>
            <p:cNvSpPr/>
            <p:nvPr/>
          </p:nvSpPr>
          <p:spPr>
            <a:xfrm>
              <a:off x="2200343" y="1716578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7" name="Google Shape;4257;p63"/>
            <p:cNvSpPr/>
            <p:nvPr/>
          </p:nvSpPr>
          <p:spPr>
            <a:xfrm>
              <a:off x="2199108" y="170902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63"/>
            <p:cNvSpPr/>
            <p:nvPr/>
          </p:nvSpPr>
          <p:spPr>
            <a:xfrm>
              <a:off x="2199108" y="17151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63"/>
            <p:cNvSpPr/>
            <p:nvPr/>
          </p:nvSpPr>
          <p:spPr>
            <a:xfrm>
              <a:off x="2199352" y="1708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63"/>
            <p:cNvSpPr/>
            <p:nvPr/>
          </p:nvSpPr>
          <p:spPr>
            <a:xfrm>
              <a:off x="2216609" y="1712967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63"/>
            <p:cNvSpPr/>
            <p:nvPr/>
          </p:nvSpPr>
          <p:spPr>
            <a:xfrm>
              <a:off x="2216745" y="171311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2" name="Google Shape;4262;p63"/>
            <p:cNvSpPr/>
            <p:nvPr/>
          </p:nvSpPr>
          <p:spPr>
            <a:xfrm>
              <a:off x="2211097" y="1705988"/>
              <a:ext cx="434" cy="1005"/>
            </a:xfrm>
            <a:custGeom>
              <a:rect b="b" l="l" r="r" t="t"/>
              <a:pathLst>
                <a:path extrusionOk="0" h="74" w="32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3" name="Google Shape;4263;p63"/>
            <p:cNvSpPr/>
            <p:nvPr/>
          </p:nvSpPr>
          <p:spPr>
            <a:xfrm>
              <a:off x="2211572" y="1611095"/>
              <a:ext cx="130385" cy="74283"/>
            </a:xfrm>
            <a:custGeom>
              <a:rect b="b" l="l" r="r" t="t"/>
              <a:pathLst>
                <a:path extrusionOk="0" h="5471" w="9603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4" name="Google Shape;4264;p63"/>
            <p:cNvSpPr/>
            <p:nvPr/>
          </p:nvSpPr>
          <p:spPr>
            <a:xfrm>
              <a:off x="2221782" y="16200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63"/>
            <p:cNvSpPr/>
            <p:nvPr/>
          </p:nvSpPr>
          <p:spPr>
            <a:xfrm>
              <a:off x="2214518" y="164296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63"/>
            <p:cNvSpPr/>
            <p:nvPr/>
          </p:nvSpPr>
          <p:spPr>
            <a:xfrm>
              <a:off x="2223113" y="1622133"/>
              <a:ext cx="2200" cy="5865"/>
            </a:xfrm>
            <a:custGeom>
              <a:rect b="b" l="l" r="r" t="t"/>
              <a:pathLst>
                <a:path extrusionOk="0" h="432" w="162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7" name="Google Shape;4267;p63"/>
            <p:cNvSpPr/>
            <p:nvPr/>
          </p:nvSpPr>
          <p:spPr>
            <a:xfrm>
              <a:off x="2213609" y="165051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8" name="Google Shape;4268;p63"/>
            <p:cNvSpPr/>
            <p:nvPr/>
          </p:nvSpPr>
          <p:spPr>
            <a:xfrm>
              <a:off x="2212808" y="1649940"/>
              <a:ext cx="679" cy="489"/>
            </a:xfrm>
            <a:custGeom>
              <a:rect b="b" l="l" r="r" t="t"/>
              <a:pathLst>
                <a:path extrusionOk="0" h="36" w="5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63"/>
            <p:cNvSpPr/>
            <p:nvPr/>
          </p:nvSpPr>
          <p:spPr>
            <a:xfrm>
              <a:off x="2214654" y="1650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63"/>
            <p:cNvSpPr/>
            <p:nvPr/>
          </p:nvSpPr>
          <p:spPr>
            <a:xfrm>
              <a:off x="2214994" y="1651176"/>
              <a:ext cx="584" cy="394"/>
            </a:xfrm>
            <a:custGeom>
              <a:rect b="b" l="l" r="r" t="t"/>
              <a:pathLst>
                <a:path extrusionOk="0" h="29" w="43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1" name="Google Shape;4271;p63"/>
            <p:cNvSpPr/>
            <p:nvPr/>
          </p:nvSpPr>
          <p:spPr>
            <a:xfrm>
              <a:off x="2212563" y="164965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2" name="Google Shape;4272;p63"/>
            <p:cNvSpPr/>
            <p:nvPr/>
          </p:nvSpPr>
          <p:spPr>
            <a:xfrm>
              <a:off x="2211762" y="1648664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63"/>
            <p:cNvSpPr/>
            <p:nvPr/>
          </p:nvSpPr>
          <p:spPr>
            <a:xfrm>
              <a:off x="2212332" y="164946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63"/>
            <p:cNvSpPr/>
            <p:nvPr/>
          </p:nvSpPr>
          <p:spPr>
            <a:xfrm>
              <a:off x="2212047" y="164908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63"/>
            <p:cNvSpPr/>
            <p:nvPr/>
          </p:nvSpPr>
          <p:spPr>
            <a:xfrm>
              <a:off x="2211667" y="164832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6" name="Google Shape;4276;p63"/>
            <p:cNvSpPr/>
            <p:nvPr/>
          </p:nvSpPr>
          <p:spPr>
            <a:xfrm>
              <a:off x="2214939" y="1641631"/>
              <a:ext cx="584" cy="1059"/>
            </a:xfrm>
            <a:custGeom>
              <a:rect b="b" l="l" r="r" t="t"/>
              <a:pathLst>
                <a:path extrusionOk="0" h="78" w="43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7" name="Google Shape;4277;p63"/>
            <p:cNvSpPr/>
            <p:nvPr/>
          </p:nvSpPr>
          <p:spPr>
            <a:xfrm>
              <a:off x="2214518" y="1643056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63"/>
            <p:cNvSpPr/>
            <p:nvPr/>
          </p:nvSpPr>
          <p:spPr>
            <a:xfrm>
              <a:off x="2212713" y="1649845"/>
              <a:ext cx="136" cy="136"/>
            </a:xfrm>
            <a:custGeom>
              <a:rect b="b" l="l" r="r" t="t"/>
              <a:pathLst>
                <a:path extrusionOk="0" h="10" w="1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63"/>
            <p:cNvSpPr/>
            <p:nvPr/>
          </p:nvSpPr>
          <p:spPr>
            <a:xfrm>
              <a:off x="2216270" y="1651420"/>
              <a:ext cx="638" cy="54"/>
            </a:xfrm>
            <a:custGeom>
              <a:rect b="b" l="l" r="r" t="t"/>
              <a:pathLst>
                <a:path extrusionOk="0" h="4" w="47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63"/>
            <p:cNvSpPr/>
            <p:nvPr/>
          </p:nvSpPr>
          <p:spPr>
            <a:xfrm>
              <a:off x="2217600" y="165136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1" name="Google Shape;4281;p63"/>
            <p:cNvSpPr/>
            <p:nvPr/>
          </p:nvSpPr>
          <p:spPr>
            <a:xfrm>
              <a:off x="2242895" y="164937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2" name="Google Shape;4282;p63"/>
            <p:cNvSpPr/>
            <p:nvPr/>
          </p:nvSpPr>
          <p:spPr>
            <a:xfrm>
              <a:off x="2244891" y="1648609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3" name="Google Shape;4283;p63"/>
            <p:cNvSpPr/>
            <p:nvPr/>
          </p:nvSpPr>
          <p:spPr>
            <a:xfrm>
              <a:off x="2216989" y="165136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4" name="Google Shape;4284;p63"/>
            <p:cNvSpPr/>
            <p:nvPr/>
          </p:nvSpPr>
          <p:spPr>
            <a:xfrm>
              <a:off x="2240329" y="1649424"/>
              <a:ext cx="2430" cy="1534"/>
            </a:xfrm>
            <a:custGeom>
              <a:rect b="b" l="l" r="r" t="t"/>
              <a:pathLst>
                <a:path extrusionOk="0" h="113" w="179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5" name="Google Shape;4285;p63"/>
            <p:cNvSpPr/>
            <p:nvPr/>
          </p:nvSpPr>
          <p:spPr>
            <a:xfrm>
              <a:off x="2215564" y="1651515"/>
              <a:ext cx="679" cy="54"/>
            </a:xfrm>
            <a:custGeom>
              <a:rect b="b" l="l" r="r" t="t"/>
              <a:pathLst>
                <a:path extrusionOk="0" h="4" w="5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6" name="Google Shape;4286;p63"/>
            <p:cNvSpPr/>
            <p:nvPr/>
          </p:nvSpPr>
          <p:spPr>
            <a:xfrm>
              <a:off x="2234151" y="1652465"/>
              <a:ext cx="1819" cy="149"/>
            </a:xfrm>
            <a:custGeom>
              <a:rect b="b" l="l" r="r" t="t"/>
              <a:pathLst>
                <a:path extrusionOk="0" h="11" w="134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7" name="Google Shape;4287;p63"/>
            <p:cNvSpPr/>
            <p:nvPr/>
          </p:nvSpPr>
          <p:spPr>
            <a:xfrm>
              <a:off x="2263764" y="1676796"/>
              <a:ext cx="299" cy="258"/>
            </a:xfrm>
            <a:custGeom>
              <a:rect b="b" l="l" r="r" t="t"/>
              <a:pathLst>
                <a:path extrusionOk="0" h="19" w="22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8" name="Google Shape;4288;p63"/>
            <p:cNvSpPr/>
            <p:nvPr/>
          </p:nvSpPr>
          <p:spPr>
            <a:xfrm>
              <a:off x="2263479" y="1676606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9" name="Google Shape;4289;p63"/>
            <p:cNvSpPr/>
            <p:nvPr/>
          </p:nvSpPr>
          <p:spPr>
            <a:xfrm>
              <a:off x="2262528" y="1676226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0" name="Google Shape;4290;p63"/>
            <p:cNvSpPr/>
            <p:nvPr/>
          </p:nvSpPr>
          <p:spPr>
            <a:xfrm>
              <a:off x="2262623" y="1676226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63"/>
            <p:cNvSpPr/>
            <p:nvPr/>
          </p:nvSpPr>
          <p:spPr>
            <a:xfrm>
              <a:off x="2257532" y="167780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63"/>
            <p:cNvSpPr/>
            <p:nvPr/>
          </p:nvSpPr>
          <p:spPr>
            <a:xfrm>
              <a:off x="2262814" y="167628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3" name="Google Shape;4293;p63"/>
            <p:cNvSpPr/>
            <p:nvPr/>
          </p:nvSpPr>
          <p:spPr>
            <a:xfrm>
              <a:off x="2262949" y="167632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4" name="Google Shape;4294;p63"/>
            <p:cNvSpPr/>
            <p:nvPr/>
          </p:nvSpPr>
          <p:spPr>
            <a:xfrm>
              <a:off x="2262474" y="167618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5" name="Google Shape;4295;p63"/>
            <p:cNvSpPr/>
            <p:nvPr/>
          </p:nvSpPr>
          <p:spPr>
            <a:xfrm>
              <a:off x="2256486" y="1677462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6" name="Google Shape;4296;p63"/>
            <p:cNvSpPr/>
            <p:nvPr/>
          </p:nvSpPr>
          <p:spPr>
            <a:xfrm>
              <a:off x="2263194" y="1676470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63"/>
            <p:cNvSpPr/>
            <p:nvPr/>
          </p:nvSpPr>
          <p:spPr>
            <a:xfrm>
              <a:off x="2262148" y="1655317"/>
              <a:ext cx="720" cy="1724"/>
            </a:xfrm>
            <a:custGeom>
              <a:rect b="b" l="l" r="r" t="t"/>
              <a:pathLst>
                <a:path extrusionOk="0" h="127" w="53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63"/>
            <p:cNvSpPr/>
            <p:nvPr/>
          </p:nvSpPr>
          <p:spPr>
            <a:xfrm>
              <a:off x="2245842" y="1647469"/>
              <a:ext cx="3951" cy="964"/>
            </a:xfrm>
            <a:custGeom>
              <a:rect b="b" l="l" r="r" t="t"/>
              <a:pathLst>
                <a:path extrusionOk="0" h="71" w="291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9" name="Google Shape;4299;p63"/>
            <p:cNvSpPr/>
            <p:nvPr/>
          </p:nvSpPr>
          <p:spPr>
            <a:xfrm>
              <a:off x="2264619" y="1659974"/>
              <a:ext cx="869" cy="1195"/>
            </a:xfrm>
            <a:custGeom>
              <a:rect b="b" l="l" r="r" t="t"/>
              <a:pathLst>
                <a:path extrusionOk="0" h="88" w="64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0" name="Google Shape;4300;p63"/>
            <p:cNvSpPr/>
            <p:nvPr/>
          </p:nvSpPr>
          <p:spPr>
            <a:xfrm>
              <a:off x="2243371" y="1648990"/>
              <a:ext cx="489" cy="204"/>
            </a:xfrm>
            <a:custGeom>
              <a:rect b="b" l="l" r="r" t="t"/>
              <a:pathLst>
                <a:path extrusionOk="0" h="15" w="36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1" name="Google Shape;4301;p63"/>
            <p:cNvSpPr/>
            <p:nvPr/>
          </p:nvSpPr>
          <p:spPr>
            <a:xfrm>
              <a:off x="2256242" y="1670238"/>
              <a:ext cx="4399" cy="7142"/>
            </a:xfrm>
            <a:custGeom>
              <a:rect b="b" l="l" r="r" t="t"/>
              <a:pathLst>
                <a:path extrusionOk="0" h="526" w="324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63"/>
            <p:cNvSpPr/>
            <p:nvPr/>
          </p:nvSpPr>
          <p:spPr>
            <a:xfrm>
              <a:off x="2256242" y="167732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63"/>
            <p:cNvSpPr/>
            <p:nvPr/>
          </p:nvSpPr>
          <p:spPr>
            <a:xfrm>
              <a:off x="2218985" y="1572222"/>
              <a:ext cx="67847" cy="47032"/>
            </a:xfrm>
            <a:custGeom>
              <a:rect b="b" l="l" r="r" t="t"/>
              <a:pathLst>
                <a:path extrusionOk="0" h="3464" w="4997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63"/>
            <p:cNvSpPr/>
            <p:nvPr/>
          </p:nvSpPr>
          <p:spPr>
            <a:xfrm>
              <a:off x="2221972" y="1598508"/>
              <a:ext cx="353" cy="448"/>
            </a:xfrm>
            <a:custGeom>
              <a:rect b="b" l="l" r="r" t="t"/>
              <a:pathLst>
                <a:path extrusionOk="0" h="33" w="26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5" name="Google Shape;4305;p63"/>
            <p:cNvSpPr/>
            <p:nvPr/>
          </p:nvSpPr>
          <p:spPr>
            <a:xfrm>
              <a:off x="2221212" y="1594666"/>
              <a:ext cx="828" cy="3856"/>
            </a:xfrm>
            <a:custGeom>
              <a:rect b="b" l="l" r="r" t="t"/>
              <a:pathLst>
                <a:path extrusionOk="0" h="284" w="61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6" name="Google Shape;4306;p63"/>
            <p:cNvSpPr/>
            <p:nvPr/>
          </p:nvSpPr>
          <p:spPr>
            <a:xfrm>
              <a:off x="2277355" y="161173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63"/>
            <p:cNvSpPr/>
            <p:nvPr/>
          </p:nvSpPr>
          <p:spPr>
            <a:xfrm>
              <a:off x="2222923" y="1617001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63"/>
            <p:cNvSpPr/>
            <p:nvPr/>
          </p:nvSpPr>
          <p:spPr>
            <a:xfrm>
              <a:off x="2223547" y="1616526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63"/>
            <p:cNvSpPr/>
            <p:nvPr/>
          </p:nvSpPr>
          <p:spPr>
            <a:xfrm>
              <a:off x="2223208" y="161681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63"/>
            <p:cNvSpPr/>
            <p:nvPr/>
          </p:nvSpPr>
          <p:spPr>
            <a:xfrm>
              <a:off x="2276785" y="161177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1" name="Google Shape;4311;p63"/>
            <p:cNvSpPr/>
            <p:nvPr/>
          </p:nvSpPr>
          <p:spPr>
            <a:xfrm>
              <a:off x="2277016" y="1611774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2" name="Google Shape;4312;p63"/>
            <p:cNvSpPr/>
            <p:nvPr/>
          </p:nvSpPr>
          <p:spPr>
            <a:xfrm>
              <a:off x="2263425" y="161857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63"/>
            <p:cNvSpPr/>
            <p:nvPr/>
          </p:nvSpPr>
          <p:spPr>
            <a:xfrm>
              <a:off x="2257776" y="1617381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63"/>
            <p:cNvSpPr/>
            <p:nvPr/>
          </p:nvSpPr>
          <p:spPr>
            <a:xfrm>
              <a:off x="2256812" y="1617286"/>
              <a:ext cx="163" cy="68"/>
            </a:xfrm>
            <a:custGeom>
              <a:rect b="b" l="l" r="r" t="t"/>
              <a:pathLst>
                <a:path extrusionOk="0" h="5" w="12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63"/>
            <p:cNvSpPr/>
            <p:nvPr/>
          </p:nvSpPr>
          <p:spPr>
            <a:xfrm>
              <a:off x="2222638" y="1617096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63"/>
            <p:cNvSpPr/>
            <p:nvPr/>
          </p:nvSpPr>
          <p:spPr>
            <a:xfrm>
              <a:off x="2278305" y="161148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7" name="Google Shape;4317;p63"/>
            <p:cNvSpPr/>
            <p:nvPr/>
          </p:nvSpPr>
          <p:spPr>
            <a:xfrm>
              <a:off x="2277966" y="1611584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8" name="Google Shape;4318;p63"/>
            <p:cNvSpPr/>
            <p:nvPr/>
          </p:nvSpPr>
          <p:spPr>
            <a:xfrm>
              <a:off x="2270227" y="1618902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63"/>
            <p:cNvSpPr/>
            <p:nvPr/>
          </p:nvSpPr>
          <p:spPr>
            <a:xfrm>
              <a:off x="2277640" y="1611638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63"/>
            <p:cNvSpPr/>
            <p:nvPr/>
          </p:nvSpPr>
          <p:spPr>
            <a:xfrm>
              <a:off x="2222353" y="16171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63"/>
            <p:cNvSpPr/>
            <p:nvPr/>
          </p:nvSpPr>
          <p:spPr>
            <a:xfrm>
              <a:off x="2221972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63"/>
            <p:cNvSpPr/>
            <p:nvPr/>
          </p:nvSpPr>
          <p:spPr>
            <a:xfrm>
              <a:off x="2268272" y="1618332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63"/>
            <p:cNvSpPr/>
            <p:nvPr/>
          </p:nvSpPr>
          <p:spPr>
            <a:xfrm>
              <a:off x="2267701" y="1618291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63"/>
            <p:cNvSpPr/>
            <p:nvPr/>
          </p:nvSpPr>
          <p:spPr>
            <a:xfrm>
              <a:off x="2276024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63"/>
            <p:cNvSpPr/>
            <p:nvPr/>
          </p:nvSpPr>
          <p:spPr>
            <a:xfrm>
              <a:off x="2278726" y="1611448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63"/>
            <p:cNvSpPr/>
            <p:nvPr/>
          </p:nvSpPr>
          <p:spPr>
            <a:xfrm>
              <a:off x="2266520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63"/>
            <p:cNvSpPr/>
            <p:nvPr/>
          </p:nvSpPr>
          <p:spPr>
            <a:xfrm>
              <a:off x="2267131" y="1618237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63"/>
            <p:cNvSpPr/>
            <p:nvPr/>
          </p:nvSpPr>
          <p:spPr>
            <a:xfrm>
              <a:off x="2269792" y="1618712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63"/>
            <p:cNvSpPr/>
            <p:nvPr/>
          </p:nvSpPr>
          <p:spPr>
            <a:xfrm>
              <a:off x="2269317" y="1618576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63"/>
            <p:cNvSpPr/>
            <p:nvPr/>
          </p:nvSpPr>
          <p:spPr>
            <a:xfrm>
              <a:off x="2263764" y="1618427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63"/>
            <p:cNvSpPr/>
            <p:nvPr/>
          </p:nvSpPr>
          <p:spPr>
            <a:xfrm>
              <a:off x="2268801" y="161842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63"/>
            <p:cNvSpPr/>
            <p:nvPr/>
          </p:nvSpPr>
          <p:spPr>
            <a:xfrm>
              <a:off x="2264565" y="1618332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63"/>
            <p:cNvSpPr/>
            <p:nvPr/>
          </p:nvSpPr>
          <p:spPr>
            <a:xfrm>
              <a:off x="227644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63"/>
            <p:cNvSpPr/>
            <p:nvPr/>
          </p:nvSpPr>
          <p:spPr>
            <a:xfrm>
              <a:off x="2264144" y="161838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63"/>
            <p:cNvSpPr/>
            <p:nvPr/>
          </p:nvSpPr>
          <p:spPr>
            <a:xfrm>
              <a:off x="2265570" y="1618237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63"/>
            <p:cNvSpPr/>
            <p:nvPr/>
          </p:nvSpPr>
          <p:spPr>
            <a:xfrm>
              <a:off x="2266086" y="16181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63"/>
            <p:cNvSpPr/>
            <p:nvPr/>
          </p:nvSpPr>
          <p:spPr>
            <a:xfrm>
              <a:off x="2276255" y="16118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63"/>
            <p:cNvSpPr/>
            <p:nvPr/>
          </p:nvSpPr>
          <p:spPr>
            <a:xfrm>
              <a:off x="2276119" y="161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63"/>
            <p:cNvSpPr/>
            <p:nvPr/>
          </p:nvSpPr>
          <p:spPr>
            <a:xfrm>
              <a:off x="2265040" y="161829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63"/>
            <p:cNvSpPr/>
            <p:nvPr/>
          </p:nvSpPr>
          <p:spPr>
            <a:xfrm>
              <a:off x="222130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63"/>
            <p:cNvSpPr/>
            <p:nvPr/>
          </p:nvSpPr>
          <p:spPr>
            <a:xfrm>
              <a:off x="2257002" y="1617340"/>
              <a:ext cx="638" cy="54"/>
            </a:xfrm>
            <a:custGeom>
              <a:rect b="b" l="l" r="r" t="t"/>
              <a:pathLst>
                <a:path extrusionOk="0" h="4" w="47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63"/>
            <p:cNvSpPr/>
            <p:nvPr/>
          </p:nvSpPr>
          <p:spPr>
            <a:xfrm>
              <a:off x="2221687" y="161719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63"/>
            <p:cNvSpPr/>
            <p:nvPr/>
          </p:nvSpPr>
          <p:spPr>
            <a:xfrm>
              <a:off x="2279446" y="161129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63"/>
            <p:cNvSpPr/>
            <p:nvPr/>
          </p:nvSpPr>
          <p:spPr>
            <a:xfrm>
              <a:off x="2279107" y="1611353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63"/>
            <p:cNvSpPr/>
            <p:nvPr/>
          </p:nvSpPr>
          <p:spPr>
            <a:xfrm>
              <a:off x="2201348" y="1551829"/>
              <a:ext cx="52776" cy="23503"/>
            </a:xfrm>
            <a:custGeom>
              <a:rect b="b" l="l" r="r" t="t"/>
              <a:pathLst>
                <a:path extrusionOk="0" h="1731" w="3887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63"/>
            <p:cNvSpPr/>
            <p:nvPr/>
          </p:nvSpPr>
          <p:spPr>
            <a:xfrm>
              <a:off x="2244511" y="1573173"/>
              <a:ext cx="3476" cy="1113"/>
            </a:xfrm>
            <a:custGeom>
              <a:rect b="b" l="l" r="r" t="t"/>
              <a:pathLst>
                <a:path extrusionOk="0" h="82" w="256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63"/>
            <p:cNvSpPr/>
            <p:nvPr/>
          </p:nvSpPr>
          <p:spPr>
            <a:xfrm>
              <a:off x="2243316" y="1574273"/>
              <a:ext cx="1208" cy="1154"/>
            </a:xfrm>
            <a:custGeom>
              <a:rect b="b" l="l" r="r" t="t"/>
              <a:pathLst>
                <a:path extrusionOk="0" h="85" w="89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63"/>
            <p:cNvSpPr/>
            <p:nvPr/>
          </p:nvSpPr>
          <p:spPr>
            <a:xfrm>
              <a:off x="2252820" y="1570607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63"/>
            <p:cNvSpPr/>
            <p:nvPr/>
          </p:nvSpPr>
          <p:spPr>
            <a:xfrm>
              <a:off x="2253445" y="1570322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63"/>
            <p:cNvSpPr/>
            <p:nvPr/>
          </p:nvSpPr>
          <p:spPr>
            <a:xfrm>
              <a:off x="2201973" y="1568516"/>
              <a:ext cx="40502" cy="24372"/>
            </a:xfrm>
            <a:custGeom>
              <a:rect b="b" l="l" r="r" t="t"/>
              <a:pathLst>
                <a:path extrusionOk="0" h="1795" w="2983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63"/>
            <p:cNvSpPr/>
            <p:nvPr/>
          </p:nvSpPr>
          <p:spPr>
            <a:xfrm>
              <a:off x="2219786" y="159109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63"/>
            <p:cNvSpPr/>
            <p:nvPr/>
          </p:nvSpPr>
          <p:spPr>
            <a:xfrm>
              <a:off x="2220072" y="1591285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63"/>
            <p:cNvSpPr/>
            <p:nvPr/>
          </p:nvSpPr>
          <p:spPr>
            <a:xfrm>
              <a:off x="2220411" y="1591530"/>
              <a:ext cx="1154" cy="1290"/>
            </a:xfrm>
            <a:custGeom>
              <a:rect b="b" l="l" r="r" t="t"/>
              <a:pathLst>
                <a:path extrusionOk="0" h="95" w="85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63"/>
            <p:cNvSpPr/>
            <p:nvPr/>
          </p:nvSpPr>
          <p:spPr>
            <a:xfrm>
              <a:off x="2223547" y="1592901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63"/>
            <p:cNvSpPr/>
            <p:nvPr/>
          </p:nvSpPr>
          <p:spPr>
            <a:xfrm>
              <a:off x="2222312" y="1592860"/>
              <a:ext cx="489" cy="14"/>
            </a:xfrm>
            <a:custGeom>
              <a:rect b="b" l="l" r="r" t="t"/>
              <a:pathLst>
                <a:path extrusionOk="0" h="1" w="36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63"/>
            <p:cNvSpPr/>
            <p:nvPr/>
          </p:nvSpPr>
          <p:spPr>
            <a:xfrm>
              <a:off x="2224878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63"/>
            <p:cNvSpPr/>
            <p:nvPr/>
          </p:nvSpPr>
          <p:spPr>
            <a:xfrm>
              <a:off x="2222923" y="1592860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63"/>
            <p:cNvSpPr/>
            <p:nvPr/>
          </p:nvSpPr>
          <p:spPr>
            <a:xfrm>
              <a:off x="2224023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63"/>
            <p:cNvSpPr/>
            <p:nvPr/>
          </p:nvSpPr>
          <p:spPr>
            <a:xfrm>
              <a:off x="2221592" y="1592806"/>
              <a:ext cx="584" cy="14"/>
            </a:xfrm>
            <a:custGeom>
              <a:rect b="b" l="l" r="r" t="t"/>
              <a:pathLst>
                <a:path extrusionOk="0" h="1" w="43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63"/>
            <p:cNvSpPr/>
            <p:nvPr/>
          </p:nvSpPr>
          <p:spPr>
            <a:xfrm>
              <a:off x="2224444" y="15929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63"/>
            <p:cNvSpPr/>
            <p:nvPr/>
          </p:nvSpPr>
          <p:spPr>
            <a:xfrm>
              <a:off x="2225204" y="1592996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63"/>
            <p:cNvSpPr/>
            <p:nvPr/>
          </p:nvSpPr>
          <p:spPr>
            <a:xfrm>
              <a:off x="2242081" y="1576934"/>
              <a:ext cx="353" cy="2200"/>
            </a:xfrm>
            <a:custGeom>
              <a:rect b="b" l="l" r="r" t="t"/>
              <a:pathLst>
                <a:path extrusionOk="0" h="162" w="26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63"/>
            <p:cNvSpPr/>
            <p:nvPr/>
          </p:nvSpPr>
          <p:spPr>
            <a:xfrm>
              <a:off x="2225489" y="159305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63"/>
            <p:cNvSpPr/>
            <p:nvPr/>
          </p:nvSpPr>
          <p:spPr>
            <a:xfrm>
              <a:off x="2226494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63"/>
            <p:cNvSpPr/>
            <p:nvPr/>
          </p:nvSpPr>
          <p:spPr>
            <a:xfrm>
              <a:off x="2226439" y="159318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63"/>
            <p:cNvSpPr/>
            <p:nvPr/>
          </p:nvSpPr>
          <p:spPr>
            <a:xfrm>
              <a:off x="2226154" y="159314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63"/>
            <p:cNvSpPr/>
            <p:nvPr/>
          </p:nvSpPr>
          <p:spPr>
            <a:xfrm>
              <a:off x="2226304" y="159314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63"/>
            <p:cNvSpPr/>
            <p:nvPr/>
          </p:nvSpPr>
          <p:spPr>
            <a:xfrm>
              <a:off x="222596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63"/>
            <p:cNvSpPr/>
            <p:nvPr/>
          </p:nvSpPr>
          <p:spPr>
            <a:xfrm>
              <a:off x="2225774" y="159309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63"/>
            <p:cNvSpPr/>
            <p:nvPr/>
          </p:nvSpPr>
          <p:spPr>
            <a:xfrm>
              <a:off x="2240044" y="157545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63"/>
            <p:cNvSpPr/>
            <p:nvPr/>
          </p:nvSpPr>
          <p:spPr>
            <a:xfrm>
              <a:off x="2206195" y="1570566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63"/>
            <p:cNvSpPr/>
            <p:nvPr/>
          </p:nvSpPr>
          <p:spPr>
            <a:xfrm>
              <a:off x="2208151" y="1569806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63"/>
            <p:cNvSpPr/>
            <p:nvPr/>
          </p:nvSpPr>
          <p:spPr>
            <a:xfrm>
              <a:off x="2225109" y="1570036"/>
              <a:ext cx="1914" cy="109"/>
            </a:xfrm>
            <a:custGeom>
              <a:rect b="b" l="l" r="r" t="t"/>
              <a:pathLst>
                <a:path extrusionOk="0" h="8" w="141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63"/>
            <p:cNvSpPr/>
            <p:nvPr/>
          </p:nvSpPr>
          <p:spPr>
            <a:xfrm>
              <a:off x="2207526" y="1570091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63"/>
            <p:cNvSpPr/>
            <p:nvPr/>
          </p:nvSpPr>
          <p:spPr>
            <a:xfrm>
              <a:off x="2240899" y="1576024"/>
              <a:ext cx="339" cy="204"/>
            </a:xfrm>
            <a:custGeom>
              <a:rect b="b" l="l" r="r" t="t"/>
              <a:pathLst>
                <a:path extrusionOk="0" h="15" w="25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63"/>
            <p:cNvSpPr/>
            <p:nvPr/>
          </p:nvSpPr>
          <p:spPr>
            <a:xfrm>
              <a:off x="2206915" y="1570322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63"/>
            <p:cNvSpPr/>
            <p:nvPr/>
          </p:nvSpPr>
          <p:spPr>
            <a:xfrm>
              <a:off x="2241755" y="1576554"/>
              <a:ext cx="530" cy="299"/>
            </a:xfrm>
            <a:custGeom>
              <a:rect b="b" l="l" r="r" t="t"/>
              <a:pathLst>
                <a:path extrusionOk="0" h="22" w="39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63"/>
            <p:cNvSpPr/>
            <p:nvPr/>
          </p:nvSpPr>
          <p:spPr>
            <a:xfrm>
              <a:off x="2204539" y="157094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63"/>
            <p:cNvSpPr/>
            <p:nvPr/>
          </p:nvSpPr>
          <p:spPr>
            <a:xfrm>
              <a:off x="2229345" y="1569466"/>
              <a:ext cx="1018" cy="543"/>
            </a:xfrm>
            <a:custGeom>
              <a:rect b="b" l="l" r="r" t="t"/>
              <a:pathLst>
                <a:path extrusionOk="0" h="40" w="75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63"/>
            <p:cNvSpPr/>
            <p:nvPr/>
          </p:nvSpPr>
          <p:spPr>
            <a:xfrm>
              <a:off x="2205394" y="157075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63"/>
            <p:cNvSpPr/>
            <p:nvPr/>
          </p:nvSpPr>
          <p:spPr>
            <a:xfrm>
              <a:off x="2095783" y="1657326"/>
              <a:ext cx="30481" cy="15641"/>
            </a:xfrm>
            <a:custGeom>
              <a:rect b="b" l="l" r="r" t="t"/>
              <a:pathLst>
                <a:path extrusionOk="0" h="1152" w="2245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63"/>
            <p:cNvSpPr/>
            <p:nvPr/>
          </p:nvSpPr>
          <p:spPr>
            <a:xfrm>
              <a:off x="2124445" y="1664672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63"/>
            <p:cNvSpPr/>
            <p:nvPr/>
          </p:nvSpPr>
          <p:spPr>
            <a:xfrm>
              <a:off x="2126292" y="1664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63"/>
            <p:cNvSpPr/>
            <p:nvPr/>
          </p:nvSpPr>
          <p:spPr>
            <a:xfrm>
              <a:off x="2119422" y="1659349"/>
              <a:ext cx="136" cy="2539"/>
            </a:xfrm>
            <a:custGeom>
              <a:rect b="b" l="l" r="r" t="t"/>
              <a:pathLst>
                <a:path extrusionOk="0" h="187" w="1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63"/>
            <p:cNvSpPr/>
            <p:nvPr/>
          </p:nvSpPr>
          <p:spPr>
            <a:xfrm>
              <a:off x="2125681" y="166453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63"/>
            <p:cNvSpPr/>
            <p:nvPr/>
          </p:nvSpPr>
          <p:spPr>
            <a:xfrm>
              <a:off x="2125206" y="1664536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63"/>
            <p:cNvSpPr/>
            <p:nvPr/>
          </p:nvSpPr>
          <p:spPr>
            <a:xfrm>
              <a:off x="2124581" y="166453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63"/>
            <p:cNvSpPr/>
            <p:nvPr/>
          </p:nvSpPr>
          <p:spPr>
            <a:xfrm>
              <a:off x="2094588" y="1586533"/>
              <a:ext cx="64181" cy="72259"/>
            </a:xfrm>
            <a:custGeom>
              <a:rect b="b" l="l" r="r" t="t"/>
              <a:pathLst>
                <a:path extrusionOk="0" h="5322" w="4727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63"/>
            <p:cNvSpPr/>
            <p:nvPr/>
          </p:nvSpPr>
          <p:spPr>
            <a:xfrm>
              <a:off x="2158525" y="1622418"/>
              <a:ext cx="299" cy="1113"/>
            </a:xfrm>
            <a:custGeom>
              <a:rect b="b" l="l" r="r" t="t"/>
              <a:pathLst>
                <a:path extrusionOk="0" h="82" w="22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63"/>
            <p:cNvSpPr/>
            <p:nvPr/>
          </p:nvSpPr>
          <p:spPr>
            <a:xfrm>
              <a:off x="2158620" y="162142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63"/>
            <p:cNvSpPr/>
            <p:nvPr/>
          </p:nvSpPr>
          <p:spPr>
            <a:xfrm>
              <a:off x="2158756" y="16220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63"/>
            <p:cNvSpPr/>
            <p:nvPr/>
          </p:nvSpPr>
          <p:spPr>
            <a:xfrm>
              <a:off x="2153433" y="159584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63"/>
            <p:cNvSpPr/>
            <p:nvPr/>
          </p:nvSpPr>
          <p:spPr>
            <a:xfrm>
              <a:off x="2158756" y="162175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63"/>
            <p:cNvSpPr/>
            <p:nvPr/>
          </p:nvSpPr>
          <p:spPr>
            <a:xfrm>
              <a:off x="2153433" y="159622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63"/>
            <p:cNvSpPr/>
            <p:nvPr/>
          </p:nvSpPr>
          <p:spPr>
            <a:xfrm>
              <a:off x="2147160" y="1646763"/>
              <a:ext cx="3775" cy="2390"/>
            </a:xfrm>
            <a:custGeom>
              <a:rect b="b" l="l" r="r" t="t"/>
              <a:pathLst>
                <a:path extrusionOk="0" h="176" w="278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63"/>
            <p:cNvSpPr/>
            <p:nvPr/>
          </p:nvSpPr>
          <p:spPr>
            <a:xfrm>
              <a:off x="2121445" y="16570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63"/>
            <p:cNvSpPr/>
            <p:nvPr/>
          </p:nvSpPr>
          <p:spPr>
            <a:xfrm>
              <a:off x="2120073" y="1657123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63"/>
            <p:cNvSpPr/>
            <p:nvPr/>
          </p:nvSpPr>
          <p:spPr>
            <a:xfrm>
              <a:off x="2121159" y="16570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63"/>
            <p:cNvSpPr/>
            <p:nvPr/>
          </p:nvSpPr>
          <p:spPr>
            <a:xfrm>
              <a:off x="2122069" y="165712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63"/>
            <p:cNvSpPr/>
            <p:nvPr/>
          </p:nvSpPr>
          <p:spPr>
            <a:xfrm>
              <a:off x="2123020" y="1657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63"/>
            <p:cNvSpPr/>
            <p:nvPr/>
          </p:nvSpPr>
          <p:spPr>
            <a:xfrm>
              <a:off x="2122680" y="165740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63"/>
            <p:cNvSpPr/>
            <p:nvPr/>
          </p:nvSpPr>
          <p:spPr>
            <a:xfrm>
              <a:off x="2122395" y="16572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63"/>
            <p:cNvSpPr/>
            <p:nvPr/>
          </p:nvSpPr>
          <p:spPr>
            <a:xfrm>
              <a:off x="2121730" y="1657068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63"/>
            <p:cNvSpPr/>
            <p:nvPr/>
          </p:nvSpPr>
          <p:spPr>
            <a:xfrm>
              <a:off x="2123305" y="1657788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63"/>
            <p:cNvSpPr/>
            <p:nvPr/>
          </p:nvSpPr>
          <p:spPr>
            <a:xfrm>
              <a:off x="2146454" y="1643436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63"/>
            <p:cNvSpPr/>
            <p:nvPr/>
          </p:nvSpPr>
          <p:spPr>
            <a:xfrm>
              <a:off x="2146780" y="164366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63"/>
            <p:cNvSpPr/>
            <p:nvPr/>
          </p:nvSpPr>
          <p:spPr>
            <a:xfrm>
              <a:off x="2150867" y="16467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63"/>
            <p:cNvSpPr/>
            <p:nvPr/>
          </p:nvSpPr>
          <p:spPr>
            <a:xfrm>
              <a:off x="2158280" y="1623559"/>
              <a:ext cx="258" cy="543"/>
            </a:xfrm>
            <a:custGeom>
              <a:rect b="b" l="l" r="r" t="t"/>
              <a:pathLst>
                <a:path extrusionOk="0" h="40" w="19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63"/>
            <p:cNvSpPr/>
            <p:nvPr/>
          </p:nvSpPr>
          <p:spPr>
            <a:xfrm>
              <a:off x="2150731" y="164657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63"/>
            <p:cNvSpPr/>
            <p:nvPr/>
          </p:nvSpPr>
          <p:spPr>
            <a:xfrm>
              <a:off x="2157859" y="162399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63"/>
            <p:cNvSpPr/>
            <p:nvPr/>
          </p:nvSpPr>
          <p:spPr>
            <a:xfrm>
              <a:off x="2158090" y="162403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63"/>
            <p:cNvSpPr/>
            <p:nvPr/>
          </p:nvSpPr>
          <p:spPr>
            <a:xfrm>
              <a:off x="2147310" y="164404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63"/>
            <p:cNvSpPr/>
            <p:nvPr/>
          </p:nvSpPr>
          <p:spPr>
            <a:xfrm>
              <a:off x="2147785" y="16443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63"/>
            <p:cNvSpPr/>
            <p:nvPr/>
          </p:nvSpPr>
          <p:spPr>
            <a:xfrm>
              <a:off x="2145409" y="1642717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63"/>
            <p:cNvSpPr/>
            <p:nvPr/>
          </p:nvSpPr>
          <p:spPr>
            <a:xfrm>
              <a:off x="2145069" y="164248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63"/>
            <p:cNvSpPr/>
            <p:nvPr/>
          </p:nvSpPr>
          <p:spPr>
            <a:xfrm>
              <a:off x="2158430" y="1623274"/>
              <a:ext cx="204" cy="543"/>
            </a:xfrm>
            <a:custGeom>
              <a:rect b="b" l="l" r="r" t="t"/>
              <a:pathLst>
                <a:path extrusionOk="0" h="40" w="15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63"/>
            <p:cNvSpPr/>
            <p:nvPr/>
          </p:nvSpPr>
          <p:spPr>
            <a:xfrm>
              <a:off x="2150921" y="16467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63"/>
            <p:cNvSpPr/>
            <p:nvPr/>
          </p:nvSpPr>
          <p:spPr>
            <a:xfrm>
              <a:off x="2102911" y="1600219"/>
              <a:ext cx="109" cy="489"/>
            </a:xfrm>
            <a:custGeom>
              <a:rect b="b" l="l" r="r" t="t"/>
              <a:pathLst>
                <a:path extrusionOk="0" h="36" w="8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63"/>
            <p:cNvSpPr/>
            <p:nvPr/>
          </p:nvSpPr>
          <p:spPr>
            <a:xfrm>
              <a:off x="2103101" y="1604741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63"/>
            <p:cNvSpPr/>
            <p:nvPr/>
          </p:nvSpPr>
          <p:spPr>
            <a:xfrm>
              <a:off x="2103142" y="1601224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63"/>
            <p:cNvSpPr/>
            <p:nvPr/>
          </p:nvSpPr>
          <p:spPr>
            <a:xfrm>
              <a:off x="2103291" y="1602079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2" name="Google Shape;4422;p63"/>
            <p:cNvSpPr/>
            <p:nvPr/>
          </p:nvSpPr>
          <p:spPr>
            <a:xfrm>
              <a:off x="2103332" y="1602840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3" name="Google Shape;4423;p63"/>
            <p:cNvSpPr/>
            <p:nvPr/>
          </p:nvSpPr>
          <p:spPr>
            <a:xfrm>
              <a:off x="2103237" y="1604170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4" name="Google Shape;4424;p63"/>
            <p:cNvSpPr/>
            <p:nvPr/>
          </p:nvSpPr>
          <p:spPr>
            <a:xfrm>
              <a:off x="2103332" y="1603546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5" name="Google Shape;4425;p63"/>
            <p:cNvSpPr/>
            <p:nvPr/>
          </p:nvSpPr>
          <p:spPr>
            <a:xfrm>
              <a:off x="2095308" y="1620572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6" name="Google Shape;4426;p63"/>
            <p:cNvSpPr/>
            <p:nvPr/>
          </p:nvSpPr>
          <p:spPr>
            <a:xfrm>
              <a:off x="2095593" y="163406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7" name="Google Shape;4427;p63"/>
            <p:cNvSpPr/>
            <p:nvPr/>
          </p:nvSpPr>
          <p:spPr>
            <a:xfrm>
              <a:off x="2095308" y="1633688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8" name="Google Shape;4428;p63"/>
            <p:cNvSpPr/>
            <p:nvPr/>
          </p:nvSpPr>
          <p:spPr>
            <a:xfrm>
              <a:off x="2095159" y="1633443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9" name="Google Shape;4429;p63"/>
            <p:cNvSpPr/>
            <p:nvPr/>
          </p:nvSpPr>
          <p:spPr>
            <a:xfrm>
              <a:off x="2097345" y="1638969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0" name="Google Shape;4430;p63"/>
            <p:cNvSpPr/>
            <p:nvPr/>
          </p:nvSpPr>
          <p:spPr>
            <a:xfrm>
              <a:off x="2096163" y="163505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1" name="Google Shape;4431;p63"/>
            <p:cNvSpPr/>
            <p:nvPr/>
          </p:nvSpPr>
          <p:spPr>
            <a:xfrm>
              <a:off x="2096014" y="16347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2" name="Google Shape;4432;p63"/>
            <p:cNvSpPr/>
            <p:nvPr/>
          </p:nvSpPr>
          <p:spPr>
            <a:xfrm>
              <a:off x="2097249" y="1638345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3" name="Google Shape;4433;p63"/>
            <p:cNvSpPr/>
            <p:nvPr/>
          </p:nvSpPr>
          <p:spPr>
            <a:xfrm>
              <a:off x="2097059" y="163729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4" name="Google Shape;4434;p63"/>
            <p:cNvSpPr/>
            <p:nvPr/>
          </p:nvSpPr>
          <p:spPr>
            <a:xfrm>
              <a:off x="2096774" y="1636444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5" name="Google Shape;4435;p63"/>
            <p:cNvSpPr/>
            <p:nvPr/>
          </p:nvSpPr>
          <p:spPr>
            <a:xfrm>
              <a:off x="2096639" y="1636009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6" name="Google Shape;4436;p63"/>
            <p:cNvSpPr/>
            <p:nvPr/>
          </p:nvSpPr>
          <p:spPr>
            <a:xfrm>
              <a:off x="2097154" y="1637775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7" name="Google Shape;4437;p63"/>
            <p:cNvSpPr/>
            <p:nvPr/>
          </p:nvSpPr>
          <p:spPr>
            <a:xfrm>
              <a:off x="2096924" y="1636824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8" name="Google Shape;4438;p63"/>
            <p:cNvSpPr/>
            <p:nvPr/>
          </p:nvSpPr>
          <p:spPr>
            <a:xfrm>
              <a:off x="2096353" y="1635344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39" name="Google Shape;4439;p63"/>
            <p:cNvSpPr/>
            <p:nvPr/>
          </p:nvSpPr>
          <p:spPr>
            <a:xfrm>
              <a:off x="2096489" y="1635724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0" name="Google Shape;4440;p63"/>
            <p:cNvSpPr/>
            <p:nvPr/>
          </p:nvSpPr>
          <p:spPr>
            <a:xfrm>
              <a:off x="2095878" y="163454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1" name="Google Shape;4441;p63"/>
            <p:cNvSpPr/>
            <p:nvPr/>
          </p:nvSpPr>
          <p:spPr>
            <a:xfrm>
              <a:off x="2095729" y="163429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2" name="Google Shape;4442;p63"/>
            <p:cNvSpPr/>
            <p:nvPr/>
          </p:nvSpPr>
          <p:spPr>
            <a:xfrm>
              <a:off x="2095254" y="16329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3" name="Google Shape;4443;p63"/>
            <p:cNvSpPr/>
            <p:nvPr/>
          </p:nvSpPr>
          <p:spPr>
            <a:xfrm>
              <a:off x="2095064" y="1633063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4" name="Google Shape;4444;p63"/>
            <p:cNvSpPr/>
            <p:nvPr/>
          </p:nvSpPr>
          <p:spPr>
            <a:xfrm>
              <a:off x="2094588" y="1626274"/>
              <a:ext cx="964" cy="1860"/>
            </a:xfrm>
            <a:custGeom>
              <a:rect b="b" l="l" r="r" t="t"/>
              <a:pathLst>
                <a:path extrusionOk="0" h="137" w="71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5" name="Google Shape;4445;p63"/>
            <p:cNvSpPr/>
            <p:nvPr/>
          </p:nvSpPr>
          <p:spPr>
            <a:xfrm>
              <a:off x="2095064" y="163330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6" name="Google Shape;4446;p63"/>
            <p:cNvSpPr/>
            <p:nvPr/>
          </p:nvSpPr>
          <p:spPr>
            <a:xfrm>
              <a:off x="2109944" y="165649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7" name="Google Shape;4447;p63"/>
            <p:cNvSpPr/>
            <p:nvPr/>
          </p:nvSpPr>
          <p:spPr>
            <a:xfrm>
              <a:off x="2110555" y="1656362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8" name="Google Shape;4448;p63"/>
            <p:cNvSpPr/>
            <p:nvPr/>
          </p:nvSpPr>
          <p:spPr>
            <a:xfrm>
              <a:off x="2118118" y="1656647"/>
              <a:ext cx="869" cy="394"/>
            </a:xfrm>
            <a:custGeom>
              <a:rect b="b" l="l" r="r" t="t"/>
              <a:pathLst>
                <a:path extrusionOk="0" h="29" w="64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49" name="Google Shape;4449;p63"/>
            <p:cNvSpPr/>
            <p:nvPr/>
          </p:nvSpPr>
          <p:spPr>
            <a:xfrm>
              <a:off x="2109374" y="1656552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63"/>
            <p:cNvSpPr/>
            <p:nvPr/>
          </p:nvSpPr>
          <p:spPr>
            <a:xfrm>
              <a:off x="2110325" y="16564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63"/>
            <p:cNvSpPr/>
            <p:nvPr/>
          </p:nvSpPr>
          <p:spPr>
            <a:xfrm>
              <a:off x="2117222" y="165630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63"/>
            <p:cNvSpPr/>
            <p:nvPr/>
          </p:nvSpPr>
          <p:spPr>
            <a:xfrm>
              <a:off x="2110650" y="165630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63"/>
            <p:cNvSpPr/>
            <p:nvPr/>
          </p:nvSpPr>
          <p:spPr>
            <a:xfrm>
              <a:off x="2110135" y="1656457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4" name="Google Shape;4454;p63"/>
            <p:cNvSpPr/>
            <p:nvPr/>
          </p:nvSpPr>
          <p:spPr>
            <a:xfrm>
              <a:off x="2119069" y="1657123"/>
              <a:ext cx="964" cy="434"/>
            </a:xfrm>
            <a:custGeom>
              <a:rect b="b" l="l" r="r" t="t"/>
              <a:pathLst>
                <a:path extrusionOk="0" h="32" w="71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5" name="Google Shape;4455;p63"/>
            <p:cNvSpPr/>
            <p:nvPr/>
          </p:nvSpPr>
          <p:spPr>
            <a:xfrm>
              <a:off x="2108994" y="1656593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6" name="Google Shape;4456;p63"/>
            <p:cNvSpPr/>
            <p:nvPr/>
          </p:nvSpPr>
          <p:spPr>
            <a:xfrm>
              <a:off x="2109659" y="1656498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7" name="Google Shape;4457;p63"/>
            <p:cNvSpPr/>
            <p:nvPr/>
          </p:nvSpPr>
          <p:spPr>
            <a:xfrm>
              <a:off x="2116407" y="1656023"/>
              <a:ext cx="679" cy="258"/>
            </a:xfrm>
            <a:custGeom>
              <a:rect b="b" l="l" r="r" t="t"/>
              <a:pathLst>
                <a:path extrusionOk="0" h="19" w="5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8" name="Google Shape;4458;p63"/>
            <p:cNvSpPr/>
            <p:nvPr/>
          </p:nvSpPr>
          <p:spPr>
            <a:xfrm>
              <a:off x="2106428" y="1656552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9" name="Google Shape;4459;p63"/>
            <p:cNvSpPr/>
            <p:nvPr/>
          </p:nvSpPr>
          <p:spPr>
            <a:xfrm>
              <a:off x="2105898" y="1656498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0" name="Google Shape;4460;p63"/>
            <p:cNvSpPr/>
            <p:nvPr/>
          </p:nvSpPr>
          <p:spPr>
            <a:xfrm>
              <a:off x="2110460" y="165640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1" name="Google Shape;4461;p63"/>
            <p:cNvSpPr/>
            <p:nvPr/>
          </p:nvSpPr>
          <p:spPr>
            <a:xfrm>
              <a:off x="2107039" y="1656593"/>
              <a:ext cx="1969" cy="14"/>
            </a:xfrm>
            <a:custGeom>
              <a:rect b="b" l="l" r="r" t="t"/>
              <a:pathLst>
                <a:path extrusionOk="0" h="1" w="145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2" name="Google Shape;4462;p63"/>
            <p:cNvSpPr/>
            <p:nvPr/>
          </p:nvSpPr>
          <p:spPr>
            <a:xfrm>
              <a:off x="2203154" y="1406808"/>
              <a:ext cx="75925" cy="121342"/>
            </a:xfrm>
            <a:custGeom>
              <a:rect b="b" l="l" r="r" t="t"/>
              <a:pathLst>
                <a:path extrusionOk="0" h="8937" w="5592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3" name="Google Shape;4463;p63"/>
            <p:cNvSpPr/>
            <p:nvPr/>
          </p:nvSpPr>
          <p:spPr>
            <a:xfrm>
              <a:off x="2302786" y="1795464"/>
              <a:ext cx="154498" cy="123284"/>
            </a:xfrm>
            <a:custGeom>
              <a:rect b="b" l="l" r="r" t="t"/>
              <a:pathLst>
                <a:path extrusionOk="0" h="9080" w="11379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4" name="Google Shape;4464;p63"/>
            <p:cNvSpPr/>
            <p:nvPr/>
          </p:nvSpPr>
          <p:spPr>
            <a:xfrm>
              <a:off x="2303017" y="1816074"/>
              <a:ext cx="394" cy="1059"/>
            </a:xfrm>
            <a:custGeom>
              <a:rect b="b" l="l" r="r" t="t"/>
              <a:pathLst>
                <a:path extrusionOk="0" h="78" w="29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5" name="Google Shape;4465;p63"/>
            <p:cNvSpPr/>
            <p:nvPr/>
          </p:nvSpPr>
          <p:spPr>
            <a:xfrm>
              <a:off x="2334625" y="1795491"/>
              <a:ext cx="1534" cy="14"/>
            </a:xfrm>
            <a:custGeom>
              <a:rect b="b" l="l" r="r" t="t"/>
              <a:pathLst>
                <a:path extrusionOk="0" h="1" w="113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6" name="Google Shape;4466;p63"/>
            <p:cNvSpPr/>
            <p:nvPr/>
          </p:nvSpPr>
          <p:spPr>
            <a:xfrm>
              <a:off x="2312765" y="1818355"/>
              <a:ext cx="434" cy="204"/>
            </a:xfrm>
            <a:custGeom>
              <a:rect b="b" l="l" r="r" t="t"/>
              <a:pathLst>
                <a:path extrusionOk="0" h="15" w="32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7" name="Google Shape;4467;p63"/>
            <p:cNvSpPr/>
            <p:nvPr/>
          </p:nvSpPr>
          <p:spPr>
            <a:xfrm>
              <a:off x="2311530" y="1818776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8" name="Google Shape;4468;p63"/>
            <p:cNvSpPr/>
            <p:nvPr/>
          </p:nvSpPr>
          <p:spPr>
            <a:xfrm>
              <a:off x="2314571" y="1817025"/>
              <a:ext cx="584" cy="489"/>
            </a:xfrm>
            <a:custGeom>
              <a:rect b="b" l="l" r="r" t="t"/>
              <a:pathLst>
                <a:path extrusionOk="0" h="36" w="43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69" name="Google Shape;4469;p63"/>
            <p:cNvSpPr/>
            <p:nvPr/>
          </p:nvSpPr>
          <p:spPr>
            <a:xfrm>
              <a:off x="2310959" y="1818926"/>
              <a:ext cx="394" cy="54"/>
            </a:xfrm>
            <a:custGeom>
              <a:rect b="b" l="l" r="r" t="t"/>
              <a:pathLst>
                <a:path extrusionOk="0" h="4" w="29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0" name="Google Shape;4470;p63"/>
            <p:cNvSpPr/>
            <p:nvPr/>
          </p:nvSpPr>
          <p:spPr>
            <a:xfrm>
              <a:off x="2313376" y="1818016"/>
              <a:ext cx="448" cy="258"/>
            </a:xfrm>
            <a:custGeom>
              <a:rect b="b" l="l" r="r" t="t"/>
              <a:pathLst>
                <a:path extrusionOk="0" h="19" w="33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1" name="Google Shape;4471;p63"/>
            <p:cNvSpPr/>
            <p:nvPr/>
          </p:nvSpPr>
          <p:spPr>
            <a:xfrm>
              <a:off x="2314001" y="1817595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2" name="Google Shape;4472;p63"/>
            <p:cNvSpPr/>
            <p:nvPr/>
          </p:nvSpPr>
          <p:spPr>
            <a:xfrm>
              <a:off x="2305963" y="1817405"/>
              <a:ext cx="4250" cy="1534"/>
            </a:xfrm>
            <a:custGeom>
              <a:rect b="b" l="l" r="r" t="t"/>
              <a:pathLst>
                <a:path extrusionOk="0" h="113" w="313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3" name="Google Shape;4473;p63"/>
            <p:cNvSpPr/>
            <p:nvPr/>
          </p:nvSpPr>
          <p:spPr>
            <a:xfrm>
              <a:off x="2312141" y="1818586"/>
              <a:ext cx="448" cy="163"/>
            </a:xfrm>
            <a:custGeom>
              <a:rect b="b" l="l" r="r" t="t"/>
              <a:pathLst>
                <a:path extrusionOk="0" h="12" w="33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4" name="Google Shape;4474;p63"/>
            <p:cNvSpPr/>
            <p:nvPr/>
          </p:nvSpPr>
          <p:spPr>
            <a:xfrm>
              <a:off x="2305447" y="18171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5" name="Google Shape;4475;p63"/>
            <p:cNvSpPr/>
            <p:nvPr/>
          </p:nvSpPr>
          <p:spPr>
            <a:xfrm>
              <a:off x="2310199" y="1818966"/>
              <a:ext cx="584" cy="14"/>
            </a:xfrm>
            <a:custGeom>
              <a:rect b="b" l="l" r="r" t="t"/>
              <a:pathLst>
                <a:path extrusionOk="0" h="1" w="43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6" name="Google Shape;4476;p63"/>
            <p:cNvSpPr/>
            <p:nvPr/>
          </p:nvSpPr>
          <p:spPr>
            <a:xfrm>
              <a:off x="2431555" y="1853331"/>
              <a:ext cx="57338" cy="63991"/>
            </a:xfrm>
            <a:custGeom>
              <a:rect b="b" l="l" r="r" t="t"/>
              <a:pathLst>
                <a:path extrusionOk="0" h="4713" w="4223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7" name="Google Shape;4477;p63"/>
            <p:cNvSpPr/>
            <p:nvPr/>
          </p:nvSpPr>
          <p:spPr>
            <a:xfrm>
              <a:off x="2455845" y="1870778"/>
              <a:ext cx="625" cy="489"/>
            </a:xfrm>
            <a:custGeom>
              <a:rect b="b" l="l" r="r" t="t"/>
              <a:pathLst>
                <a:path extrusionOk="0" h="36" w="46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8" name="Google Shape;4478;p63"/>
            <p:cNvSpPr/>
            <p:nvPr/>
          </p:nvSpPr>
          <p:spPr>
            <a:xfrm>
              <a:off x="2453550" y="1892787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79" name="Google Shape;4479;p63"/>
            <p:cNvSpPr/>
            <p:nvPr/>
          </p:nvSpPr>
          <p:spPr>
            <a:xfrm>
              <a:off x="2455791" y="1870737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0" name="Google Shape;4480;p63"/>
            <p:cNvSpPr/>
            <p:nvPr/>
          </p:nvSpPr>
          <p:spPr>
            <a:xfrm>
              <a:off x="2453414" y="189288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1" name="Google Shape;4481;p63"/>
            <p:cNvSpPr/>
            <p:nvPr/>
          </p:nvSpPr>
          <p:spPr>
            <a:xfrm>
              <a:off x="2454270" y="1870357"/>
              <a:ext cx="1059" cy="204"/>
            </a:xfrm>
            <a:custGeom>
              <a:rect b="b" l="l" r="r" t="t"/>
              <a:pathLst>
                <a:path extrusionOk="0" h="15" w="78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2" name="Google Shape;4482;p63"/>
            <p:cNvSpPr/>
            <p:nvPr/>
          </p:nvSpPr>
          <p:spPr>
            <a:xfrm>
              <a:off x="2422037" y="1845619"/>
              <a:ext cx="5961" cy="9912"/>
            </a:xfrm>
            <a:custGeom>
              <a:rect b="b" l="l" r="r" t="t"/>
              <a:pathLst>
                <a:path extrusionOk="0" h="730" w="439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3" name="Google Shape;4483;p63"/>
            <p:cNvSpPr/>
            <p:nvPr/>
          </p:nvSpPr>
          <p:spPr>
            <a:xfrm>
              <a:off x="2425553" y="185557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4" name="Google Shape;4484;p63"/>
            <p:cNvSpPr/>
            <p:nvPr/>
          </p:nvSpPr>
          <p:spPr>
            <a:xfrm>
              <a:off x="2422852" y="185395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5" name="Google Shape;4485;p63"/>
            <p:cNvSpPr/>
            <p:nvPr/>
          </p:nvSpPr>
          <p:spPr>
            <a:xfrm>
              <a:off x="2422037" y="1852761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6" name="Google Shape;4486;p63"/>
            <p:cNvSpPr/>
            <p:nvPr/>
          </p:nvSpPr>
          <p:spPr>
            <a:xfrm>
              <a:off x="2422186" y="1853046"/>
              <a:ext cx="584" cy="869"/>
            </a:xfrm>
            <a:custGeom>
              <a:rect b="b" l="l" r="r" t="t"/>
              <a:pathLst>
                <a:path extrusionOk="0" h="64" w="43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2425988" y="18556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2424508" y="1855286"/>
              <a:ext cx="353" cy="109"/>
            </a:xfrm>
            <a:custGeom>
              <a:rect b="b" l="l" r="r" t="t"/>
              <a:pathLst>
                <a:path extrusionOk="0" h="8" w="26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2424141" y="1855096"/>
              <a:ext cx="380" cy="149"/>
            </a:xfrm>
            <a:custGeom>
              <a:rect b="b" l="l" r="r" t="t"/>
              <a:pathLst>
                <a:path extrusionOk="0" h="11" w="28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2423137" y="1854281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1" name="Google Shape;4491;p63"/>
            <p:cNvSpPr/>
            <p:nvPr/>
          </p:nvSpPr>
          <p:spPr>
            <a:xfrm>
              <a:off x="2423843" y="1854906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2" name="Google Shape;4492;p63"/>
            <p:cNvSpPr/>
            <p:nvPr/>
          </p:nvSpPr>
          <p:spPr>
            <a:xfrm>
              <a:off x="2423422" y="1854621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2424847" y="1855381"/>
              <a:ext cx="720" cy="204"/>
            </a:xfrm>
            <a:custGeom>
              <a:rect b="b" l="l" r="r" t="t"/>
              <a:pathLst>
                <a:path extrusionOk="0" h="15" w="53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4" name="Google Shape;4494;p63"/>
            <p:cNvSpPr/>
            <p:nvPr/>
          </p:nvSpPr>
          <p:spPr>
            <a:xfrm>
              <a:off x="2431365" y="1843827"/>
              <a:ext cx="33048" cy="26544"/>
            </a:xfrm>
            <a:custGeom>
              <a:rect b="b" l="l" r="r" t="t"/>
              <a:pathLst>
                <a:path extrusionOk="0" h="1955" w="2434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5" name="Google Shape;4495;p63"/>
            <p:cNvSpPr/>
            <p:nvPr/>
          </p:nvSpPr>
          <p:spPr>
            <a:xfrm>
              <a:off x="2435682" y="1868117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2432695" y="186503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7" name="Google Shape;4497;p63"/>
            <p:cNvSpPr/>
            <p:nvPr/>
          </p:nvSpPr>
          <p:spPr>
            <a:xfrm>
              <a:off x="2435397" y="186788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8" name="Google Shape;4498;p63"/>
            <p:cNvSpPr/>
            <p:nvPr/>
          </p:nvSpPr>
          <p:spPr>
            <a:xfrm>
              <a:off x="2439538" y="1869027"/>
              <a:ext cx="11174" cy="1249"/>
            </a:xfrm>
            <a:custGeom>
              <a:rect b="b" l="l" r="r" t="t"/>
              <a:pathLst>
                <a:path extrusionOk="0" h="92" w="823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99" name="Google Shape;4499;p63"/>
            <p:cNvSpPr/>
            <p:nvPr/>
          </p:nvSpPr>
          <p:spPr>
            <a:xfrm>
              <a:off x="2435967" y="186826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0" name="Google Shape;4500;p63"/>
            <p:cNvSpPr/>
            <p:nvPr/>
          </p:nvSpPr>
          <p:spPr>
            <a:xfrm>
              <a:off x="2432315" y="1864505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1" name="Google Shape;4501;p63"/>
            <p:cNvSpPr/>
            <p:nvPr/>
          </p:nvSpPr>
          <p:spPr>
            <a:xfrm>
              <a:off x="2431365" y="1862645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2" name="Google Shape;4502;p63"/>
            <p:cNvSpPr/>
            <p:nvPr/>
          </p:nvSpPr>
          <p:spPr>
            <a:xfrm>
              <a:off x="2435071" y="1867601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3" name="Google Shape;4503;p63"/>
            <p:cNvSpPr/>
            <p:nvPr/>
          </p:nvSpPr>
          <p:spPr>
            <a:xfrm>
              <a:off x="2433021" y="186555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2434732" y="18673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2433456" y="1865985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6" name="Google Shape;4506;p63"/>
            <p:cNvSpPr/>
            <p:nvPr/>
          </p:nvSpPr>
          <p:spPr>
            <a:xfrm>
              <a:off x="2434352" y="1866936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7" name="Google Shape;4507;p63"/>
            <p:cNvSpPr/>
            <p:nvPr/>
          </p:nvSpPr>
          <p:spPr>
            <a:xfrm>
              <a:off x="2431935" y="1863840"/>
              <a:ext cx="244" cy="448"/>
            </a:xfrm>
            <a:custGeom>
              <a:rect b="b" l="l" r="r" t="t"/>
              <a:pathLst>
                <a:path extrusionOk="0" h="33" w="18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8" name="Google Shape;4508;p63"/>
            <p:cNvSpPr/>
            <p:nvPr/>
          </p:nvSpPr>
          <p:spPr>
            <a:xfrm>
              <a:off x="2433836" y="186646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2431595" y="1863134"/>
              <a:ext cx="258" cy="625"/>
            </a:xfrm>
            <a:custGeom>
              <a:rect b="b" l="l" r="r" t="t"/>
              <a:pathLst>
                <a:path extrusionOk="0" h="46" w="19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2452274" y="1864560"/>
              <a:ext cx="2295" cy="5811"/>
            </a:xfrm>
            <a:custGeom>
              <a:rect b="b" l="l" r="r" t="t"/>
              <a:pathLst>
                <a:path extrusionOk="0" h="428" w="169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2782384" y="1996356"/>
              <a:ext cx="29246" cy="38139"/>
            </a:xfrm>
            <a:custGeom>
              <a:rect b="b" l="l" r="r" t="t"/>
              <a:pathLst>
                <a:path extrusionOk="0" h="2809" w="2154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2853543" y="1995460"/>
              <a:ext cx="70169" cy="41954"/>
            </a:xfrm>
            <a:custGeom>
              <a:rect b="b" l="l" r="r" t="t"/>
              <a:pathLst>
                <a:path extrusionOk="0" h="3090" w="5168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2791942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2790367" y="2002059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2792458" y="2002154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6" name="Google Shape;4516;p63"/>
            <p:cNvSpPr/>
            <p:nvPr/>
          </p:nvSpPr>
          <p:spPr>
            <a:xfrm>
              <a:off x="2790843" y="200211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7" name="Google Shape;4517;p63"/>
            <p:cNvSpPr/>
            <p:nvPr/>
          </p:nvSpPr>
          <p:spPr>
            <a:xfrm>
              <a:off x="2793463" y="2002059"/>
              <a:ext cx="353" cy="14"/>
            </a:xfrm>
            <a:custGeom>
              <a:rect b="b" l="l" r="r" t="t"/>
              <a:pathLst>
                <a:path extrusionOk="0" h="1" w="26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2792947" y="2002113"/>
              <a:ext cx="380" cy="14"/>
            </a:xfrm>
            <a:custGeom>
              <a:rect b="b" l="l" r="r" t="t"/>
              <a:pathLst>
                <a:path extrusionOk="0" h="1" w="28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19" name="Google Shape;4519;p63"/>
            <p:cNvSpPr/>
            <p:nvPr/>
          </p:nvSpPr>
          <p:spPr>
            <a:xfrm>
              <a:off x="2793938" y="2002018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0" name="Google Shape;4520;p63"/>
            <p:cNvSpPr/>
            <p:nvPr/>
          </p:nvSpPr>
          <p:spPr>
            <a:xfrm>
              <a:off x="2788657" y="2001448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2783524" y="1996546"/>
              <a:ext cx="394" cy="68"/>
            </a:xfrm>
            <a:custGeom>
              <a:rect b="b" l="l" r="r" t="t"/>
              <a:pathLst>
                <a:path extrusionOk="0" h="5" w="29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2" name="Google Shape;4522;p63"/>
            <p:cNvSpPr/>
            <p:nvPr/>
          </p:nvSpPr>
          <p:spPr>
            <a:xfrm>
              <a:off x="2782343" y="1996506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3" name="Google Shape;4523;p63"/>
            <p:cNvSpPr/>
            <p:nvPr/>
          </p:nvSpPr>
          <p:spPr>
            <a:xfrm>
              <a:off x="2789471" y="2001869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2789091" y="200173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5" name="Google Shape;4525;p63"/>
            <p:cNvSpPr/>
            <p:nvPr/>
          </p:nvSpPr>
          <p:spPr>
            <a:xfrm>
              <a:off x="2789892" y="2001964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6" name="Google Shape;4526;p63"/>
            <p:cNvSpPr/>
            <p:nvPr/>
          </p:nvSpPr>
          <p:spPr>
            <a:xfrm>
              <a:off x="2794943" y="200186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2796083" y="200025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2791847" y="200215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2794563" y="2001923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2794794" y="200192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1" name="Google Shape;4531;p63"/>
            <p:cNvSpPr/>
            <p:nvPr/>
          </p:nvSpPr>
          <p:spPr>
            <a:xfrm>
              <a:off x="2796124" y="2000022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2" name="Google Shape;4532;p63"/>
            <p:cNvSpPr/>
            <p:nvPr/>
          </p:nvSpPr>
          <p:spPr>
            <a:xfrm>
              <a:off x="2796749" y="19991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2796559" y="199920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2796178" y="1999737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2796369" y="19993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6" name="Google Shape;4536;p63"/>
            <p:cNvSpPr/>
            <p:nvPr/>
          </p:nvSpPr>
          <p:spPr>
            <a:xfrm>
              <a:off x="2796274" y="1999547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7" name="Google Shape;4537;p63"/>
            <p:cNvSpPr/>
            <p:nvPr/>
          </p:nvSpPr>
          <p:spPr>
            <a:xfrm>
              <a:off x="2794223" y="2001964"/>
              <a:ext cx="299" cy="68"/>
            </a:xfrm>
            <a:custGeom>
              <a:rect b="b" l="l" r="r" t="t"/>
              <a:pathLst>
                <a:path extrusionOk="0" h="5" w="22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8" name="Google Shape;4538;p63"/>
            <p:cNvSpPr/>
            <p:nvPr/>
          </p:nvSpPr>
          <p:spPr>
            <a:xfrm>
              <a:off x="2887582" y="2010097"/>
              <a:ext cx="6572" cy="4100"/>
            </a:xfrm>
            <a:custGeom>
              <a:rect b="b" l="l" r="r" t="t"/>
              <a:pathLst>
                <a:path extrusionOk="0" h="302" w="484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2888668" y="2013192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2888913" y="201347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1" name="Google Shape;4541;p63"/>
            <p:cNvSpPr/>
            <p:nvPr/>
          </p:nvSpPr>
          <p:spPr>
            <a:xfrm>
              <a:off x="2888438" y="201290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2" name="Google Shape;4542;p63"/>
            <p:cNvSpPr/>
            <p:nvPr/>
          </p:nvSpPr>
          <p:spPr>
            <a:xfrm>
              <a:off x="2889049" y="2013708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3" name="Google Shape;4543;p63"/>
            <p:cNvSpPr/>
            <p:nvPr/>
          </p:nvSpPr>
          <p:spPr>
            <a:xfrm>
              <a:off x="2887582" y="20115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4" name="Google Shape;4544;p63"/>
            <p:cNvSpPr/>
            <p:nvPr/>
          </p:nvSpPr>
          <p:spPr>
            <a:xfrm>
              <a:off x="2888247" y="2012568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5" name="Google Shape;4545;p63"/>
            <p:cNvSpPr/>
            <p:nvPr/>
          </p:nvSpPr>
          <p:spPr>
            <a:xfrm>
              <a:off x="2889239" y="2013898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2887908" y="2012093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2889334" y="20140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8" name="Google Shape;4548;p63"/>
            <p:cNvSpPr/>
            <p:nvPr/>
          </p:nvSpPr>
          <p:spPr>
            <a:xfrm>
              <a:off x="2893801" y="201024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49" name="Google Shape;4549;p63"/>
            <p:cNvSpPr/>
            <p:nvPr/>
          </p:nvSpPr>
          <p:spPr>
            <a:xfrm>
              <a:off x="2889483" y="201414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0" name="Google Shape;4550;p63"/>
            <p:cNvSpPr/>
            <p:nvPr/>
          </p:nvSpPr>
          <p:spPr>
            <a:xfrm>
              <a:off x="2889578" y="201423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2889619" y="2014279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2894181" y="2012188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2893950" y="201095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4" name="Google Shape;4554;p63"/>
            <p:cNvSpPr/>
            <p:nvPr/>
          </p:nvSpPr>
          <p:spPr>
            <a:xfrm>
              <a:off x="2894045" y="2011387"/>
              <a:ext cx="54" cy="394"/>
            </a:xfrm>
            <a:custGeom>
              <a:rect b="b" l="l" r="r" t="t"/>
              <a:pathLst>
                <a:path extrusionOk="0" h="29" w="4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5" name="Google Shape;4555;p63"/>
            <p:cNvSpPr/>
            <p:nvPr/>
          </p:nvSpPr>
          <p:spPr>
            <a:xfrm>
              <a:off x="2894140" y="2011808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2889714" y="201433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7" name="Google Shape;4557;p63"/>
            <p:cNvSpPr/>
            <p:nvPr/>
          </p:nvSpPr>
          <p:spPr>
            <a:xfrm>
              <a:off x="2893855" y="2010477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8" name="Google Shape;4558;p63"/>
            <p:cNvSpPr/>
            <p:nvPr/>
          </p:nvSpPr>
          <p:spPr>
            <a:xfrm>
              <a:off x="2333674" y="1750386"/>
              <a:ext cx="69992" cy="68689"/>
            </a:xfrm>
            <a:custGeom>
              <a:rect b="b" l="l" r="r" t="t"/>
              <a:pathLst>
                <a:path extrusionOk="0" h="5059" w="5155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2360965" y="1751568"/>
              <a:ext cx="584" cy="204"/>
            </a:xfrm>
            <a:custGeom>
              <a:rect b="b" l="l" r="r" t="t"/>
              <a:pathLst>
                <a:path extrusionOk="0" h="15" w="43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2333674" y="1776048"/>
              <a:ext cx="15465" cy="8147"/>
            </a:xfrm>
            <a:custGeom>
              <a:rect b="b" l="l" r="r" t="t"/>
              <a:pathLst>
                <a:path extrusionOk="0" h="600" w="1139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2" name="Google Shape;4562;p63"/>
            <p:cNvSpPr/>
            <p:nvPr/>
          </p:nvSpPr>
          <p:spPr>
            <a:xfrm>
              <a:off x="2334720" y="1789218"/>
              <a:ext cx="1059" cy="4481"/>
            </a:xfrm>
            <a:custGeom>
              <a:rect b="b" l="l" r="r" t="t"/>
              <a:pathLst>
                <a:path extrusionOk="0" h="330" w="78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2334530" y="1788403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4" name="Google Shape;4564;p63"/>
            <p:cNvSpPr/>
            <p:nvPr/>
          </p:nvSpPr>
          <p:spPr>
            <a:xfrm>
              <a:off x="2334340" y="1787697"/>
              <a:ext cx="204" cy="720"/>
            </a:xfrm>
            <a:custGeom>
              <a:rect b="b" l="l" r="r" t="t"/>
              <a:pathLst>
                <a:path extrusionOk="0" h="53" w="15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5" name="Google Shape;4565;p63"/>
            <p:cNvSpPr/>
            <p:nvPr/>
          </p:nvSpPr>
          <p:spPr>
            <a:xfrm>
              <a:off x="2333770" y="17850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2334150" y="1787073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2333865" y="178574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2334055" y="178646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2333674" y="178418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2369709" y="1751568"/>
              <a:ext cx="2580" cy="1249"/>
            </a:xfrm>
            <a:custGeom>
              <a:rect b="b" l="l" r="r" t="t"/>
              <a:pathLst>
                <a:path extrusionOk="0" h="92" w="19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2348135" y="1797392"/>
              <a:ext cx="2620" cy="1724"/>
            </a:xfrm>
            <a:custGeom>
              <a:rect b="b" l="l" r="r" t="t"/>
              <a:pathLst>
                <a:path extrusionOk="0" h="127" w="193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2" name="Google Shape;4572;p63"/>
            <p:cNvSpPr/>
            <p:nvPr/>
          </p:nvSpPr>
          <p:spPr>
            <a:xfrm>
              <a:off x="2337666" y="179363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3" name="Google Shape;4573;p63"/>
            <p:cNvSpPr/>
            <p:nvPr/>
          </p:nvSpPr>
          <p:spPr>
            <a:xfrm>
              <a:off x="2338046" y="1793590"/>
              <a:ext cx="679" cy="14"/>
            </a:xfrm>
            <a:custGeom>
              <a:rect b="b" l="l" r="r" t="t"/>
              <a:pathLst>
                <a:path extrusionOk="0" h="1" w="5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2342663" y="1794255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2344088" y="1795016"/>
              <a:ext cx="4060" cy="2390"/>
            </a:xfrm>
            <a:custGeom>
              <a:rect b="b" l="l" r="r" t="t"/>
              <a:pathLst>
                <a:path extrusionOk="0" h="176" w="299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2343192" y="1794540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7" name="Google Shape;4577;p63"/>
            <p:cNvSpPr/>
            <p:nvPr/>
          </p:nvSpPr>
          <p:spPr>
            <a:xfrm>
              <a:off x="2338712" y="1793590"/>
              <a:ext cx="2009" cy="109"/>
            </a:xfrm>
            <a:custGeom>
              <a:rect b="b" l="l" r="r" t="t"/>
              <a:pathLst>
                <a:path extrusionOk="0" h="8" w="148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8" name="Google Shape;4578;p63"/>
            <p:cNvSpPr/>
            <p:nvPr/>
          </p:nvSpPr>
          <p:spPr>
            <a:xfrm>
              <a:off x="238230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2386776" y="1818776"/>
              <a:ext cx="3435" cy="394"/>
            </a:xfrm>
            <a:custGeom>
              <a:rect b="b" l="l" r="r" t="t"/>
              <a:pathLst>
                <a:path extrusionOk="0" h="29" w="253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0" name="Google Shape;4580;p63"/>
            <p:cNvSpPr/>
            <p:nvPr/>
          </p:nvSpPr>
          <p:spPr>
            <a:xfrm>
              <a:off x="2392098" y="1811662"/>
              <a:ext cx="11663" cy="11554"/>
            </a:xfrm>
            <a:custGeom>
              <a:rect b="b" l="l" r="r" t="t"/>
              <a:pathLst>
                <a:path extrusionOk="0" h="851" w="859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1" name="Google Shape;4581;p63"/>
            <p:cNvSpPr/>
            <p:nvPr/>
          </p:nvSpPr>
          <p:spPr>
            <a:xfrm>
              <a:off x="2392003" y="1819401"/>
              <a:ext cx="3435" cy="434"/>
            </a:xfrm>
            <a:custGeom>
              <a:rect b="b" l="l" r="r" t="t"/>
              <a:pathLst>
                <a:path extrusionOk="0" h="32" w="253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2" name="Google Shape;4582;p63"/>
            <p:cNvSpPr/>
            <p:nvPr/>
          </p:nvSpPr>
          <p:spPr>
            <a:xfrm>
              <a:off x="2399471" y="1823053"/>
              <a:ext cx="4236" cy="204"/>
            </a:xfrm>
            <a:custGeom>
              <a:rect b="b" l="l" r="r" t="t"/>
              <a:pathLst>
                <a:path extrusionOk="0" h="15" w="312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3" name="Google Shape;4583;p63"/>
            <p:cNvSpPr/>
            <p:nvPr/>
          </p:nvSpPr>
          <p:spPr>
            <a:xfrm>
              <a:off x="2397991" y="181174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4" name="Google Shape;4584;p63"/>
            <p:cNvSpPr/>
            <p:nvPr/>
          </p:nvSpPr>
          <p:spPr>
            <a:xfrm>
              <a:off x="2393185" y="1816685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5" name="Google Shape;4585;p63"/>
            <p:cNvSpPr/>
            <p:nvPr/>
          </p:nvSpPr>
          <p:spPr>
            <a:xfrm>
              <a:off x="2399702" y="181259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2399227" y="181227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7" name="Google Shape;4587;p63"/>
            <p:cNvSpPr/>
            <p:nvPr/>
          </p:nvSpPr>
          <p:spPr>
            <a:xfrm>
              <a:off x="2398426" y="1811838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8" name="Google Shape;4588;p63"/>
            <p:cNvSpPr/>
            <p:nvPr/>
          </p:nvSpPr>
          <p:spPr>
            <a:xfrm>
              <a:off x="2397367" y="1811743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89" name="Google Shape;4589;p63"/>
            <p:cNvSpPr/>
            <p:nvPr/>
          </p:nvSpPr>
          <p:spPr>
            <a:xfrm>
              <a:off x="2393755" y="181540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2400747" y="181354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1" name="Google Shape;4591;p63"/>
            <p:cNvSpPr/>
            <p:nvPr/>
          </p:nvSpPr>
          <p:spPr>
            <a:xfrm>
              <a:off x="2393375" y="181616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2" name="Google Shape;4592;p63"/>
            <p:cNvSpPr/>
            <p:nvPr/>
          </p:nvSpPr>
          <p:spPr>
            <a:xfrm>
              <a:off x="2400177" y="181303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2393565" y="1815735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2398806" y="181202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2394420" y="181426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2394040" y="181483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7" name="Google Shape;4597;p63"/>
            <p:cNvSpPr/>
            <p:nvPr/>
          </p:nvSpPr>
          <p:spPr>
            <a:xfrm>
              <a:off x="2394135" y="181464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8" name="Google Shape;4598;p63"/>
            <p:cNvSpPr/>
            <p:nvPr/>
          </p:nvSpPr>
          <p:spPr>
            <a:xfrm>
              <a:off x="2394230" y="181449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599" name="Google Shape;4599;p63"/>
            <p:cNvSpPr/>
            <p:nvPr/>
          </p:nvSpPr>
          <p:spPr>
            <a:xfrm>
              <a:off x="2394380" y="18143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0" name="Google Shape;4600;p63"/>
            <p:cNvSpPr/>
            <p:nvPr/>
          </p:nvSpPr>
          <p:spPr>
            <a:xfrm>
              <a:off x="2394325" y="181440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1" name="Google Shape;4601;p63"/>
            <p:cNvSpPr/>
            <p:nvPr/>
          </p:nvSpPr>
          <p:spPr>
            <a:xfrm>
              <a:off x="2393904" y="181507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2" name="Google Shape;4602;p63"/>
            <p:cNvSpPr/>
            <p:nvPr/>
          </p:nvSpPr>
          <p:spPr>
            <a:xfrm>
              <a:off x="2013313" y="1624754"/>
              <a:ext cx="94975" cy="80080"/>
            </a:xfrm>
            <a:custGeom>
              <a:rect b="b" l="l" r="r" t="t"/>
              <a:pathLst>
                <a:path extrusionOk="0" h="5898" w="6995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2113407" y="1701277"/>
              <a:ext cx="5580" cy="11812"/>
            </a:xfrm>
            <a:custGeom>
              <a:rect b="b" l="l" r="r" t="t"/>
              <a:pathLst>
                <a:path extrusionOk="0" h="870" w="411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2091696" y="1640056"/>
              <a:ext cx="4616" cy="543"/>
            </a:xfrm>
            <a:custGeom>
              <a:rect b="b" l="l" r="r" t="t"/>
              <a:pathLst>
                <a:path extrusionOk="0" h="40" w="34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63"/>
            <p:cNvSpPr/>
            <p:nvPr/>
          </p:nvSpPr>
          <p:spPr>
            <a:xfrm>
              <a:off x="2083563" y="163439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63"/>
            <p:cNvSpPr/>
            <p:nvPr/>
          </p:nvSpPr>
          <p:spPr>
            <a:xfrm>
              <a:off x="2066972" y="1624699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2087840" y="1638630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63"/>
            <p:cNvSpPr/>
            <p:nvPr/>
          </p:nvSpPr>
          <p:spPr>
            <a:xfrm>
              <a:off x="2089741" y="1640151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63"/>
            <p:cNvSpPr/>
            <p:nvPr/>
          </p:nvSpPr>
          <p:spPr>
            <a:xfrm>
              <a:off x="2089361" y="164001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2079992" y="1635819"/>
              <a:ext cx="1629" cy="299"/>
            </a:xfrm>
            <a:custGeom>
              <a:rect b="b" l="l" r="r" t="t"/>
              <a:pathLst>
                <a:path extrusionOk="0" h="22" w="12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63"/>
            <p:cNvSpPr/>
            <p:nvPr/>
          </p:nvSpPr>
          <p:spPr>
            <a:xfrm>
              <a:off x="2088411" y="1639295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63"/>
            <p:cNvSpPr/>
            <p:nvPr/>
          </p:nvSpPr>
          <p:spPr>
            <a:xfrm>
              <a:off x="2088981" y="1639825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2090121" y="1640110"/>
              <a:ext cx="1589" cy="109"/>
            </a:xfrm>
            <a:custGeom>
              <a:rect b="b" l="l" r="r" t="t"/>
              <a:pathLst>
                <a:path extrusionOk="0" h="8" w="117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2088125" y="16389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2088696" y="163958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63"/>
            <p:cNvSpPr/>
            <p:nvPr/>
          </p:nvSpPr>
          <p:spPr>
            <a:xfrm>
              <a:off x="2091221" y="1640056"/>
              <a:ext cx="1100" cy="68"/>
            </a:xfrm>
            <a:custGeom>
              <a:rect b="b" l="l" r="r" t="t"/>
              <a:pathLst>
                <a:path extrusionOk="0" h="5" w="81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7" name="Google Shape;4617;p63"/>
            <p:cNvSpPr/>
            <p:nvPr/>
          </p:nvSpPr>
          <p:spPr>
            <a:xfrm>
              <a:off x="2093923" y="1670524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8" name="Google Shape;4618;p63"/>
            <p:cNvSpPr/>
            <p:nvPr/>
          </p:nvSpPr>
          <p:spPr>
            <a:xfrm>
              <a:off x="2103767" y="1657068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2101676" y="165801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2099585" y="1672289"/>
              <a:ext cx="502" cy="1385"/>
            </a:xfrm>
            <a:custGeom>
              <a:rect b="b" l="l" r="r" t="t"/>
              <a:pathLst>
                <a:path extrusionOk="0" h="102" w="37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2101296" y="1658209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2" name="Google Shape;4622;p63"/>
            <p:cNvSpPr/>
            <p:nvPr/>
          </p:nvSpPr>
          <p:spPr>
            <a:xfrm>
              <a:off x="2100630" y="165868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3" name="Google Shape;4623;p63"/>
            <p:cNvSpPr/>
            <p:nvPr/>
          </p:nvSpPr>
          <p:spPr>
            <a:xfrm>
              <a:off x="2100956" y="1658453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2102056" y="1657829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2103142" y="1657543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6" name="Google Shape;4626;p63"/>
            <p:cNvSpPr/>
            <p:nvPr/>
          </p:nvSpPr>
          <p:spPr>
            <a:xfrm>
              <a:off x="2102816" y="1657638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7" name="Google Shape;4627;p63"/>
            <p:cNvSpPr/>
            <p:nvPr/>
          </p:nvSpPr>
          <p:spPr>
            <a:xfrm>
              <a:off x="2102436" y="1657733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8" name="Google Shape;4628;p63"/>
            <p:cNvSpPr/>
            <p:nvPr/>
          </p:nvSpPr>
          <p:spPr>
            <a:xfrm>
              <a:off x="2100345" y="165902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29" name="Google Shape;4629;p63"/>
            <p:cNvSpPr/>
            <p:nvPr/>
          </p:nvSpPr>
          <p:spPr>
            <a:xfrm>
              <a:off x="2099395" y="166030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2099585" y="165991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" name="Google Shape;4631;p63"/>
            <p:cNvSpPr/>
            <p:nvPr/>
          </p:nvSpPr>
          <p:spPr>
            <a:xfrm>
              <a:off x="2099245" y="1660639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" name="Google Shape;4632;p63"/>
            <p:cNvSpPr/>
            <p:nvPr/>
          </p:nvSpPr>
          <p:spPr>
            <a:xfrm>
              <a:off x="2099150" y="1661019"/>
              <a:ext cx="109" cy="339"/>
            </a:xfrm>
            <a:custGeom>
              <a:rect b="b" l="l" r="r" t="t"/>
              <a:pathLst>
                <a:path extrusionOk="0" h="25" w="8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" name="Google Shape;4633;p63"/>
            <p:cNvSpPr/>
            <p:nvPr/>
          </p:nvSpPr>
          <p:spPr>
            <a:xfrm>
              <a:off x="2094018" y="1670958"/>
              <a:ext cx="543" cy="584"/>
            </a:xfrm>
            <a:custGeom>
              <a:rect b="b" l="l" r="r" t="t"/>
              <a:pathLst>
                <a:path extrusionOk="0" h="43" w="4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2100060" y="165930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2099816" y="1659594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6" name="Google Shape;4636;p63"/>
            <p:cNvSpPr/>
            <p:nvPr/>
          </p:nvSpPr>
          <p:spPr>
            <a:xfrm>
              <a:off x="2096299" y="1640626"/>
              <a:ext cx="1113" cy="489"/>
            </a:xfrm>
            <a:custGeom>
              <a:rect b="b" l="l" r="r" t="t"/>
              <a:pathLst>
                <a:path extrusionOk="0" h="36" w="82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7" name="Google Shape;4637;p63"/>
            <p:cNvSpPr/>
            <p:nvPr/>
          </p:nvSpPr>
          <p:spPr>
            <a:xfrm>
              <a:off x="2103957" y="1654937"/>
              <a:ext cx="299" cy="2145"/>
            </a:xfrm>
            <a:custGeom>
              <a:rect b="b" l="l" r="r" t="t"/>
              <a:pathLst>
                <a:path extrusionOk="0" h="158" w="22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2105138" y="1644577"/>
              <a:ext cx="1969" cy="625"/>
            </a:xfrm>
            <a:custGeom>
              <a:rect b="b" l="l" r="r" t="t"/>
              <a:pathLst>
                <a:path extrusionOk="0" h="46" w="145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2095824" y="1640490"/>
              <a:ext cx="1018" cy="299"/>
            </a:xfrm>
            <a:custGeom>
              <a:rect b="b" l="l" r="r" t="t"/>
              <a:pathLst>
                <a:path extrusionOk="0" h="22" w="75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0" name="Google Shape;4640;p63"/>
            <p:cNvSpPr/>
            <p:nvPr/>
          </p:nvSpPr>
          <p:spPr>
            <a:xfrm>
              <a:off x="2103862" y="165683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1" name="Google Shape;4641;p63"/>
            <p:cNvSpPr/>
            <p:nvPr/>
          </p:nvSpPr>
          <p:spPr>
            <a:xfrm>
              <a:off x="1375130" y="1936371"/>
              <a:ext cx="14704" cy="7522"/>
            </a:xfrm>
            <a:custGeom>
              <a:rect b="b" l="l" r="r" t="t"/>
              <a:pathLst>
                <a:path extrusionOk="0" h="554" w="1083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1380643" y="1923581"/>
              <a:ext cx="42986" cy="21887"/>
            </a:xfrm>
            <a:custGeom>
              <a:rect b="b" l="l" r="r" t="t"/>
              <a:pathLst>
                <a:path extrusionOk="0" h="1612" w="3166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1391722" y="194055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1391722" y="194150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1391722" y="1940933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6" name="Google Shape;4646;p63"/>
            <p:cNvSpPr/>
            <p:nvPr/>
          </p:nvSpPr>
          <p:spPr>
            <a:xfrm>
              <a:off x="1391586" y="1938937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7" name="Google Shape;4647;p63"/>
            <p:cNvSpPr/>
            <p:nvPr/>
          </p:nvSpPr>
          <p:spPr>
            <a:xfrm>
              <a:off x="1381403" y="1935230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1391396" y="1938516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1382163" y="193566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0" name="Google Shape;4650;p63"/>
            <p:cNvSpPr/>
            <p:nvPr/>
          </p:nvSpPr>
          <p:spPr>
            <a:xfrm>
              <a:off x="1391722" y="1940173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1" name="Google Shape;4651;p63"/>
            <p:cNvSpPr/>
            <p:nvPr/>
          </p:nvSpPr>
          <p:spPr>
            <a:xfrm>
              <a:off x="1391627" y="194197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2" name="Google Shape;4652;p63"/>
            <p:cNvSpPr/>
            <p:nvPr/>
          </p:nvSpPr>
          <p:spPr>
            <a:xfrm>
              <a:off x="1391722" y="193960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1391722" y="19399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4" name="Google Shape;4654;p63"/>
            <p:cNvSpPr/>
            <p:nvPr/>
          </p:nvSpPr>
          <p:spPr>
            <a:xfrm>
              <a:off x="1391722" y="193941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5" name="Google Shape;4655;p63"/>
            <p:cNvSpPr/>
            <p:nvPr/>
          </p:nvSpPr>
          <p:spPr>
            <a:xfrm>
              <a:off x="1391627" y="1939127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6" name="Google Shape;4656;p63"/>
            <p:cNvSpPr/>
            <p:nvPr/>
          </p:nvSpPr>
          <p:spPr>
            <a:xfrm>
              <a:off x="1391491" y="193865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7" name="Google Shape;4657;p63"/>
            <p:cNvSpPr/>
            <p:nvPr/>
          </p:nvSpPr>
          <p:spPr>
            <a:xfrm>
              <a:off x="1391532" y="193880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8" name="Google Shape;4658;p63"/>
            <p:cNvSpPr/>
            <p:nvPr/>
          </p:nvSpPr>
          <p:spPr>
            <a:xfrm>
              <a:off x="1174075" y="1791214"/>
              <a:ext cx="223703" cy="138382"/>
            </a:xfrm>
            <a:custGeom>
              <a:rect b="b" l="l" r="r" t="t"/>
              <a:pathLst>
                <a:path extrusionOk="0" h="10192" w="16476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59" name="Google Shape;4659;p63"/>
            <p:cNvSpPr/>
            <p:nvPr/>
          </p:nvSpPr>
          <p:spPr>
            <a:xfrm>
              <a:off x="1356122" y="1909990"/>
              <a:ext cx="28160" cy="28771"/>
            </a:xfrm>
            <a:custGeom>
              <a:rect b="b" l="l" r="r" t="t"/>
              <a:pathLst>
                <a:path extrusionOk="0" h="2119" w="2074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1378552" y="193466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1" name="Google Shape;4661;p63"/>
            <p:cNvSpPr/>
            <p:nvPr/>
          </p:nvSpPr>
          <p:spPr>
            <a:xfrm>
              <a:off x="1374370" y="193789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2" name="Google Shape;4662;p63"/>
            <p:cNvSpPr/>
            <p:nvPr/>
          </p:nvSpPr>
          <p:spPr>
            <a:xfrm>
              <a:off x="1373759" y="19384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3" name="Google Shape;4663;p63"/>
            <p:cNvSpPr/>
            <p:nvPr/>
          </p:nvSpPr>
          <p:spPr>
            <a:xfrm>
              <a:off x="1377601" y="1935190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4" name="Google Shape;4664;p63"/>
            <p:cNvSpPr/>
            <p:nvPr/>
          </p:nvSpPr>
          <p:spPr>
            <a:xfrm>
              <a:off x="1378362" y="193471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1377370" y="1935380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1377031" y="193557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7" name="Google Shape;4667;p63"/>
            <p:cNvSpPr/>
            <p:nvPr/>
          </p:nvSpPr>
          <p:spPr>
            <a:xfrm>
              <a:off x="1376705" y="1935855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8" name="Google Shape;4668;p63"/>
            <p:cNvSpPr/>
            <p:nvPr/>
          </p:nvSpPr>
          <p:spPr>
            <a:xfrm>
              <a:off x="1375470" y="193690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1377846" y="193504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0" name="Google Shape;4670;p63"/>
            <p:cNvSpPr/>
            <p:nvPr/>
          </p:nvSpPr>
          <p:spPr>
            <a:xfrm>
              <a:off x="1378076" y="1934905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1" name="Google Shape;4671;p63"/>
            <p:cNvSpPr/>
            <p:nvPr/>
          </p:nvSpPr>
          <p:spPr>
            <a:xfrm>
              <a:off x="1374899" y="19373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1375890" y="1936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3" name="Google Shape;4673;p63"/>
            <p:cNvSpPr/>
            <p:nvPr/>
          </p:nvSpPr>
          <p:spPr>
            <a:xfrm>
              <a:off x="1376325" y="1936140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4" name="Google Shape;4674;p63"/>
            <p:cNvSpPr/>
            <p:nvPr/>
          </p:nvSpPr>
          <p:spPr>
            <a:xfrm>
              <a:off x="1378226" y="1934810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5" name="Google Shape;4675;p63"/>
            <p:cNvSpPr/>
            <p:nvPr/>
          </p:nvSpPr>
          <p:spPr>
            <a:xfrm>
              <a:off x="1378647" y="1928917"/>
              <a:ext cx="3435" cy="5716"/>
            </a:xfrm>
            <a:custGeom>
              <a:rect b="b" l="l" r="r" t="t"/>
              <a:pathLst>
                <a:path extrusionOk="0" h="421" w="253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6" name="Google Shape;4676;p63"/>
            <p:cNvSpPr/>
            <p:nvPr/>
          </p:nvSpPr>
          <p:spPr>
            <a:xfrm>
              <a:off x="1384078" y="19268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1383127" y="1927152"/>
              <a:ext cx="869" cy="869"/>
            </a:xfrm>
            <a:custGeom>
              <a:rect b="b" l="l" r="r" t="t"/>
              <a:pathLst>
                <a:path extrusionOk="0" h="64" w="64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8" name="Google Shape;4678;p63"/>
            <p:cNvSpPr/>
            <p:nvPr/>
          </p:nvSpPr>
          <p:spPr>
            <a:xfrm>
              <a:off x="1378647" y="1934524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1358213" y="1927342"/>
              <a:ext cx="394" cy="543"/>
            </a:xfrm>
            <a:custGeom>
              <a:rect b="b" l="l" r="r" t="t"/>
              <a:pathLst>
                <a:path extrusionOk="0" h="40" w="29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0" name="Google Shape;4680;p63"/>
            <p:cNvSpPr/>
            <p:nvPr/>
          </p:nvSpPr>
          <p:spPr>
            <a:xfrm>
              <a:off x="1360874" y="1924206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1" name="Google Shape;4681;p63"/>
            <p:cNvSpPr/>
            <p:nvPr/>
          </p:nvSpPr>
          <p:spPr>
            <a:xfrm>
              <a:off x="1361064" y="192397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1356122" y="1927912"/>
              <a:ext cx="2064" cy="2865"/>
            </a:xfrm>
            <a:custGeom>
              <a:rect b="b" l="l" r="r" t="t"/>
              <a:pathLst>
                <a:path extrusionOk="0" h="211" w="152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3" name="Google Shape;4683;p63"/>
            <p:cNvSpPr/>
            <p:nvPr/>
          </p:nvSpPr>
          <p:spPr>
            <a:xfrm>
              <a:off x="1358647" y="1926826"/>
              <a:ext cx="339" cy="434"/>
            </a:xfrm>
            <a:custGeom>
              <a:rect b="b" l="l" r="r" t="t"/>
              <a:pathLst>
                <a:path extrusionOk="0" h="32" w="25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4" name="Google Shape;4684;p63"/>
            <p:cNvSpPr/>
            <p:nvPr/>
          </p:nvSpPr>
          <p:spPr>
            <a:xfrm>
              <a:off x="1377465" y="1910085"/>
              <a:ext cx="1955" cy="14"/>
            </a:xfrm>
            <a:custGeom>
              <a:rect b="b" l="l" r="r" t="t"/>
              <a:pathLst>
                <a:path extrusionOk="0" h="1" w="144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5" name="Google Shape;4685;p63"/>
            <p:cNvSpPr/>
            <p:nvPr/>
          </p:nvSpPr>
          <p:spPr>
            <a:xfrm>
              <a:off x="1359788" y="1925441"/>
              <a:ext cx="204" cy="299"/>
            </a:xfrm>
            <a:custGeom>
              <a:rect b="b" l="l" r="r" t="t"/>
              <a:pathLst>
                <a:path extrusionOk="0" h="22" w="15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1359448" y="1925876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1360113" y="192511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1361213" y="192378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1360643" y="1924450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1360399" y="1924735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1359068" y="1926351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2" name="Google Shape;4692;p63"/>
            <p:cNvSpPr/>
            <p:nvPr/>
          </p:nvSpPr>
          <p:spPr>
            <a:xfrm>
              <a:off x="1380833" y="1905333"/>
              <a:ext cx="7386" cy="17841"/>
            </a:xfrm>
            <a:custGeom>
              <a:rect b="b" l="l" r="r" t="t"/>
              <a:pathLst>
                <a:path extrusionOk="0" h="1314" w="544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63"/>
            <p:cNvSpPr/>
            <p:nvPr/>
          </p:nvSpPr>
          <p:spPr>
            <a:xfrm>
              <a:off x="1381973" y="1909664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1381837" y="190980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1386970" y="190561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63"/>
            <p:cNvSpPr/>
            <p:nvPr/>
          </p:nvSpPr>
          <p:spPr>
            <a:xfrm>
              <a:off x="1382123" y="1909515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63"/>
            <p:cNvSpPr/>
            <p:nvPr/>
          </p:nvSpPr>
          <p:spPr>
            <a:xfrm>
              <a:off x="1382543" y="1908374"/>
              <a:ext cx="584" cy="774"/>
            </a:xfrm>
            <a:custGeom>
              <a:rect b="b" l="l" r="r" t="t"/>
              <a:pathLst>
                <a:path extrusionOk="0" h="57" w="43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1387214" y="190576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1382408" y="1909189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1381593" y="19099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63"/>
            <p:cNvSpPr/>
            <p:nvPr/>
          </p:nvSpPr>
          <p:spPr>
            <a:xfrm>
              <a:off x="1387499" y="1905957"/>
              <a:ext cx="720" cy="584"/>
            </a:xfrm>
            <a:custGeom>
              <a:rect b="b" l="l" r="r" t="t"/>
              <a:pathLst>
                <a:path extrusionOk="0" h="43" w="53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63"/>
            <p:cNvSpPr/>
            <p:nvPr/>
          </p:nvSpPr>
          <p:spPr>
            <a:xfrm>
              <a:off x="1382258" y="190937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63"/>
            <p:cNvSpPr/>
            <p:nvPr/>
          </p:nvSpPr>
          <p:spPr>
            <a:xfrm>
              <a:off x="1381688" y="1909854"/>
              <a:ext cx="109" cy="54"/>
            </a:xfrm>
            <a:custGeom>
              <a:rect b="b" l="l" r="r" t="t"/>
              <a:pathLst>
                <a:path extrusionOk="0" h="4" w="8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1380833" y="1922875"/>
              <a:ext cx="2105" cy="299"/>
            </a:xfrm>
            <a:custGeom>
              <a:rect b="b" l="l" r="r" t="t"/>
              <a:pathLst>
                <a:path extrusionOk="0" h="22" w="155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1490539" y="1892285"/>
              <a:ext cx="19416" cy="14772"/>
            </a:xfrm>
            <a:custGeom>
              <a:rect b="b" l="l" r="r" t="t"/>
              <a:pathLst>
                <a:path extrusionOk="0" h="1088" w="143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63"/>
            <p:cNvSpPr/>
            <p:nvPr/>
          </p:nvSpPr>
          <p:spPr>
            <a:xfrm>
              <a:off x="1510647" y="1894932"/>
              <a:ext cx="23353" cy="13252"/>
            </a:xfrm>
            <a:custGeom>
              <a:rect b="b" l="l" r="r" t="t"/>
              <a:pathLst>
                <a:path extrusionOk="0" h="976" w="172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63"/>
            <p:cNvSpPr/>
            <p:nvPr/>
          </p:nvSpPr>
          <p:spPr>
            <a:xfrm>
              <a:off x="1510797" y="1904382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63"/>
            <p:cNvSpPr/>
            <p:nvPr/>
          </p:nvSpPr>
          <p:spPr>
            <a:xfrm>
              <a:off x="1511598" y="1896453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63"/>
            <p:cNvSpPr/>
            <p:nvPr/>
          </p:nvSpPr>
          <p:spPr>
            <a:xfrm>
              <a:off x="1510647" y="1905998"/>
              <a:ext cx="14" cy="448"/>
            </a:xfrm>
            <a:custGeom>
              <a:rect b="b" l="l" r="r" t="t"/>
              <a:pathLst>
                <a:path extrusionOk="0" h="33" w="1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63"/>
            <p:cNvSpPr/>
            <p:nvPr/>
          </p:nvSpPr>
          <p:spPr>
            <a:xfrm>
              <a:off x="1510552" y="1907709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63"/>
            <p:cNvSpPr/>
            <p:nvPr/>
          </p:nvSpPr>
          <p:spPr>
            <a:xfrm>
              <a:off x="1510932" y="190282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63"/>
            <p:cNvSpPr/>
            <p:nvPr/>
          </p:nvSpPr>
          <p:spPr>
            <a:xfrm>
              <a:off x="1511082" y="1901056"/>
              <a:ext cx="54" cy="353"/>
            </a:xfrm>
            <a:custGeom>
              <a:rect b="b" l="l" r="r" t="t"/>
              <a:pathLst>
                <a:path extrusionOk="0" h="26" w="4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63"/>
            <p:cNvSpPr/>
            <p:nvPr/>
          </p:nvSpPr>
          <p:spPr>
            <a:xfrm>
              <a:off x="1511462" y="1897824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63"/>
            <p:cNvSpPr/>
            <p:nvPr/>
          </p:nvSpPr>
          <p:spPr>
            <a:xfrm>
              <a:off x="1511272" y="1899399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1511788" y="1895068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63"/>
            <p:cNvSpPr/>
            <p:nvPr/>
          </p:nvSpPr>
          <p:spPr>
            <a:xfrm>
              <a:off x="1394193" y="1931619"/>
              <a:ext cx="29585" cy="30481"/>
            </a:xfrm>
            <a:custGeom>
              <a:rect b="b" l="l" r="r" t="t"/>
              <a:pathLst>
                <a:path extrusionOk="0" h="2245" w="2179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63"/>
            <p:cNvSpPr/>
            <p:nvPr/>
          </p:nvSpPr>
          <p:spPr>
            <a:xfrm>
              <a:off x="1418863" y="193361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1419488" y="1933194"/>
              <a:ext cx="244" cy="149"/>
            </a:xfrm>
            <a:custGeom>
              <a:rect b="b" l="l" r="r" t="t"/>
              <a:pathLst>
                <a:path extrusionOk="0" h="11" w="18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1421429" y="1932189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63"/>
            <p:cNvSpPr/>
            <p:nvPr/>
          </p:nvSpPr>
          <p:spPr>
            <a:xfrm>
              <a:off x="1420058" y="193281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63"/>
            <p:cNvSpPr/>
            <p:nvPr/>
          </p:nvSpPr>
          <p:spPr>
            <a:xfrm>
              <a:off x="1423575" y="193161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63"/>
            <p:cNvSpPr/>
            <p:nvPr/>
          </p:nvSpPr>
          <p:spPr>
            <a:xfrm>
              <a:off x="1422190" y="1931958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63"/>
            <p:cNvSpPr/>
            <p:nvPr/>
          </p:nvSpPr>
          <p:spPr>
            <a:xfrm>
              <a:off x="1422814" y="1931768"/>
              <a:ext cx="394" cy="109"/>
            </a:xfrm>
            <a:custGeom>
              <a:rect b="b" l="l" r="r" t="t"/>
              <a:pathLst>
                <a:path extrusionOk="0" h="8" w="29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63"/>
            <p:cNvSpPr/>
            <p:nvPr/>
          </p:nvSpPr>
          <p:spPr>
            <a:xfrm>
              <a:off x="1399189" y="194425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1420669" y="1932433"/>
              <a:ext cx="489" cy="244"/>
            </a:xfrm>
            <a:custGeom>
              <a:rect b="b" l="l" r="r" t="t"/>
              <a:pathLst>
                <a:path extrusionOk="0" h="18" w="36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63"/>
            <p:cNvSpPr/>
            <p:nvPr/>
          </p:nvSpPr>
          <p:spPr>
            <a:xfrm>
              <a:off x="1399135" y="1942793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63"/>
            <p:cNvSpPr/>
            <p:nvPr/>
          </p:nvSpPr>
          <p:spPr>
            <a:xfrm>
              <a:off x="1494680" y="2006254"/>
              <a:ext cx="293288" cy="299506"/>
            </a:xfrm>
            <a:custGeom>
              <a:rect b="b" l="l" r="r" t="t"/>
              <a:pathLst>
                <a:path extrusionOk="0" h="22059" w="21601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63"/>
            <p:cNvSpPr/>
            <p:nvPr/>
          </p:nvSpPr>
          <p:spPr>
            <a:xfrm>
              <a:off x="1610849" y="2278130"/>
              <a:ext cx="35193" cy="37406"/>
            </a:xfrm>
            <a:custGeom>
              <a:rect b="b" l="l" r="r" t="t"/>
              <a:pathLst>
                <a:path extrusionOk="0" h="2755" w="2592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1645078" y="2303846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1644983" y="2300289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63"/>
            <p:cNvSpPr/>
            <p:nvPr/>
          </p:nvSpPr>
          <p:spPr>
            <a:xfrm>
              <a:off x="1645173" y="23044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63"/>
            <p:cNvSpPr/>
            <p:nvPr/>
          </p:nvSpPr>
          <p:spPr>
            <a:xfrm>
              <a:off x="1645024" y="2303235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63"/>
            <p:cNvSpPr/>
            <p:nvPr/>
          </p:nvSpPr>
          <p:spPr>
            <a:xfrm>
              <a:off x="1645268" y="230508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63"/>
            <p:cNvSpPr/>
            <p:nvPr/>
          </p:nvSpPr>
          <p:spPr>
            <a:xfrm>
              <a:off x="1644983" y="230199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63"/>
            <p:cNvSpPr/>
            <p:nvPr/>
          </p:nvSpPr>
          <p:spPr>
            <a:xfrm>
              <a:off x="1644983" y="230261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63"/>
            <p:cNvSpPr/>
            <p:nvPr/>
          </p:nvSpPr>
          <p:spPr>
            <a:xfrm>
              <a:off x="1644983" y="2300859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1645838" y="230694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63"/>
            <p:cNvSpPr/>
            <p:nvPr/>
          </p:nvSpPr>
          <p:spPr>
            <a:xfrm>
              <a:off x="1645594" y="2306317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63"/>
            <p:cNvSpPr/>
            <p:nvPr/>
          </p:nvSpPr>
          <p:spPr>
            <a:xfrm>
              <a:off x="1645404" y="2305706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63"/>
            <p:cNvSpPr/>
            <p:nvPr/>
          </p:nvSpPr>
          <p:spPr>
            <a:xfrm>
              <a:off x="1617312" y="2278700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63"/>
            <p:cNvSpPr/>
            <p:nvPr/>
          </p:nvSpPr>
          <p:spPr>
            <a:xfrm>
              <a:off x="1618032" y="2278660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63"/>
            <p:cNvSpPr/>
            <p:nvPr/>
          </p:nvSpPr>
          <p:spPr>
            <a:xfrm>
              <a:off x="1645024" y="2299718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63"/>
            <p:cNvSpPr/>
            <p:nvPr/>
          </p:nvSpPr>
          <p:spPr>
            <a:xfrm>
              <a:off x="1645078" y="229918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63"/>
            <p:cNvSpPr/>
            <p:nvPr/>
          </p:nvSpPr>
          <p:spPr>
            <a:xfrm>
              <a:off x="1644983" y="2301429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1645119" y="2298673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1618697" y="2278565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1533091" y="2481100"/>
              <a:ext cx="1575" cy="3014"/>
            </a:xfrm>
            <a:custGeom>
              <a:rect b="b" l="l" r="r" t="t"/>
              <a:pathLst>
                <a:path extrusionOk="0" h="222" w="116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1496866" y="2211818"/>
              <a:ext cx="147845" cy="264069"/>
            </a:xfrm>
            <a:custGeom>
              <a:rect b="b" l="l" r="r" t="t"/>
              <a:pathLst>
                <a:path extrusionOk="0" h="19449" w="10889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63"/>
            <p:cNvSpPr/>
            <p:nvPr/>
          </p:nvSpPr>
          <p:spPr>
            <a:xfrm>
              <a:off x="1532711" y="2487712"/>
              <a:ext cx="24589" cy="16850"/>
            </a:xfrm>
            <a:custGeom>
              <a:rect b="b" l="l" r="r" t="t"/>
              <a:pathLst>
                <a:path extrusionOk="0" h="1241" w="1811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63"/>
            <p:cNvSpPr/>
            <p:nvPr/>
          </p:nvSpPr>
          <p:spPr>
            <a:xfrm>
              <a:off x="1640177" y="2240588"/>
              <a:ext cx="3245" cy="244"/>
            </a:xfrm>
            <a:custGeom>
              <a:rect b="b" l="l" r="r" t="t"/>
              <a:pathLst>
                <a:path extrusionOk="0" h="18" w="239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1639946" y="22405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63"/>
            <p:cNvSpPr/>
            <p:nvPr/>
          </p:nvSpPr>
          <p:spPr>
            <a:xfrm>
              <a:off x="1620924" y="2257221"/>
              <a:ext cx="12709" cy="14555"/>
            </a:xfrm>
            <a:custGeom>
              <a:rect b="b" l="l" r="r" t="t"/>
              <a:pathLst>
                <a:path extrusionOk="0" h="1072" w="936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1615031" y="2277560"/>
              <a:ext cx="733" cy="828"/>
            </a:xfrm>
            <a:custGeom>
              <a:rect b="b" l="l" r="r" t="t"/>
              <a:pathLst>
                <a:path extrusionOk="0" h="61" w="54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1644453" y="2246291"/>
              <a:ext cx="109" cy="1100"/>
            </a:xfrm>
            <a:custGeom>
              <a:rect b="b" l="l" r="r" t="t"/>
              <a:pathLst>
                <a:path extrusionOk="0" h="81" w="8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1644358" y="2245001"/>
              <a:ext cx="109" cy="1208"/>
            </a:xfrm>
            <a:custGeom>
              <a:rect b="b" l="l" r="r" t="t"/>
              <a:pathLst>
                <a:path extrusionOk="0" h="89" w="8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63"/>
            <p:cNvSpPr/>
            <p:nvPr/>
          </p:nvSpPr>
          <p:spPr>
            <a:xfrm>
              <a:off x="1644168" y="224367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63"/>
            <p:cNvSpPr/>
            <p:nvPr/>
          </p:nvSpPr>
          <p:spPr>
            <a:xfrm>
              <a:off x="1644358" y="224490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1635710" y="2253745"/>
              <a:ext cx="3720" cy="1914"/>
            </a:xfrm>
            <a:custGeom>
              <a:rect b="b" l="l" r="r" t="t"/>
              <a:pathLst>
                <a:path extrusionOk="0" h="141" w="274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1614081" y="2280031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63"/>
            <p:cNvSpPr/>
            <p:nvPr/>
          </p:nvSpPr>
          <p:spPr>
            <a:xfrm>
              <a:off x="1611284" y="231011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63"/>
            <p:cNvSpPr/>
            <p:nvPr/>
          </p:nvSpPr>
          <p:spPr>
            <a:xfrm>
              <a:off x="1611379" y="23097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63"/>
            <p:cNvSpPr/>
            <p:nvPr/>
          </p:nvSpPr>
          <p:spPr>
            <a:xfrm>
              <a:off x="1611379" y="23095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63"/>
            <p:cNvSpPr/>
            <p:nvPr/>
          </p:nvSpPr>
          <p:spPr>
            <a:xfrm>
              <a:off x="1613700" y="2281226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1611134" y="231055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1481659" y="2178417"/>
              <a:ext cx="61465" cy="331549"/>
            </a:xfrm>
            <a:custGeom>
              <a:rect b="b" l="l" r="r" t="t"/>
              <a:pathLst>
                <a:path extrusionOk="0" h="24419" w="4527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1538223" y="2504929"/>
              <a:ext cx="4671" cy="855"/>
            </a:xfrm>
            <a:custGeom>
              <a:rect b="b" l="l" r="r" t="t"/>
              <a:pathLst>
                <a:path extrusionOk="0" h="63" w="344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63"/>
            <p:cNvSpPr/>
            <p:nvPr/>
          </p:nvSpPr>
          <p:spPr>
            <a:xfrm>
              <a:off x="1490593" y="2404157"/>
              <a:ext cx="3476" cy="4236"/>
            </a:xfrm>
            <a:custGeom>
              <a:rect b="b" l="l" r="r" t="t"/>
              <a:pathLst>
                <a:path extrusionOk="0" h="312" w="256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63"/>
            <p:cNvSpPr/>
            <p:nvPr/>
          </p:nvSpPr>
          <p:spPr>
            <a:xfrm>
              <a:off x="1481225" y="2421916"/>
              <a:ext cx="163" cy="869"/>
            </a:xfrm>
            <a:custGeom>
              <a:rect b="b" l="l" r="r" t="t"/>
              <a:pathLst>
                <a:path extrusionOk="0" h="64" w="12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1543206" y="221900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63"/>
            <p:cNvSpPr/>
            <p:nvPr/>
          </p:nvSpPr>
          <p:spPr>
            <a:xfrm>
              <a:off x="1542351" y="2224132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63"/>
            <p:cNvSpPr/>
            <p:nvPr/>
          </p:nvSpPr>
          <p:spPr>
            <a:xfrm>
              <a:off x="1542446" y="2223617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1542256" y="2224513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63"/>
            <p:cNvSpPr/>
            <p:nvPr/>
          </p:nvSpPr>
          <p:spPr>
            <a:xfrm>
              <a:off x="1542066" y="2225137"/>
              <a:ext cx="68" cy="204"/>
            </a:xfrm>
            <a:custGeom>
              <a:rect b="b" l="l" r="r" t="t"/>
              <a:pathLst>
                <a:path extrusionOk="0" h="15" w="5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63"/>
            <p:cNvSpPr/>
            <p:nvPr/>
          </p:nvSpPr>
          <p:spPr>
            <a:xfrm>
              <a:off x="1532466" y="2238158"/>
              <a:ext cx="1874" cy="6381"/>
            </a:xfrm>
            <a:custGeom>
              <a:rect b="b" l="l" r="r" t="t"/>
              <a:pathLst>
                <a:path extrusionOk="0" h="470" w="138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1542161" y="2224893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63"/>
            <p:cNvSpPr/>
            <p:nvPr/>
          </p:nvSpPr>
          <p:spPr>
            <a:xfrm>
              <a:off x="1543016" y="2220141"/>
              <a:ext cx="68" cy="584"/>
            </a:xfrm>
            <a:custGeom>
              <a:rect b="b" l="l" r="r" t="t"/>
              <a:pathLst>
                <a:path extrusionOk="0" h="43" w="5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63"/>
            <p:cNvSpPr/>
            <p:nvPr/>
          </p:nvSpPr>
          <p:spPr>
            <a:xfrm>
              <a:off x="1531611" y="2504576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1508556" y="2474447"/>
              <a:ext cx="1059" cy="149"/>
            </a:xfrm>
            <a:custGeom>
              <a:rect b="b" l="l" r="r" t="t"/>
              <a:pathLst>
                <a:path extrusionOk="0" h="11" w="78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63"/>
            <p:cNvSpPr/>
            <p:nvPr/>
          </p:nvSpPr>
          <p:spPr>
            <a:xfrm>
              <a:off x="1542921" y="2220955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63"/>
            <p:cNvSpPr/>
            <p:nvPr/>
          </p:nvSpPr>
          <p:spPr>
            <a:xfrm>
              <a:off x="153299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1542826" y="2221566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1540830" y="2504861"/>
              <a:ext cx="638" cy="68"/>
            </a:xfrm>
            <a:custGeom>
              <a:rect b="b" l="l" r="r" t="t"/>
              <a:pathLst>
                <a:path extrusionOk="0" h="5" w="47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1543111" y="2219530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63"/>
            <p:cNvSpPr/>
            <p:nvPr/>
          </p:nvSpPr>
          <p:spPr>
            <a:xfrm>
              <a:off x="1508516" y="2416173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1512738" y="2402867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63"/>
            <p:cNvSpPr/>
            <p:nvPr/>
          </p:nvSpPr>
          <p:spPr>
            <a:xfrm>
              <a:off x="1507660" y="2400396"/>
              <a:ext cx="3910" cy="1724"/>
            </a:xfrm>
            <a:custGeom>
              <a:rect b="b" l="l" r="r" t="t"/>
              <a:pathLst>
                <a:path extrusionOk="0" h="127" w="288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63"/>
            <p:cNvSpPr/>
            <p:nvPr/>
          </p:nvSpPr>
          <p:spPr>
            <a:xfrm>
              <a:off x="1542541" y="2223141"/>
              <a:ext cx="109" cy="339"/>
            </a:xfrm>
            <a:custGeom>
              <a:rect b="b" l="l" r="r" t="t"/>
              <a:pathLst>
                <a:path extrusionOk="0" h="25" w="8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1542785" y="222213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1541590" y="25049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63"/>
            <p:cNvSpPr/>
            <p:nvPr/>
          </p:nvSpPr>
          <p:spPr>
            <a:xfrm>
              <a:off x="1542636" y="2222666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63"/>
            <p:cNvSpPr/>
            <p:nvPr/>
          </p:nvSpPr>
          <p:spPr>
            <a:xfrm>
              <a:off x="1514978" y="2347728"/>
              <a:ext cx="204" cy="1195"/>
            </a:xfrm>
            <a:custGeom>
              <a:rect b="b" l="l" r="r" t="t"/>
              <a:pathLst>
                <a:path extrusionOk="0" h="88" w="15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1530620" y="2480530"/>
              <a:ext cx="1005" cy="24059"/>
            </a:xfrm>
            <a:custGeom>
              <a:rect b="b" l="l" r="r" t="t"/>
              <a:pathLst>
                <a:path extrusionOk="0" h="1772" w="74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3" name="Google Shape;4793;p63"/>
            <p:cNvSpPr/>
            <p:nvPr/>
          </p:nvSpPr>
          <p:spPr>
            <a:xfrm>
              <a:off x="1523858" y="2474868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1525243" y="2475724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5" name="Google Shape;4795;p63"/>
            <p:cNvSpPr/>
            <p:nvPr/>
          </p:nvSpPr>
          <p:spPr>
            <a:xfrm>
              <a:off x="1524483" y="247524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6" name="Google Shape;4796;p63"/>
            <p:cNvSpPr/>
            <p:nvPr/>
          </p:nvSpPr>
          <p:spPr>
            <a:xfrm>
              <a:off x="1523057" y="2474488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1495386" y="2453008"/>
              <a:ext cx="1208" cy="2539"/>
            </a:xfrm>
            <a:custGeom>
              <a:rect b="b" l="l" r="r" t="t"/>
              <a:pathLst>
                <a:path extrusionOk="0" h="187" w="89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1542215" y="2504956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9" name="Google Shape;4799;p63"/>
            <p:cNvSpPr/>
            <p:nvPr/>
          </p:nvSpPr>
          <p:spPr>
            <a:xfrm>
              <a:off x="1531801" y="2504861"/>
              <a:ext cx="543" cy="258"/>
            </a:xfrm>
            <a:custGeom>
              <a:rect b="b" l="l" r="r" t="t"/>
              <a:pathLst>
                <a:path extrusionOk="0" h="19" w="4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0" name="Google Shape;4800;p63"/>
            <p:cNvSpPr/>
            <p:nvPr/>
          </p:nvSpPr>
          <p:spPr>
            <a:xfrm>
              <a:off x="153246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1532656" y="250510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1542785" y="2505105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3" name="Google Shape;4803;p63"/>
            <p:cNvSpPr/>
            <p:nvPr/>
          </p:nvSpPr>
          <p:spPr>
            <a:xfrm>
              <a:off x="1522297" y="2306412"/>
              <a:ext cx="625" cy="3014"/>
            </a:xfrm>
            <a:custGeom>
              <a:rect b="b" l="l" r="r" t="t"/>
              <a:pathLst>
                <a:path extrusionOk="0" h="222" w="46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1541930" y="222536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1538223" y="2504834"/>
              <a:ext cx="2620" cy="41"/>
            </a:xfrm>
            <a:custGeom>
              <a:rect b="b" l="l" r="r" t="t"/>
              <a:pathLst>
                <a:path extrusionOk="0" h="3" w="193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1518495" y="2283982"/>
              <a:ext cx="815" cy="434"/>
            </a:xfrm>
            <a:custGeom>
              <a:rect b="b" l="l" r="r" t="t"/>
              <a:pathLst>
                <a:path extrusionOk="0" h="32" w="6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7" name="Google Shape;4807;p63"/>
            <p:cNvSpPr/>
            <p:nvPr/>
          </p:nvSpPr>
          <p:spPr>
            <a:xfrm>
              <a:off x="1578290" y="2191723"/>
              <a:ext cx="61669" cy="63298"/>
            </a:xfrm>
            <a:custGeom>
              <a:rect b="b" l="l" r="r" t="t"/>
              <a:pathLst>
                <a:path extrusionOk="0" h="4662" w="4542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8" name="Google Shape;4808;p63"/>
            <p:cNvSpPr/>
            <p:nvPr/>
          </p:nvSpPr>
          <p:spPr>
            <a:xfrm>
              <a:off x="1613184" y="2195620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09" name="Google Shape;4809;p63"/>
            <p:cNvSpPr/>
            <p:nvPr/>
          </p:nvSpPr>
          <p:spPr>
            <a:xfrm>
              <a:off x="1612804" y="2194954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0" name="Google Shape;4810;p63"/>
            <p:cNvSpPr/>
            <p:nvPr/>
          </p:nvSpPr>
          <p:spPr>
            <a:xfrm>
              <a:off x="1613035" y="2195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1638086" y="2239733"/>
              <a:ext cx="109" cy="910"/>
            </a:xfrm>
            <a:custGeom>
              <a:rect b="b" l="l" r="r" t="t"/>
              <a:pathLst>
                <a:path extrusionOk="0" h="67" w="8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1612560" y="2194615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1625201" y="2214031"/>
              <a:ext cx="299" cy="54"/>
            </a:xfrm>
            <a:custGeom>
              <a:rect b="b" l="l" r="r" t="t"/>
              <a:pathLst>
                <a:path extrusionOk="0" h="4" w="22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4" name="Google Shape;4814;p63"/>
            <p:cNvSpPr/>
            <p:nvPr/>
          </p:nvSpPr>
          <p:spPr>
            <a:xfrm>
              <a:off x="1613184" y="21960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5" name="Google Shape;4815;p63"/>
            <p:cNvSpPr/>
            <p:nvPr/>
          </p:nvSpPr>
          <p:spPr>
            <a:xfrm>
              <a:off x="1639280" y="2227228"/>
              <a:ext cx="434" cy="679"/>
            </a:xfrm>
            <a:custGeom>
              <a:rect b="b" l="l" r="r" t="t"/>
              <a:pathLst>
                <a:path extrusionOk="0" h="50" w="32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1613320" y="2196000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1613280" y="2195810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1638181" y="2226943"/>
              <a:ext cx="1113" cy="299"/>
            </a:xfrm>
            <a:custGeom>
              <a:rect b="b" l="l" r="r" t="t"/>
              <a:pathLst>
                <a:path extrusionOk="0" h="22" w="82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1634759" y="2250514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1581101" y="2216013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63"/>
            <p:cNvSpPr/>
            <p:nvPr/>
          </p:nvSpPr>
          <p:spPr>
            <a:xfrm>
              <a:off x="1580436" y="2215294"/>
              <a:ext cx="489" cy="489"/>
            </a:xfrm>
            <a:custGeom>
              <a:rect b="b" l="l" r="r" t="t"/>
              <a:pathLst>
                <a:path extrusionOk="0" h="36" w="36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63"/>
            <p:cNvSpPr/>
            <p:nvPr/>
          </p:nvSpPr>
          <p:spPr>
            <a:xfrm>
              <a:off x="1581807" y="2216719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1582472" y="2217439"/>
              <a:ext cx="543" cy="530"/>
            </a:xfrm>
            <a:custGeom>
              <a:rect b="b" l="l" r="r" t="t"/>
              <a:pathLst>
                <a:path extrusionOk="0" h="39" w="4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4" name="Google Shape;4824;p63"/>
            <p:cNvSpPr/>
            <p:nvPr/>
          </p:nvSpPr>
          <p:spPr>
            <a:xfrm>
              <a:off x="1638140" y="2238878"/>
              <a:ext cx="14" cy="869"/>
            </a:xfrm>
            <a:custGeom>
              <a:rect b="b" l="l" r="r" t="t"/>
              <a:pathLst>
                <a:path extrusionOk="0" h="64" w="1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5" name="Google Shape;4825;p63"/>
            <p:cNvSpPr/>
            <p:nvPr/>
          </p:nvSpPr>
          <p:spPr>
            <a:xfrm>
              <a:off x="1579662" y="2214438"/>
              <a:ext cx="638" cy="679"/>
            </a:xfrm>
            <a:custGeom>
              <a:rect b="b" l="l" r="r" t="t"/>
              <a:pathLst>
                <a:path extrusionOk="0" h="50" w="47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1579146" y="2213773"/>
              <a:ext cx="530" cy="679"/>
            </a:xfrm>
            <a:custGeom>
              <a:rect b="b" l="l" r="r" t="t"/>
              <a:pathLst>
                <a:path extrusionOk="0" h="50" w="39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7" name="Google Shape;4827;p63"/>
            <p:cNvSpPr/>
            <p:nvPr/>
          </p:nvSpPr>
          <p:spPr>
            <a:xfrm>
              <a:off x="1578290" y="221268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8" name="Google Shape;4828;p63"/>
            <p:cNvSpPr/>
            <p:nvPr/>
          </p:nvSpPr>
          <p:spPr>
            <a:xfrm>
              <a:off x="1619932" y="2254220"/>
              <a:ext cx="774" cy="68"/>
            </a:xfrm>
            <a:custGeom>
              <a:rect b="b" l="l" r="r" t="t"/>
              <a:pathLst>
                <a:path extrusionOk="0" h="5" w="57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1578616" y="2213108"/>
              <a:ext cx="394" cy="489"/>
            </a:xfrm>
            <a:custGeom>
              <a:rect b="b" l="l" r="r" t="t"/>
              <a:pathLst>
                <a:path extrusionOk="0" h="36" w="29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1622254" y="225441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1618982" y="2254275"/>
              <a:ext cx="774" cy="109"/>
            </a:xfrm>
            <a:custGeom>
              <a:rect b="b" l="l" r="r" t="t"/>
              <a:pathLst>
                <a:path extrusionOk="0" h="8" w="57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2" name="Google Shape;4832;p63"/>
            <p:cNvSpPr/>
            <p:nvPr/>
          </p:nvSpPr>
          <p:spPr>
            <a:xfrm>
              <a:off x="1621263" y="22542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1617461" y="2254370"/>
              <a:ext cx="1534" cy="109"/>
            </a:xfrm>
            <a:custGeom>
              <a:rect b="b" l="l" r="r" t="t"/>
              <a:pathLst>
                <a:path extrusionOk="0" h="8" w="113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4" name="Google Shape;4834;p63"/>
            <p:cNvSpPr/>
            <p:nvPr/>
          </p:nvSpPr>
          <p:spPr>
            <a:xfrm>
              <a:off x="1622824" y="2254600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5" name="Google Shape;4835;p63"/>
            <p:cNvSpPr/>
            <p:nvPr/>
          </p:nvSpPr>
          <p:spPr>
            <a:xfrm>
              <a:off x="1621779" y="225431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1584712" y="2219475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1583137" y="2218050"/>
              <a:ext cx="679" cy="679"/>
            </a:xfrm>
            <a:custGeom>
              <a:rect b="b" l="l" r="r" t="t"/>
              <a:pathLst>
                <a:path extrusionOk="0" h="50" w="5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8" name="Google Shape;4838;p63"/>
            <p:cNvSpPr/>
            <p:nvPr/>
          </p:nvSpPr>
          <p:spPr>
            <a:xfrm>
              <a:off x="1586084" y="2220616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39" name="Google Shape;4839;p63"/>
            <p:cNvSpPr/>
            <p:nvPr/>
          </p:nvSpPr>
          <p:spPr>
            <a:xfrm>
              <a:off x="1583952" y="2218810"/>
              <a:ext cx="584" cy="543"/>
            </a:xfrm>
            <a:custGeom>
              <a:rect b="b" l="l" r="r" t="t"/>
              <a:pathLst>
                <a:path extrusionOk="0" h="40" w="43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1585418" y="2220100"/>
              <a:ext cx="448" cy="339"/>
            </a:xfrm>
            <a:custGeom>
              <a:rect b="b" l="l" r="r" t="t"/>
              <a:pathLst>
                <a:path extrusionOk="0" h="25" w="33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1586749" y="2221050"/>
              <a:ext cx="584" cy="394"/>
            </a:xfrm>
            <a:custGeom>
              <a:rect b="b" l="l" r="r" t="t"/>
              <a:pathLst>
                <a:path extrusionOk="0" h="29" w="43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2" name="Google Shape;4842;p63"/>
            <p:cNvSpPr/>
            <p:nvPr/>
          </p:nvSpPr>
          <p:spPr>
            <a:xfrm>
              <a:off x="1638086" y="2239638"/>
              <a:ext cx="14" cy="339"/>
            </a:xfrm>
            <a:custGeom>
              <a:rect b="b" l="l" r="r" t="t"/>
              <a:pathLst>
                <a:path extrusionOk="0" h="25" w="1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3" name="Google Shape;4843;p63"/>
            <p:cNvSpPr/>
            <p:nvPr/>
          </p:nvSpPr>
          <p:spPr>
            <a:xfrm>
              <a:off x="1638086" y="2240168"/>
              <a:ext cx="68" cy="475"/>
            </a:xfrm>
            <a:custGeom>
              <a:rect b="b" l="l" r="r" t="t"/>
              <a:pathLst>
                <a:path extrusionOk="0" h="35" w="5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1638140" y="223916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1405367" y="1962046"/>
              <a:ext cx="22118" cy="18031"/>
            </a:xfrm>
            <a:custGeom>
              <a:rect b="b" l="l" r="r" t="t"/>
              <a:pathLst>
                <a:path extrusionOk="0" h="1328" w="1629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6" name="Google Shape;4846;p63"/>
            <p:cNvSpPr/>
            <p:nvPr/>
          </p:nvSpPr>
          <p:spPr>
            <a:xfrm>
              <a:off x="1408599" y="1961951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7" name="Google Shape;4847;p63"/>
            <p:cNvSpPr/>
            <p:nvPr/>
          </p:nvSpPr>
          <p:spPr>
            <a:xfrm>
              <a:off x="140755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8" name="Google Shape;4848;p63"/>
            <p:cNvSpPr/>
            <p:nvPr/>
          </p:nvSpPr>
          <p:spPr>
            <a:xfrm>
              <a:off x="1418918" y="1963988"/>
              <a:ext cx="339" cy="14"/>
            </a:xfrm>
            <a:custGeom>
              <a:rect b="b" l="l" r="r" t="t"/>
              <a:pathLst>
                <a:path extrusionOk="0" h="1" w="25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49" name="Google Shape;4849;p63"/>
            <p:cNvSpPr/>
            <p:nvPr/>
          </p:nvSpPr>
          <p:spPr>
            <a:xfrm>
              <a:off x="1408123" y="196195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0" name="Google Shape;4850;p63"/>
            <p:cNvSpPr/>
            <p:nvPr/>
          </p:nvSpPr>
          <p:spPr>
            <a:xfrm>
              <a:off x="1407214" y="19619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1" name="Google Shape;4851;p63"/>
            <p:cNvSpPr/>
            <p:nvPr/>
          </p:nvSpPr>
          <p:spPr>
            <a:xfrm>
              <a:off x="1419773" y="19640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2" name="Google Shape;4852;p63"/>
            <p:cNvSpPr/>
            <p:nvPr/>
          </p:nvSpPr>
          <p:spPr>
            <a:xfrm>
              <a:off x="1420533" y="1963988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3" name="Google Shape;4853;p63"/>
            <p:cNvSpPr/>
            <p:nvPr/>
          </p:nvSpPr>
          <p:spPr>
            <a:xfrm>
              <a:off x="1418442" y="1963893"/>
              <a:ext cx="339" cy="68"/>
            </a:xfrm>
            <a:custGeom>
              <a:rect b="b" l="l" r="r" t="t"/>
              <a:pathLst>
                <a:path extrusionOk="0" h="5" w="25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4" name="Google Shape;4854;p63"/>
            <p:cNvSpPr/>
            <p:nvPr/>
          </p:nvSpPr>
          <p:spPr>
            <a:xfrm>
              <a:off x="1417057" y="1963322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5" name="Google Shape;4855;p63"/>
            <p:cNvSpPr/>
            <p:nvPr/>
          </p:nvSpPr>
          <p:spPr>
            <a:xfrm>
              <a:off x="1417533" y="1963607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6" name="Google Shape;4856;p63"/>
            <p:cNvSpPr/>
            <p:nvPr/>
          </p:nvSpPr>
          <p:spPr>
            <a:xfrm>
              <a:off x="1409115" y="1961992"/>
              <a:ext cx="353" cy="68"/>
            </a:xfrm>
            <a:custGeom>
              <a:rect b="b" l="l" r="r" t="t"/>
              <a:pathLst>
                <a:path extrusionOk="0" h="5" w="26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7" name="Google Shape;4857;p63"/>
            <p:cNvSpPr/>
            <p:nvPr/>
          </p:nvSpPr>
          <p:spPr>
            <a:xfrm>
              <a:off x="1409549" y="1962087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8" name="Google Shape;4858;p63"/>
            <p:cNvSpPr/>
            <p:nvPr/>
          </p:nvSpPr>
          <p:spPr>
            <a:xfrm>
              <a:off x="1417913" y="1963757"/>
              <a:ext cx="448" cy="149"/>
            </a:xfrm>
            <a:custGeom>
              <a:rect b="b" l="l" r="r" t="t"/>
              <a:pathLst>
                <a:path extrusionOk="0" h="11" w="33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59" name="Google Shape;4859;p63"/>
            <p:cNvSpPr/>
            <p:nvPr/>
          </p:nvSpPr>
          <p:spPr>
            <a:xfrm>
              <a:off x="1427662" y="1972433"/>
              <a:ext cx="41031" cy="16768"/>
            </a:xfrm>
            <a:custGeom>
              <a:rect b="b" l="l" r="r" t="t"/>
              <a:pathLst>
                <a:path extrusionOk="0" h="1235" w="3022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0" name="Google Shape;4860;p63"/>
            <p:cNvSpPr/>
            <p:nvPr/>
          </p:nvSpPr>
          <p:spPr>
            <a:xfrm>
              <a:off x="1428272" y="1975013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1" name="Google Shape;4861;p63"/>
            <p:cNvSpPr/>
            <p:nvPr/>
          </p:nvSpPr>
          <p:spPr>
            <a:xfrm>
              <a:off x="1428272" y="197563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2" name="Google Shape;4862;p63"/>
            <p:cNvSpPr/>
            <p:nvPr/>
          </p:nvSpPr>
          <p:spPr>
            <a:xfrm>
              <a:off x="1428707" y="1973641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3" name="Google Shape;4863;p63"/>
            <p:cNvSpPr/>
            <p:nvPr/>
          </p:nvSpPr>
          <p:spPr>
            <a:xfrm>
              <a:off x="1428272" y="1976072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4" name="Google Shape;4864;p63"/>
            <p:cNvSpPr/>
            <p:nvPr/>
          </p:nvSpPr>
          <p:spPr>
            <a:xfrm>
              <a:off x="1427797" y="1978923"/>
              <a:ext cx="299" cy="869"/>
            </a:xfrm>
            <a:custGeom>
              <a:rect b="b" l="l" r="r" t="t"/>
              <a:pathLst>
                <a:path extrusionOk="0" h="64" w="22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5" name="Google Shape;4865;p63"/>
            <p:cNvSpPr/>
            <p:nvPr/>
          </p:nvSpPr>
          <p:spPr>
            <a:xfrm>
              <a:off x="1428082" y="1976642"/>
              <a:ext cx="394" cy="2295"/>
            </a:xfrm>
            <a:custGeom>
              <a:rect b="b" l="l" r="r" t="t"/>
              <a:pathLst>
                <a:path extrusionOk="0" h="169" w="29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6" name="Google Shape;4866;p63"/>
            <p:cNvSpPr/>
            <p:nvPr/>
          </p:nvSpPr>
          <p:spPr>
            <a:xfrm>
              <a:off x="1428272" y="1976397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7" name="Google Shape;4867;p63"/>
            <p:cNvSpPr/>
            <p:nvPr/>
          </p:nvSpPr>
          <p:spPr>
            <a:xfrm>
              <a:off x="1428368" y="1974497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8" name="Google Shape;4868;p63"/>
            <p:cNvSpPr/>
            <p:nvPr/>
          </p:nvSpPr>
          <p:spPr>
            <a:xfrm>
              <a:off x="1427662" y="1979778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69" name="Google Shape;4869;p63"/>
            <p:cNvSpPr/>
            <p:nvPr/>
          </p:nvSpPr>
          <p:spPr>
            <a:xfrm>
              <a:off x="1428558" y="1973967"/>
              <a:ext cx="109" cy="394"/>
            </a:xfrm>
            <a:custGeom>
              <a:rect b="b" l="l" r="r" t="t"/>
              <a:pathLst>
                <a:path extrusionOk="0" h="29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0" name="Google Shape;4870;p63"/>
            <p:cNvSpPr/>
            <p:nvPr/>
          </p:nvSpPr>
          <p:spPr>
            <a:xfrm>
              <a:off x="1456704" y="1951401"/>
              <a:ext cx="86665" cy="123066"/>
            </a:xfrm>
            <a:custGeom>
              <a:rect b="b" l="l" r="r" t="t"/>
              <a:pathLst>
                <a:path extrusionOk="0" h="9064" w="6383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1525392" y="2067095"/>
              <a:ext cx="54" cy="434"/>
            </a:xfrm>
            <a:custGeom>
              <a:rect b="b" l="l" r="r" t="t"/>
              <a:pathLst>
                <a:path extrusionOk="0" h="32" w="4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2" name="Google Shape;4872;p63"/>
            <p:cNvSpPr/>
            <p:nvPr/>
          </p:nvSpPr>
          <p:spPr>
            <a:xfrm>
              <a:off x="1536743" y="2029771"/>
              <a:ext cx="2675" cy="679"/>
            </a:xfrm>
            <a:custGeom>
              <a:rect b="b" l="l" r="r" t="t"/>
              <a:pathLst>
                <a:path extrusionOk="0" h="50" w="197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3" name="Google Shape;4873;p63"/>
            <p:cNvSpPr/>
            <p:nvPr/>
          </p:nvSpPr>
          <p:spPr>
            <a:xfrm>
              <a:off x="1540124" y="2029540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4" name="Google Shape;4874;p63"/>
            <p:cNvSpPr/>
            <p:nvPr/>
          </p:nvSpPr>
          <p:spPr>
            <a:xfrm>
              <a:off x="1536363" y="2030436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5" name="Google Shape;4875;p63"/>
            <p:cNvSpPr/>
            <p:nvPr/>
          </p:nvSpPr>
          <p:spPr>
            <a:xfrm>
              <a:off x="1542215" y="2028440"/>
              <a:ext cx="720" cy="353"/>
            </a:xfrm>
            <a:custGeom>
              <a:rect b="b" l="l" r="r" t="t"/>
              <a:pathLst>
                <a:path extrusionOk="0" h="26" w="53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1525433" y="2066335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7" name="Google Shape;4877;p63"/>
            <p:cNvSpPr/>
            <p:nvPr/>
          </p:nvSpPr>
          <p:spPr>
            <a:xfrm>
              <a:off x="1525487" y="206552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8" name="Google Shape;4878;p63"/>
            <p:cNvSpPr/>
            <p:nvPr/>
          </p:nvSpPr>
          <p:spPr>
            <a:xfrm>
              <a:off x="1539459" y="2029676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79" name="Google Shape;4879;p63"/>
            <p:cNvSpPr/>
            <p:nvPr/>
          </p:nvSpPr>
          <p:spPr>
            <a:xfrm>
              <a:off x="1525202" y="2068521"/>
              <a:ext cx="109" cy="434"/>
            </a:xfrm>
            <a:custGeom>
              <a:rect b="b" l="l" r="r" t="t"/>
              <a:pathLst>
                <a:path extrusionOk="0" h="32" w="8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0" name="Google Shape;4880;p63"/>
            <p:cNvSpPr/>
            <p:nvPr/>
          </p:nvSpPr>
          <p:spPr>
            <a:xfrm>
              <a:off x="1524157" y="2073178"/>
              <a:ext cx="95" cy="394"/>
            </a:xfrm>
            <a:custGeom>
              <a:rect b="b" l="l" r="r" t="t"/>
              <a:pathLst>
                <a:path extrusionOk="0" h="29" w="7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1525338" y="206785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2" name="Google Shape;4882;p63"/>
            <p:cNvSpPr/>
            <p:nvPr/>
          </p:nvSpPr>
          <p:spPr>
            <a:xfrm>
              <a:off x="1524483" y="2071983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3" name="Google Shape;4883;p63"/>
            <p:cNvSpPr/>
            <p:nvPr/>
          </p:nvSpPr>
          <p:spPr>
            <a:xfrm>
              <a:off x="1523953" y="2073653"/>
              <a:ext cx="163" cy="339"/>
            </a:xfrm>
            <a:custGeom>
              <a:rect b="b" l="l" r="r" t="t"/>
              <a:pathLst>
                <a:path extrusionOk="0" h="25" w="12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1523532" y="207460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1523573" y="2074413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6" name="Google Shape;4886;p63"/>
            <p:cNvSpPr/>
            <p:nvPr/>
          </p:nvSpPr>
          <p:spPr>
            <a:xfrm>
              <a:off x="1523763" y="2074074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7" name="Google Shape;4887;p63"/>
            <p:cNvSpPr/>
            <p:nvPr/>
          </p:nvSpPr>
          <p:spPr>
            <a:xfrm>
              <a:off x="1524347" y="2072608"/>
              <a:ext cx="95" cy="434"/>
            </a:xfrm>
            <a:custGeom>
              <a:rect b="b" l="l" r="r" t="t"/>
              <a:pathLst>
                <a:path extrusionOk="0" h="32" w="7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8" name="Google Shape;4888;p63"/>
            <p:cNvSpPr/>
            <p:nvPr/>
          </p:nvSpPr>
          <p:spPr>
            <a:xfrm>
              <a:off x="1525107" y="2069281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1524822" y="2070707"/>
              <a:ext cx="95" cy="434"/>
            </a:xfrm>
            <a:custGeom>
              <a:rect b="b" l="l" r="r" t="t"/>
              <a:pathLst>
                <a:path extrusionOk="0" h="32" w="7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1524958" y="2069987"/>
              <a:ext cx="109" cy="448"/>
            </a:xfrm>
            <a:custGeom>
              <a:rect b="b" l="l" r="r" t="t"/>
              <a:pathLst>
                <a:path extrusionOk="0" h="33" w="8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1524673" y="2071372"/>
              <a:ext cx="109" cy="489"/>
            </a:xfrm>
            <a:custGeom>
              <a:rect b="b" l="l" r="r" t="t"/>
              <a:pathLst>
                <a:path extrusionOk="0" h="36" w="8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2" name="Google Shape;4892;p63"/>
            <p:cNvSpPr/>
            <p:nvPr/>
          </p:nvSpPr>
          <p:spPr>
            <a:xfrm>
              <a:off x="1467063" y="1987667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3" name="Google Shape;4893;p63"/>
            <p:cNvSpPr/>
            <p:nvPr/>
          </p:nvSpPr>
          <p:spPr>
            <a:xfrm>
              <a:off x="1467783" y="1986906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1466724" y="198799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1467389" y="1987287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6" name="Google Shape;4896;p63"/>
            <p:cNvSpPr/>
            <p:nvPr/>
          </p:nvSpPr>
          <p:spPr>
            <a:xfrm>
              <a:off x="1468163" y="1986662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7" name="Google Shape;4897;p63"/>
            <p:cNvSpPr/>
            <p:nvPr/>
          </p:nvSpPr>
          <p:spPr>
            <a:xfrm>
              <a:off x="1469344" y="1985481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1465828" y="198899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99" name="Google Shape;4899;p63"/>
            <p:cNvSpPr/>
            <p:nvPr/>
          </p:nvSpPr>
          <p:spPr>
            <a:xfrm>
              <a:off x="1466059" y="198865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0" name="Google Shape;4900;p63"/>
            <p:cNvSpPr/>
            <p:nvPr/>
          </p:nvSpPr>
          <p:spPr>
            <a:xfrm>
              <a:off x="1466398" y="1988332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1470010" y="1984476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2" name="Google Shape;4902;p63"/>
            <p:cNvSpPr/>
            <p:nvPr/>
          </p:nvSpPr>
          <p:spPr>
            <a:xfrm>
              <a:off x="1468448" y="198637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3" name="Google Shape;4903;p63"/>
            <p:cNvSpPr/>
            <p:nvPr/>
          </p:nvSpPr>
          <p:spPr>
            <a:xfrm>
              <a:off x="1469154" y="198576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1470295" y="1983811"/>
              <a:ext cx="204" cy="584"/>
            </a:xfrm>
            <a:custGeom>
              <a:rect b="b" l="l" r="r" t="t"/>
              <a:pathLst>
                <a:path extrusionOk="0" h="43" w="15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1469725" y="198500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1468679" y="198614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7" name="Google Shape;4907;p63"/>
            <p:cNvSpPr/>
            <p:nvPr/>
          </p:nvSpPr>
          <p:spPr>
            <a:xfrm>
              <a:off x="1468964" y="198595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8" name="Google Shape;4908;p63"/>
            <p:cNvSpPr/>
            <p:nvPr/>
          </p:nvSpPr>
          <p:spPr>
            <a:xfrm>
              <a:off x="1527008" y="2118853"/>
              <a:ext cx="88322" cy="99360"/>
            </a:xfrm>
            <a:custGeom>
              <a:rect b="b" l="l" r="r" t="t"/>
              <a:pathLst>
                <a:path extrusionOk="0" h="7318" w="6505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1596443" y="2164147"/>
              <a:ext cx="8812" cy="4820"/>
            </a:xfrm>
            <a:custGeom>
              <a:rect b="b" l="l" r="r" t="t"/>
              <a:pathLst>
                <a:path extrusionOk="0" h="355" w="649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1614230" y="2188587"/>
              <a:ext cx="54" cy="625"/>
            </a:xfrm>
            <a:custGeom>
              <a:rect b="b" l="l" r="r" t="t"/>
              <a:pathLst>
                <a:path extrusionOk="0" h="46" w="4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1584047" y="2146754"/>
              <a:ext cx="4616" cy="923"/>
            </a:xfrm>
            <a:custGeom>
              <a:rect b="b" l="l" r="r" t="t"/>
              <a:pathLst>
                <a:path extrusionOk="0" h="68" w="34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2" name="Google Shape;4912;p63"/>
            <p:cNvSpPr/>
            <p:nvPr/>
          </p:nvSpPr>
          <p:spPr>
            <a:xfrm>
              <a:off x="1612370" y="2190433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3" name="Google Shape;4913;p63"/>
            <p:cNvSpPr/>
            <p:nvPr/>
          </p:nvSpPr>
          <p:spPr>
            <a:xfrm>
              <a:off x="1614040" y="2189917"/>
              <a:ext cx="149" cy="530"/>
            </a:xfrm>
            <a:custGeom>
              <a:rect b="b" l="l" r="r" t="t"/>
              <a:pathLst>
                <a:path extrusionOk="0" h="39" w="11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4" name="Google Shape;4914;p63"/>
            <p:cNvSpPr/>
            <p:nvPr/>
          </p:nvSpPr>
          <p:spPr>
            <a:xfrm>
              <a:off x="1529140" y="2128031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1614230" y="2189293"/>
              <a:ext cx="54" cy="489"/>
            </a:xfrm>
            <a:custGeom>
              <a:rect b="b" l="l" r="r" t="t"/>
              <a:pathLst>
                <a:path extrusionOk="0" h="36" w="4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1529425" y="212812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1575290" y="214080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8" name="Google Shape;4918;p63"/>
            <p:cNvSpPr/>
            <p:nvPr/>
          </p:nvSpPr>
          <p:spPr>
            <a:xfrm>
              <a:off x="1615085" y="2180983"/>
              <a:ext cx="299" cy="2009"/>
            </a:xfrm>
            <a:custGeom>
              <a:rect b="b" l="l" r="r" t="t"/>
              <a:pathLst>
                <a:path extrusionOk="0" h="148" w="22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19" name="Google Shape;4919;p63"/>
            <p:cNvSpPr/>
            <p:nvPr/>
          </p:nvSpPr>
          <p:spPr>
            <a:xfrm>
              <a:off x="1595493" y="2161391"/>
              <a:ext cx="964" cy="2770"/>
            </a:xfrm>
            <a:custGeom>
              <a:rect b="b" l="l" r="r" t="t"/>
              <a:pathLst>
                <a:path extrusionOk="0" h="204" w="71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1543736" y="2212822"/>
              <a:ext cx="4711" cy="3775"/>
            </a:xfrm>
            <a:custGeom>
              <a:rect b="b" l="l" r="r" t="t"/>
              <a:pathLst>
                <a:path extrusionOk="0" h="278" w="347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1" name="Google Shape;4921;p63"/>
            <p:cNvSpPr/>
            <p:nvPr/>
          </p:nvSpPr>
          <p:spPr>
            <a:xfrm>
              <a:off x="1568542" y="2210324"/>
              <a:ext cx="8092" cy="855"/>
            </a:xfrm>
            <a:custGeom>
              <a:rect b="b" l="l" r="r" t="t"/>
              <a:pathLst>
                <a:path extrusionOk="0" h="63" w="596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2" name="Google Shape;4922;p63"/>
            <p:cNvSpPr/>
            <p:nvPr/>
          </p:nvSpPr>
          <p:spPr>
            <a:xfrm>
              <a:off x="1530375" y="218012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3" name="Google Shape;4923;p63"/>
            <p:cNvSpPr/>
            <p:nvPr/>
          </p:nvSpPr>
          <p:spPr>
            <a:xfrm>
              <a:off x="1527049" y="2176177"/>
              <a:ext cx="2675" cy="3340"/>
            </a:xfrm>
            <a:custGeom>
              <a:rect b="b" l="l" r="r" t="t"/>
              <a:pathLst>
                <a:path extrusionOk="0" h="246" w="197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4" name="Google Shape;4924;p63"/>
            <p:cNvSpPr/>
            <p:nvPr/>
          </p:nvSpPr>
          <p:spPr>
            <a:xfrm>
              <a:off x="1540314" y="2216583"/>
              <a:ext cx="3435" cy="1629"/>
            </a:xfrm>
            <a:custGeom>
              <a:rect b="b" l="l" r="r" t="t"/>
              <a:pathLst>
                <a:path extrusionOk="0" h="120" w="253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5" name="Google Shape;4925;p63"/>
            <p:cNvSpPr/>
            <p:nvPr/>
          </p:nvSpPr>
          <p:spPr>
            <a:xfrm>
              <a:off x="1530565" y="2180413"/>
              <a:ext cx="353" cy="489"/>
            </a:xfrm>
            <a:custGeom>
              <a:rect b="b" l="l" r="r" t="t"/>
              <a:pathLst>
                <a:path extrusionOk="0" h="36" w="26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1540260" y="221781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7" name="Google Shape;4927;p63"/>
            <p:cNvSpPr/>
            <p:nvPr/>
          </p:nvSpPr>
          <p:spPr>
            <a:xfrm>
              <a:off x="1540124" y="2216149"/>
              <a:ext cx="109" cy="1018"/>
            </a:xfrm>
            <a:custGeom>
              <a:rect b="b" l="l" r="r" t="t"/>
              <a:pathLst>
                <a:path extrusionOk="0" h="75" w="8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8" name="Google Shape;4928;p63"/>
            <p:cNvSpPr/>
            <p:nvPr/>
          </p:nvSpPr>
          <p:spPr>
            <a:xfrm>
              <a:off x="1540219" y="2217289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1533512" y="2195335"/>
              <a:ext cx="869" cy="2675"/>
            </a:xfrm>
            <a:custGeom>
              <a:rect b="b" l="l" r="r" t="t"/>
              <a:pathLst>
                <a:path extrusionOk="0" h="197" w="64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1530090" y="21798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1" name="Google Shape;4931;p63"/>
            <p:cNvSpPr/>
            <p:nvPr/>
          </p:nvSpPr>
          <p:spPr>
            <a:xfrm>
              <a:off x="1543355" y="2216108"/>
              <a:ext cx="1100" cy="720"/>
            </a:xfrm>
            <a:custGeom>
              <a:rect b="b" l="l" r="r" t="t"/>
              <a:pathLst>
                <a:path extrusionOk="0" h="53" w="81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2" name="Google Shape;4932;p63"/>
            <p:cNvSpPr/>
            <p:nvPr/>
          </p:nvSpPr>
          <p:spPr>
            <a:xfrm>
              <a:off x="1579281" y="2208980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1579376" y="2208641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4" name="Google Shape;4934;p63"/>
            <p:cNvSpPr/>
            <p:nvPr/>
          </p:nvSpPr>
          <p:spPr>
            <a:xfrm>
              <a:off x="1576620" y="2210786"/>
              <a:ext cx="2105" cy="122"/>
            </a:xfrm>
            <a:custGeom>
              <a:rect b="b" l="l" r="r" t="t"/>
              <a:pathLst>
                <a:path extrusionOk="0" h="9" w="155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5" name="Google Shape;4935;p63"/>
            <p:cNvSpPr/>
            <p:nvPr/>
          </p:nvSpPr>
          <p:spPr>
            <a:xfrm>
              <a:off x="1595588" y="2189958"/>
              <a:ext cx="5621" cy="1018"/>
            </a:xfrm>
            <a:custGeom>
              <a:rect b="b" l="l" r="r" t="t"/>
              <a:pathLst>
                <a:path extrusionOk="0" h="75" w="414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1611609" y="2192768"/>
              <a:ext cx="774" cy="299"/>
            </a:xfrm>
            <a:custGeom>
              <a:rect b="b" l="l" r="r" t="t"/>
              <a:pathLst>
                <a:path extrusionOk="0" h="22" w="57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1579526" y="220826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8" name="Google Shape;4938;p63"/>
            <p:cNvSpPr/>
            <p:nvPr/>
          </p:nvSpPr>
          <p:spPr>
            <a:xfrm>
              <a:off x="1612180" y="219261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9" name="Google Shape;4939;p63"/>
            <p:cNvSpPr/>
            <p:nvPr/>
          </p:nvSpPr>
          <p:spPr>
            <a:xfrm>
              <a:off x="1575385" y="2210636"/>
              <a:ext cx="1724" cy="204"/>
            </a:xfrm>
            <a:custGeom>
              <a:rect b="b" l="l" r="r" t="t"/>
              <a:pathLst>
                <a:path extrusionOk="0" h="15" w="127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1438877" y="2046607"/>
              <a:ext cx="93508" cy="136291"/>
            </a:xfrm>
            <a:custGeom>
              <a:rect b="b" l="l" r="r" t="t"/>
              <a:pathLst>
                <a:path extrusionOk="0" h="10038" w="6887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1518685" y="2074223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2" name="Google Shape;4942;p63"/>
            <p:cNvSpPr/>
            <p:nvPr/>
          </p:nvSpPr>
          <p:spPr>
            <a:xfrm>
              <a:off x="1517545" y="207454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3" name="Google Shape;4943;p63"/>
            <p:cNvSpPr/>
            <p:nvPr/>
          </p:nvSpPr>
          <p:spPr>
            <a:xfrm>
              <a:off x="1518305" y="2074318"/>
              <a:ext cx="299" cy="54"/>
            </a:xfrm>
            <a:custGeom>
              <a:rect b="b" l="l" r="r" t="t"/>
              <a:pathLst>
                <a:path extrusionOk="0" h="4" w="22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1517110" y="207479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1516594" y="2075024"/>
              <a:ext cx="434" cy="353"/>
            </a:xfrm>
            <a:custGeom>
              <a:rect b="b" l="l" r="r" t="t"/>
              <a:pathLst>
                <a:path extrusionOk="0" h="26" w="32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6" name="Google Shape;4946;p63"/>
            <p:cNvSpPr/>
            <p:nvPr/>
          </p:nvSpPr>
          <p:spPr>
            <a:xfrm>
              <a:off x="1519065" y="207422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7" name="Google Shape;4947;p63"/>
            <p:cNvSpPr/>
            <p:nvPr/>
          </p:nvSpPr>
          <p:spPr>
            <a:xfrm>
              <a:off x="1504184" y="2079356"/>
              <a:ext cx="2349" cy="964"/>
            </a:xfrm>
            <a:custGeom>
              <a:rect b="b" l="l" r="r" t="t"/>
              <a:pathLst>
                <a:path extrusionOk="0" h="71" w="173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8" name="Google Shape;4948;p63"/>
            <p:cNvSpPr/>
            <p:nvPr/>
          </p:nvSpPr>
          <p:spPr>
            <a:xfrm>
              <a:off x="1517925" y="2074413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9" name="Google Shape;4949;p63"/>
            <p:cNvSpPr/>
            <p:nvPr/>
          </p:nvSpPr>
          <p:spPr>
            <a:xfrm>
              <a:off x="1522052" y="2182355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0" name="Google Shape;4950;p63"/>
            <p:cNvSpPr/>
            <p:nvPr/>
          </p:nvSpPr>
          <p:spPr>
            <a:xfrm>
              <a:off x="1518305" y="2072988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1485176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2" name="Google Shape;4952;p63"/>
            <p:cNvSpPr/>
            <p:nvPr/>
          </p:nvSpPr>
          <p:spPr>
            <a:xfrm>
              <a:off x="1485692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3" name="Google Shape;4953;p63"/>
            <p:cNvSpPr/>
            <p:nvPr/>
          </p:nvSpPr>
          <p:spPr>
            <a:xfrm>
              <a:off x="1486411" y="204626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4" name="Google Shape;4954;p63"/>
            <p:cNvSpPr/>
            <p:nvPr/>
          </p:nvSpPr>
          <p:spPr>
            <a:xfrm>
              <a:off x="1486982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1486506" y="2046322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6" name="Google Shape;4956;p63"/>
            <p:cNvSpPr/>
            <p:nvPr/>
          </p:nvSpPr>
          <p:spPr>
            <a:xfrm>
              <a:off x="1486792" y="204641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7" name="Google Shape;4957;p63"/>
            <p:cNvSpPr/>
            <p:nvPr/>
          </p:nvSpPr>
          <p:spPr>
            <a:xfrm>
              <a:off x="1486887" y="2046457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8" name="Google Shape;4958;p63"/>
            <p:cNvSpPr/>
            <p:nvPr/>
          </p:nvSpPr>
          <p:spPr>
            <a:xfrm>
              <a:off x="1517965" y="207251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1484171" y="204626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1485407" y="204622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1483655" y="204636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2" name="Google Shape;4962;p63"/>
            <p:cNvSpPr/>
            <p:nvPr/>
          </p:nvSpPr>
          <p:spPr>
            <a:xfrm>
              <a:off x="1482800" y="2046417"/>
              <a:ext cx="584" cy="109"/>
            </a:xfrm>
            <a:custGeom>
              <a:rect b="b" l="l" r="r" t="t"/>
              <a:pathLst>
                <a:path extrusionOk="0" h="8" w="43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3" name="Google Shape;4963;p63"/>
            <p:cNvSpPr/>
            <p:nvPr/>
          </p:nvSpPr>
          <p:spPr>
            <a:xfrm>
              <a:off x="1519201" y="2073789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1510606" y="2062248"/>
              <a:ext cx="1249" cy="299"/>
            </a:xfrm>
            <a:custGeom>
              <a:rect b="b" l="l" r="r" t="t"/>
              <a:pathLst>
                <a:path extrusionOk="0" h="22" w="92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5" name="Google Shape;4965;p63"/>
            <p:cNvSpPr/>
            <p:nvPr/>
          </p:nvSpPr>
          <p:spPr>
            <a:xfrm>
              <a:off x="1518726" y="2073463"/>
              <a:ext cx="448" cy="299"/>
            </a:xfrm>
            <a:custGeom>
              <a:rect b="b" l="l" r="r" t="t"/>
              <a:pathLst>
                <a:path extrusionOk="0" h="22" w="33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6" name="Google Shape;4966;p63"/>
            <p:cNvSpPr/>
            <p:nvPr/>
          </p:nvSpPr>
          <p:spPr>
            <a:xfrm>
              <a:off x="1484646" y="204626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7" name="Google Shape;4967;p63"/>
            <p:cNvSpPr/>
            <p:nvPr/>
          </p:nvSpPr>
          <p:spPr>
            <a:xfrm>
              <a:off x="1486642" y="2046362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8" name="Google Shape;4968;p63"/>
            <p:cNvSpPr/>
            <p:nvPr/>
          </p:nvSpPr>
          <p:spPr>
            <a:xfrm>
              <a:off x="1526003" y="2172945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9" name="Google Shape;4969;p63"/>
            <p:cNvSpPr/>
            <p:nvPr/>
          </p:nvSpPr>
          <p:spPr>
            <a:xfrm>
              <a:off x="1525677" y="217332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0" name="Google Shape;4970;p63"/>
            <p:cNvSpPr/>
            <p:nvPr/>
          </p:nvSpPr>
          <p:spPr>
            <a:xfrm>
              <a:off x="1529425" y="21325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1" name="Google Shape;4971;p63"/>
            <p:cNvSpPr/>
            <p:nvPr/>
          </p:nvSpPr>
          <p:spPr>
            <a:xfrm>
              <a:off x="1527714" y="2129212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2" name="Google Shape;4972;p63"/>
            <p:cNvSpPr/>
            <p:nvPr/>
          </p:nvSpPr>
          <p:spPr>
            <a:xfrm>
              <a:off x="1527049" y="2127787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3" name="Google Shape;4973;p63"/>
            <p:cNvSpPr/>
            <p:nvPr/>
          </p:nvSpPr>
          <p:spPr>
            <a:xfrm>
              <a:off x="1527388" y="2128452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4" name="Google Shape;4974;p63"/>
            <p:cNvSpPr/>
            <p:nvPr/>
          </p:nvSpPr>
          <p:spPr>
            <a:xfrm>
              <a:off x="1525202" y="2175661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1525243" y="2176041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6" name="Google Shape;4976;p63"/>
            <p:cNvSpPr/>
            <p:nvPr/>
          </p:nvSpPr>
          <p:spPr>
            <a:xfrm>
              <a:off x="1528094" y="2129973"/>
              <a:ext cx="163" cy="299"/>
            </a:xfrm>
            <a:custGeom>
              <a:rect b="b" l="l" r="r" t="t"/>
              <a:pathLst>
                <a:path extrusionOk="0" h="22" w="12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7" name="Google Shape;4977;p63"/>
            <p:cNvSpPr/>
            <p:nvPr/>
          </p:nvSpPr>
          <p:spPr>
            <a:xfrm>
              <a:off x="1525243" y="2174615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8" name="Google Shape;4978;p63"/>
            <p:cNvSpPr/>
            <p:nvPr/>
          </p:nvSpPr>
          <p:spPr>
            <a:xfrm>
              <a:off x="1525297" y="2174181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9" name="Google Shape;4979;p63"/>
            <p:cNvSpPr/>
            <p:nvPr/>
          </p:nvSpPr>
          <p:spPr>
            <a:xfrm>
              <a:off x="1525433" y="2173706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0" name="Google Shape;4980;p63"/>
            <p:cNvSpPr/>
            <p:nvPr/>
          </p:nvSpPr>
          <p:spPr>
            <a:xfrm>
              <a:off x="1528950" y="2131683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1" name="Google Shape;4981;p63"/>
            <p:cNvSpPr/>
            <p:nvPr/>
          </p:nvSpPr>
          <p:spPr>
            <a:xfrm>
              <a:off x="1525202" y="2175131"/>
              <a:ext cx="54" cy="448"/>
            </a:xfrm>
            <a:custGeom>
              <a:rect b="b" l="l" r="r" t="t"/>
              <a:pathLst>
                <a:path extrusionOk="0" h="33" w="4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2" name="Google Shape;4982;p63"/>
            <p:cNvSpPr/>
            <p:nvPr/>
          </p:nvSpPr>
          <p:spPr>
            <a:xfrm>
              <a:off x="1528529" y="21307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3" name="Google Shape;4983;p63"/>
            <p:cNvSpPr/>
            <p:nvPr/>
          </p:nvSpPr>
          <p:spPr>
            <a:xfrm>
              <a:off x="1499201" y="1953967"/>
              <a:ext cx="99781" cy="84031"/>
            </a:xfrm>
            <a:custGeom>
              <a:rect b="b" l="l" r="r" t="t"/>
              <a:pathLst>
                <a:path extrusionOk="0" h="6189" w="7349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4" name="Google Shape;4984;p63"/>
            <p:cNvSpPr/>
            <p:nvPr/>
          </p:nvSpPr>
          <p:spPr>
            <a:xfrm>
              <a:off x="1578575" y="2011862"/>
              <a:ext cx="4915" cy="1385"/>
            </a:xfrm>
            <a:custGeom>
              <a:rect b="b" l="l" r="r" t="t"/>
              <a:pathLst>
                <a:path extrusionOk="0" h="102" w="362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5" name="Google Shape;4985;p63"/>
            <p:cNvSpPr/>
            <p:nvPr/>
          </p:nvSpPr>
          <p:spPr>
            <a:xfrm>
              <a:off x="1547062" y="2032676"/>
              <a:ext cx="489" cy="774"/>
            </a:xfrm>
            <a:custGeom>
              <a:rect b="b" l="l" r="r" t="t"/>
              <a:pathLst>
                <a:path extrusionOk="0" h="57" w="36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1557381" y="2036817"/>
              <a:ext cx="625" cy="339"/>
            </a:xfrm>
            <a:custGeom>
              <a:rect b="b" l="l" r="r" t="t"/>
              <a:pathLst>
                <a:path extrusionOk="0" h="25" w="46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1592316" y="2006960"/>
              <a:ext cx="1100" cy="1684"/>
            </a:xfrm>
            <a:custGeom>
              <a:rect b="b" l="l" r="r" t="t"/>
              <a:pathLst>
                <a:path extrusionOk="0" h="124" w="81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8" name="Google Shape;4988;p63"/>
            <p:cNvSpPr/>
            <p:nvPr/>
          </p:nvSpPr>
          <p:spPr>
            <a:xfrm>
              <a:off x="1547537" y="2033436"/>
              <a:ext cx="2009" cy="2634"/>
            </a:xfrm>
            <a:custGeom>
              <a:rect b="b" l="l" r="r" t="t"/>
              <a:pathLst>
                <a:path extrusionOk="0" h="194" w="148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89" name="Google Shape;4989;p63"/>
            <p:cNvSpPr/>
            <p:nvPr/>
          </p:nvSpPr>
          <p:spPr>
            <a:xfrm>
              <a:off x="1546397" y="2031576"/>
              <a:ext cx="530" cy="869"/>
            </a:xfrm>
            <a:custGeom>
              <a:rect b="b" l="l" r="r" t="t"/>
              <a:pathLst>
                <a:path extrusionOk="0" h="64" w="39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1545582" y="2030544"/>
              <a:ext cx="679" cy="910"/>
            </a:xfrm>
            <a:custGeom>
              <a:rect b="b" l="l" r="r" t="t"/>
              <a:pathLst>
                <a:path extrusionOk="0" h="67" w="5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1544822" y="2029580"/>
              <a:ext cx="774" cy="923"/>
            </a:xfrm>
            <a:custGeom>
              <a:rect b="b" l="l" r="r" t="t"/>
              <a:pathLst>
                <a:path extrusionOk="0" h="68" w="57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2" name="Google Shape;4992;p63"/>
            <p:cNvSpPr/>
            <p:nvPr/>
          </p:nvSpPr>
          <p:spPr>
            <a:xfrm>
              <a:off x="1506941" y="196037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3" name="Google Shape;4993;p63"/>
            <p:cNvSpPr/>
            <p:nvPr/>
          </p:nvSpPr>
          <p:spPr>
            <a:xfrm>
              <a:off x="1508651" y="195843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4" name="Google Shape;4994;p63"/>
            <p:cNvSpPr/>
            <p:nvPr/>
          </p:nvSpPr>
          <p:spPr>
            <a:xfrm>
              <a:off x="1508271" y="1958624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5" name="Google Shape;4995;p63"/>
            <p:cNvSpPr/>
            <p:nvPr/>
          </p:nvSpPr>
          <p:spPr>
            <a:xfrm>
              <a:off x="1507280" y="1990084"/>
              <a:ext cx="3096" cy="1086"/>
            </a:xfrm>
            <a:custGeom>
              <a:rect b="b" l="l" r="r" t="t"/>
              <a:pathLst>
                <a:path extrusionOk="0" h="80" w="228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1614271" y="1998868"/>
              <a:ext cx="28730" cy="30970"/>
            </a:xfrm>
            <a:custGeom>
              <a:rect b="b" l="l" r="r" t="t"/>
              <a:pathLst>
                <a:path extrusionOk="0" h="2281" w="2116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7" name="Google Shape;4997;p63"/>
            <p:cNvSpPr/>
            <p:nvPr/>
          </p:nvSpPr>
          <p:spPr>
            <a:xfrm>
              <a:off x="1636321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8" name="Google Shape;4998;p63"/>
            <p:cNvSpPr/>
            <p:nvPr/>
          </p:nvSpPr>
          <p:spPr>
            <a:xfrm>
              <a:off x="1639185" y="202444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99" name="Google Shape;4999;p63"/>
            <p:cNvSpPr/>
            <p:nvPr/>
          </p:nvSpPr>
          <p:spPr>
            <a:xfrm>
              <a:off x="1636796" y="20241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0" name="Google Shape;5000;p63"/>
            <p:cNvSpPr/>
            <p:nvPr/>
          </p:nvSpPr>
          <p:spPr>
            <a:xfrm>
              <a:off x="1638900" y="202431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1" name="Google Shape;5001;p63"/>
            <p:cNvSpPr/>
            <p:nvPr/>
          </p:nvSpPr>
          <p:spPr>
            <a:xfrm>
              <a:off x="1626871" y="202963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2" name="Google Shape;5002;p63"/>
            <p:cNvSpPr/>
            <p:nvPr/>
          </p:nvSpPr>
          <p:spPr>
            <a:xfrm>
              <a:off x="1639471" y="202459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3" name="Google Shape;5003;p63"/>
            <p:cNvSpPr/>
            <p:nvPr/>
          </p:nvSpPr>
          <p:spPr>
            <a:xfrm>
              <a:off x="1627441" y="2029255"/>
              <a:ext cx="530" cy="339"/>
            </a:xfrm>
            <a:custGeom>
              <a:rect b="b" l="l" r="r" t="t"/>
              <a:pathLst>
                <a:path extrusionOk="0" h="25" w="39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4" name="Google Shape;5004;p63"/>
            <p:cNvSpPr/>
            <p:nvPr/>
          </p:nvSpPr>
          <p:spPr>
            <a:xfrm>
              <a:off x="1627156" y="2029580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1638561" y="2024258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1637475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7" name="Google Shape;5007;p63"/>
            <p:cNvSpPr/>
            <p:nvPr/>
          </p:nvSpPr>
          <p:spPr>
            <a:xfrm>
              <a:off x="1637230" y="20241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8" name="Google Shape;5008;p63"/>
            <p:cNvSpPr/>
            <p:nvPr/>
          </p:nvSpPr>
          <p:spPr>
            <a:xfrm>
              <a:off x="1638235" y="20242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1639756" y="2024788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1637855" y="202416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1" name="Google Shape;5011;p63"/>
            <p:cNvSpPr/>
            <p:nvPr/>
          </p:nvSpPr>
          <p:spPr>
            <a:xfrm>
              <a:off x="1639946" y="2025018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1589940" y="1981910"/>
              <a:ext cx="32613" cy="51690"/>
            </a:xfrm>
            <a:custGeom>
              <a:rect b="b" l="l" r="r" t="t"/>
              <a:pathLst>
                <a:path extrusionOk="0" h="3807" w="2402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1596688" y="2004394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4" name="Google Shape;5014;p63"/>
            <p:cNvSpPr/>
            <p:nvPr/>
          </p:nvSpPr>
          <p:spPr>
            <a:xfrm>
              <a:off x="1594502" y="2005155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5" name="Google Shape;5015;p63"/>
            <p:cNvSpPr/>
            <p:nvPr/>
          </p:nvSpPr>
          <p:spPr>
            <a:xfrm>
              <a:off x="1621019" y="202849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1594638" y="2004394"/>
              <a:ext cx="1969" cy="774"/>
            </a:xfrm>
            <a:custGeom>
              <a:rect b="b" l="l" r="r" t="t"/>
              <a:pathLst>
                <a:path extrusionOk="0" h="57" w="145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7" name="Google Shape;5017;p63"/>
            <p:cNvSpPr/>
            <p:nvPr/>
          </p:nvSpPr>
          <p:spPr>
            <a:xfrm>
              <a:off x="1621494" y="202853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8" name="Google Shape;5018;p63"/>
            <p:cNvSpPr/>
            <p:nvPr/>
          </p:nvSpPr>
          <p:spPr>
            <a:xfrm>
              <a:off x="1619878" y="2028589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1619362" y="2028684"/>
              <a:ext cx="434" cy="149"/>
            </a:xfrm>
            <a:custGeom>
              <a:rect b="b" l="l" r="r" t="t"/>
              <a:pathLst>
                <a:path extrusionOk="0" h="11" w="32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1620353" y="2028494"/>
              <a:ext cx="448" cy="54"/>
            </a:xfrm>
            <a:custGeom>
              <a:rect b="b" l="l" r="r" t="t"/>
              <a:pathLst>
                <a:path extrusionOk="0" h="4" w="33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1618507" y="202916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2" name="Google Shape;5022;p63"/>
            <p:cNvSpPr/>
            <p:nvPr/>
          </p:nvSpPr>
          <p:spPr>
            <a:xfrm>
              <a:off x="1618928" y="2028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3" name="Google Shape;5023;p63"/>
            <p:cNvSpPr/>
            <p:nvPr/>
          </p:nvSpPr>
          <p:spPr>
            <a:xfrm>
              <a:off x="1622254" y="202863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4" name="Google Shape;5024;p63"/>
            <p:cNvSpPr/>
            <p:nvPr/>
          </p:nvSpPr>
          <p:spPr>
            <a:xfrm>
              <a:off x="1599444" y="198362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5" name="Google Shape;5025;p63"/>
            <p:cNvSpPr/>
            <p:nvPr/>
          </p:nvSpPr>
          <p:spPr>
            <a:xfrm>
              <a:off x="1591365" y="2001489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1594067" y="2004869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1599064" y="198405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8" name="Google Shape;5028;p63"/>
            <p:cNvSpPr/>
            <p:nvPr/>
          </p:nvSpPr>
          <p:spPr>
            <a:xfrm>
              <a:off x="1599824" y="1983105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1593266" y="200382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0" name="Google Shape;5030;p63"/>
            <p:cNvSpPr/>
            <p:nvPr/>
          </p:nvSpPr>
          <p:spPr>
            <a:xfrm>
              <a:off x="1591936" y="200215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1590890" y="2000973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1598344" y="1984815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3" name="Google Shape;5033;p63"/>
            <p:cNvSpPr/>
            <p:nvPr/>
          </p:nvSpPr>
          <p:spPr>
            <a:xfrm>
              <a:off x="1592547" y="2002914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4" name="Google Shape;5034;p63"/>
            <p:cNvSpPr/>
            <p:nvPr/>
          </p:nvSpPr>
          <p:spPr>
            <a:xfrm>
              <a:off x="1595303" y="1987287"/>
              <a:ext cx="353" cy="584"/>
            </a:xfrm>
            <a:custGeom>
              <a:rect b="b" l="l" r="r" t="t"/>
              <a:pathLst>
                <a:path extrusionOk="0" h="43" w="26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5" name="Google Shape;5035;p63"/>
            <p:cNvSpPr/>
            <p:nvPr/>
          </p:nvSpPr>
          <p:spPr>
            <a:xfrm>
              <a:off x="1600245" y="1982534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1598684" y="1984476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1596498" y="1985101"/>
              <a:ext cx="1534" cy="1195"/>
            </a:xfrm>
            <a:custGeom>
              <a:rect b="b" l="l" r="r" t="t"/>
              <a:pathLst>
                <a:path extrusionOk="0" h="88" w="113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8" name="Google Shape;5038;p63"/>
            <p:cNvSpPr/>
            <p:nvPr/>
          </p:nvSpPr>
          <p:spPr>
            <a:xfrm>
              <a:off x="1590456" y="200053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9" name="Google Shape;5039;p63"/>
            <p:cNvSpPr/>
            <p:nvPr/>
          </p:nvSpPr>
          <p:spPr>
            <a:xfrm>
              <a:off x="1619783" y="1999968"/>
              <a:ext cx="109" cy="353"/>
            </a:xfrm>
            <a:custGeom>
              <a:rect b="b" l="l" r="r" t="t"/>
              <a:pathLst>
                <a:path extrusionOk="0" h="26" w="8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1619213" y="2003783"/>
              <a:ext cx="68" cy="190"/>
            </a:xfrm>
            <a:custGeom>
              <a:rect b="b" l="l" r="r" t="t"/>
              <a:pathLst>
                <a:path extrusionOk="0" h="14" w="5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1619267" y="2001964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2" name="Google Shape;5042;p63"/>
            <p:cNvSpPr/>
            <p:nvPr/>
          </p:nvSpPr>
          <p:spPr>
            <a:xfrm>
              <a:off x="1619362" y="2001353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3" name="Google Shape;5043;p63"/>
            <p:cNvSpPr/>
            <p:nvPr/>
          </p:nvSpPr>
          <p:spPr>
            <a:xfrm>
              <a:off x="1619552" y="2000688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1619172" y="2003199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5" name="Google Shape;5045;p63"/>
            <p:cNvSpPr/>
            <p:nvPr/>
          </p:nvSpPr>
          <p:spPr>
            <a:xfrm>
              <a:off x="1620598" y="2025073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6" name="Google Shape;5046;p63"/>
            <p:cNvSpPr/>
            <p:nvPr/>
          </p:nvSpPr>
          <p:spPr>
            <a:xfrm>
              <a:off x="1619118" y="2022031"/>
              <a:ext cx="258" cy="530"/>
            </a:xfrm>
            <a:custGeom>
              <a:rect b="b" l="l" r="r" t="t"/>
              <a:pathLst>
                <a:path extrusionOk="0" h="39" w="19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7" name="Google Shape;5047;p63"/>
            <p:cNvSpPr/>
            <p:nvPr/>
          </p:nvSpPr>
          <p:spPr>
            <a:xfrm>
              <a:off x="1622118" y="2027924"/>
              <a:ext cx="339" cy="584"/>
            </a:xfrm>
            <a:custGeom>
              <a:rect b="b" l="l" r="r" t="t"/>
              <a:pathLst>
                <a:path extrusionOk="0" h="43" w="25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1619172" y="2002588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1619742" y="2023403"/>
              <a:ext cx="299" cy="584"/>
            </a:xfrm>
            <a:custGeom>
              <a:rect b="b" l="l" r="r" t="t"/>
              <a:pathLst>
                <a:path extrusionOk="0" h="43" w="22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0" name="Google Shape;5050;p63"/>
            <p:cNvSpPr/>
            <p:nvPr/>
          </p:nvSpPr>
          <p:spPr>
            <a:xfrm>
              <a:off x="1621548" y="2026879"/>
              <a:ext cx="434" cy="815"/>
            </a:xfrm>
            <a:custGeom>
              <a:rect b="b" l="l" r="r" t="t"/>
              <a:pathLst>
                <a:path extrusionOk="0" h="60" w="32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1" name="Google Shape;5051;p63"/>
            <p:cNvSpPr/>
            <p:nvPr/>
          </p:nvSpPr>
          <p:spPr>
            <a:xfrm>
              <a:off x="1621073" y="2025928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2" name="Google Shape;5052;p63"/>
            <p:cNvSpPr/>
            <p:nvPr/>
          </p:nvSpPr>
          <p:spPr>
            <a:xfrm>
              <a:off x="1620123" y="202412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1619403" y="2022642"/>
              <a:ext cx="299" cy="638"/>
            </a:xfrm>
            <a:custGeom>
              <a:rect b="b" l="l" r="r" t="t"/>
              <a:pathLst>
                <a:path extrusionOk="0" h="47" w="22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1619457" y="2004449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1641466" y="2001964"/>
              <a:ext cx="20488" cy="25689"/>
            </a:xfrm>
            <a:custGeom>
              <a:rect b="b" l="l" r="r" t="t"/>
              <a:pathLst>
                <a:path extrusionOk="0" h="1892" w="1509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6" name="Google Shape;5056;p63"/>
            <p:cNvSpPr/>
            <p:nvPr/>
          </p:nvSpPr>
          <p:spPr>
            <a:xfrm>
              <a:off x="1659470" y="201547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7" name="Google Shape;5057;p63"/>
            <p:cNvSpPr/>
            <p:nvPr/>
          </p:nvSpPr>
          <p:spPr>
            <a:xfrm>
              <a:off x="1656714" y="2018936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1660760" y="201414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9" name="Google Shape;5059;p63"/>
            <p:cNvSpPr/>
            <p:nvPr/>
          </p:nvSpPr>
          <p:spPr>
            <a:xfrm>
              <a:off x="1654487" y="2022412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0" name="Google Shape;5060;p63"/>
            <p:cNvSpPr/>
            <p:nvPr/>
          </p:nvSpPr>
          <p:spPr>
            <a:xfrm>
              <a:off x="1660095" y="2014808"/>
              <a:ext cx="244" cy="244"/>
            </a:xfrm>
            <a:custGeom>
              <a:rect b="b" l="l" r="r" t="t"/>
              <a:pathLst>
                <a:path extrusionOk="0" h="18" w="18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1" name="Google Shape;5061;p63"/>
            <p:cNvSpPr/>
            <p:nvPr/>
          </p:nvSpPr>
          <p:spPr>
            <a:xfrm>
              <a:off x="1655478" y="2020646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2" name="Google Shape;5062;p63"/>
            <p:cNvSpPr/>
            <p:nvPr/>
          </p:nvSpPr>
          <p:spPr>
            <a:xfrm>
              <a:off x="1654962" y="2021556"/>
              <a:ext cx="204" cy="339"/>
            </a:xfrm>
            <a:custGeom>
              <a:rect b="b" l="l" r="r" t="t"/>
              <a:pathLst>
                <a:path extrusionOk="0" h="25" w="15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3" name="Google Shape;5063;p63"/>
            <p:cNvSpPr/>
            <p:nvPr/>
          </p:nvSpPr>
          <p:spPr>
            <a:xfrm>
              <a:off x="1656049" y="2019791"/>
              <a:ext cx="258" cy="353"/>
            </a:xfrm>
            <a:custGeom>
              <a:rect b="b" l="l" r="r" t="t"/>
              <a:pathLst>
                <a:path extrusionOk="0" h="26" w="19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4" name="Google Shape;5064;p63"/>
            <p:cNvSpPr/>
            <p:nvPr/>
          </p:nvSpPr>
          <p:spPr>
            <a:xfrm>
              <a:off x="1645933" y="2026634"/>
              <a:ext cx="4711" cy="774"/>
            </a:xfrm>
            <a:custGeom>
              <a:rect b="b" l="l" r="r" t="t"/>
              <a:pathLst>
                <a:path extrusionOk="0" h="57" w="347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5" name="Google Shape;5065;p63"/>
            <p:cNvSpPr/>
            <p:nvPr/>
          </p:nvSpPr>
          <p:spPr>
            <a:xfrm>
              <a:off x="1658194" y="2017035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6" name="Google Shape;5066;p63"/>
            <p:cNvSpPr/>
            <p:nvPr/>
          </p:nvSpPr>
          <p:spPr>
            <a:xfrm>
              <a:off x="1645268" y="2027395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7" name="Google Shape;5067;p63"/>
            <p:cNvSpPr/>
            <p:nvPr/>
          </p:nvSpPr>
          <p:spPr>
            <a:xfrm>
              <a:off x="1658859" y="2016234"/>
              <a:ext cx="244" cy="299"/>
            </a:xfrm>
            <a:custGeom>
              <a:rect b="b" l="l" r="r" t="t"/>
              <a:pathLst>
                <a:path extrusionOk="0" h="22" w="18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8" name="Google Shape;5068;p63"/>
            <p:cNvSpPr/>
            <p:nvPr/>
          </p:nvSpPr>
          <p:spPr>
            <a:xfrm>
              <a:off x="1661371" y="201361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1654107" y="2023308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1641697" y="2026919"/>
              <a:ext cx="3476" cy="733"/>
            </a:xfrm>
            <a:custGeom>
              <a:rect b="b" l="l" r="r" t="t"/>
              <a:pathLst>
                <a:path extrusionOk="0" h="54" w="256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1" name="Google Shape;5071;p63"/>
            <p:cNvSpPr/>
            <p:nvPr/>
          </p:nvSpPr>
          <p:spPr>
            <a:xfrm>
              <a:off x="1643123" y="2023688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2" name="Google Shape;5072;p63"/>
            <p:cNvSpPr/>
            <p:nvPr/>
          </p:nvSpPr>
          <p:spPr>
            <a:xfrm>
              <a:off x="1643082" y="202383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3" name="Google Shape;5073;p63"/>
            <p:cNvSpPr/>
            <p:nvPr/>
          </p:nvSpPr>
          <p:spPr>
            <a:xfrm>
              <a:off x="1642458" y="2013097"/>
              <a:ext cx="1344" cy="8798"/>
            </a:xfrm>
            <a:custGeom>
              <a:rect b="b" l="l" r="r" t="t"/>
              <a:pathLst>
                <a:path extrusionOk="0" h="648" w="99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1644128" y="200435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1644358" y="20037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6" name="Google Shape;5076;p63"/>
            <p:cNvSpPr/>
            <p:nvPr/>
          </p:nvSpPr>
          <p:spPr>
            <a:xfrm>
              <a:off x="1644834" y="2002059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7" name="Google Shape;5077;p63"/>
            <p:cNvSpPr/>
            <p:nvPr/>
          </p:nvSpPr>
          <p:spPr>
            <a:xfrm>
              <a:off x="1644033" y="200454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8" name="Google Shape;5078;p63"/>
            <p:cNvSpPr/>
            <p:nvPr/>
          </p:nvSpPr>
          <p:spPr>
            <a:xfrm>
              <a:off x="1643028" y="202387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9" name="Google Shape;5079;p63"/>
            <p:cNvSpPr/>
            <p:nvPr/>
          </p:nvSpPr>
          <p:spPr>
            <a:xfrm>
              <a:off x="1643693" y="200511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1644453" y="2003389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1" name="Google Shape;5081;p63"/>
            <p:cNvSpPr/>
            <p:nvPr/>
          </p:nvSpPr>
          <p:spPr>
            <a:xfrm>
              <a:off x="1642607" y="2024598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2" name="Google Shape;5082;p63"/>
            <p:cNvSpPr/>
            <p:nvPr/>
          </p:nvSpPr>
          <p:spPr>
            <a:xfrm>
              <a:off x="1642987" y="2024027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1642702" y="202440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4" name="Google Shape;5084;p63"/>
            <p:cNvSpPr/>
            <p:nvPr/>
          </p:nvSpPr>
          <p:spPr>
            <a:xfrm>
              <a:off x="1643652" y="200520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5" name="Google Shape;5085;p63"/>
            <p:cNvSpPr/>
            <p:nvPr/>
          </p:nvSpPr>
          <p:spPr>
            <a:xfrm>
              <a:off x="1642838" y="20242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1643408" y="2021882"/>
              <a:ext cx="163" cy="1113"/>
            </a:xfrm>
            <a:custGeom>
              <a:rect b="b" l="l" r="r" t="t"/>
              <a:pathLst>
                <a:path extrusionOk="0" h="82" w="12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7" name="Google Shape;5087;p63"/>
            <p:cNvSpPr/>
            <p:nvPr/>
          </p:nvSpPr>
          <p:spPr>
            <a:xfrm>
              <a:off x="1644698" y="2002588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8" name="Google Shape;5088;p63"/>
            <p:cNvSpPr/>
            <p:nvPr/>
          </p:nvSpPr>
          <p:spPr>
            <a:xfrm>
              <a:off x="1643937" y="2004734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9" name="Google Shape;5089;p63"/>
            <p:cNvSpPr/>
            <p:nvPr/>
          </p:nvSpPr>
          <p:spPr>
            <a:xfrm>
              <a:off x="1642267" y="20252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1644603" y="2003009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1642892" y="20241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1643598" y="200525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1643842" y="2004869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4" name="Google Shape;5094;p63"/>
            <p:cNvSpPr/>
            <p:nvPr/>
          </p:nvSpPr>
          <p:spPr>
            <a:xfrm>
              <a:off x="1642458" y="202488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5" name="Google Shape;5095;p63"/>
            <p:cNvSpPr/>
            <p:nvPr/>
          </p:nvSpPr>
          <p:spPr>
            <a:xfrm>
              <a:off x="1643747" y="20049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1415781" y="1868483"/>
              <a:ext cx="74445" cy="23055"/>
            </a:xfrm>
            <a:custGeom>
              <a:rect b="b" l="l" r="r" t="t"/>
              <a:pathLst>
                <a:path extrusionOk="0" h="1698" w="5483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7" name="Google Shape;5097;p63"/>
            <p:cNvSpPr/>
            <p:nvPr/>
          </p:nvSpPr>
          <p:spPr>
            <a:xfrm>
              <a:off x="1460410" y="1905007"/>
              <a:ext cx="815" cy="434"/>
            </a:xfrm>
            <a:custGeom>
              <a:rect b="b" l="l" r="r" t="t"/>
              <a:pathLst>
                <a:path extrusionOk="0" h="32" w="6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8" name="Google Shape;5098;p63"/>
            <p:cNvSpPr/>
            <p:nvPr/>
          </p:nvSpPr>
          <p:spPr>
            <a:xfrm>
              <a:off x="1461402" y="1905075"/>
              <a:ext cx="13333" cy="3286"/>
            </a:xfrm>
            <a:custGeom>
              <a:rect b="b" l="l" r="r" t="t"/>
              <a:pathLst>
                <a:path extrusionOk="0" h="242" w="982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9" name="Google Shape;5099;p63"/>
            <p:cNvSpPr/>
            <p:nvPr/>
          </p:nvSpPr>
          <p:spPr>
            <a:xfrm>
              <a:off x="1545446" y="1904002"/>
              <a:ext cx="11039" cy="3720"/>
            </a:xfrm>
            <a:custGeom>
              <a:rect b="b" l="l" r="r" t="t"/>
              <a:pathLst>
                <a:path extrusionOk="0" h="274" w="813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1591976" y="2466518"/>
              <a:ext cx="8907" cy="7115"/>
            </a:xfrm>
            <a:custGeom>
              <a:rect b="b" l="l" r="r" t="t"/>
              <a:pathLst>
                <a:path extrusionOk="0" h="524" w="656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1" name="Google Shape;5101;p63"/>
            <p:cNvSpPr/>
            <p:nvPr/>
          </p:nvSpPr>
          <p:spPr>
            <a:xfrm>
              <a:off x="1602621" y="2468718"/>
              <a:ext cx="10862" cy="5540"/>
            </a:xfrm>
            <a:custGeom>
              <a:rect b="b" l="l" r="r" t="t"/>
              <a:pathLst>
                <a:path extrusionOk="0" h="408" w="80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2" name="Google Shape;5102;p63"/>
            <p:cNvSpPr/>
            <p:nvPr/>
          </p:nvSpPr>
          <p:spPr>
            <a:xfrm>
              <a:off x="1441633" y="2034672"/>
              <a:ext cx="41181" cy="45838"/>
            </a:xfrm>
            <a:custGeom>
              <a:rect b="b" l="l" r="r" t="t"/>
              <a:pathLst>
                <a:path extrusionOk="0" h="3376" w="3033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3" name="Google Shape;5103;p63"/>
            <p:cNvSpPr/>
            <p:nvPr/>
          </p:nvSpPr>
          <p:spPr>
            <a:xfrm>
              <a:off x="1464633" y="2038813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1462501" y="2038053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5" name="Google Shape;5105;p63"/>
            <p:cNvSpPr/>
            <p:nvPr/>
          </p:nvSpPr>
          <p:spPr>
            <a:xfrm>
              <a:off x="1475767" y="2042140"/>
              <a:ext cx="244" cy="244"/>
            </a:xfrm>
            <a:custGeom>
              <a:rect b="b" l="l" r="r" t="t"/>
              <a:pathLst>
                <a:path extrusionOk="0" h="18" w="18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6" name="Google Shape;5106;p63"/>
            <p:cNvSpPr/>
            <p:nvPr/>
          </p:nvSpPr>
          <p:spPr>
            <a:xfrm>
              <a:off x="1463112" y="203833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1464158" y="2038718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1463642" y="2038569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1478048" y="204389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0" name="Google Shape;5110;p63"/>
            <p:cNvSpPr/>
            <p:nvPr/>
          </p:nvSpPr>
          <p:spPr>
            <a:xfrm>
              <a:off x="1478428" y="2044326"/>
              <a:ext cx="1670" cy="1819"/>
            </a:xfrm>
            <a:custGeom>
              <a:rect b="b" l="l" r="r" t="t"/>
              <a:pathLst>
                <a:path extrusionOk="0" h="134" w="123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1" name="Google Shape;5111;p63"/>
            <p:cNvSpPr/>
            <p:nvPr/>
          </p:nvSpPr>
          <p:spPr>
            <a:xfrm>
              <a:off x="1459026" y="2036152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2" name="Google Shape;5112;p63"/>
            <p:cNvSpPr/>
            <p:nvPr/>
          </p:nvSpPr>
          <p:spPr>
            <a:xfrm>
              <a:off x="1457559" y="2035147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3" name="Google Shape;5113;p63"/>
            <p:cNvSpPr/>
            <p:nvPr/>
          </p:nvSpPr>
          <p:spPr>
            <a:xfrm>
              <a:off x="1458265" y="2035622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1477192" y="2043090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1460356" y="2036912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1456935" y="203472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63"/>
            <p:cNvSpPr/>
            <p:nvPr/>
          </p:nvSpPr>
          <p:spPr>
            <a:xfrm>
              <a:off x="1459691" y="203653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63"/>
            <p:cNvSpPr/>
            <p:nvPr/>
          </p:nvSpPr>
          <p:spPr>
            <a:xfrm>
              <a:off x="1461021" y="2037293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1461687" y="203767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1452522" y="207797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1480084" y="2046131"/>
              <a:ext cx="733" cy="815"/>
            </a:xfrm>
            <a:custGeom>
              <a:rect b="b" l="l" r="r" t="t"/>
              <a:pathLst>
                <a:path extrusionOk="0" h="60" w="54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63"/>
            <p:cNvSpPr/>
            <p:nvPr/>
          </p:nvSpPr>
          <p:spPr>
            <a:xfrm>
              <a:off x="1449100" y="2076925"/>
              <a:ext cx="530" cy="109"/>
            </a:xfrm>
            <a:custGeom>
              <a:rect b="b" l="l" r="r" t="t"/>
              <a:pathLst>
                <a:path extrusionOk="0" h="8" w="39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63"/>
            <p:cNvSpPr/>
            <p:nvPr/>
          </p:nvSpPr>
          <p:spPr>
            <a:xfrm>
              <a:off x="1446724" y="207046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63"/>
            <p:cNvSpPr/>
            <p:nvPr/>
          </p:nvSpPr>
          <p:spPr>
            <a:xfrm>
              <a:off x="1451897" y="2077400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1447390" y="2071698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1447104" y="2071087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63"/>
            <p:cNvSpPr/>
            <p:nvPr/>
          </p:nvSpPr>
          <p:spPr>
            <a:xfrm>
              <a:off x="1447580" y="207293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63"/>
            <p:cNvSpPr/>
            <p:nvPr/>
          </p:nvSpPr>
          <p:spPr>
            <a:xfrm>
              <a:off x="1482705" y="2049974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1452807" y="2078351"/>
              <a:ext cx="1534" cy="1819"/>
            </a:xfrm>
            <a:custGeom>
              <a:rect b="b" l="l" r="r" t="t"/>
              <a:pathLst>
                <a:path extrusionOk="0" h="134" w="113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1482460" y="2050313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1482610" y="20501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63"/>
            <p:cNvSpPr/>
            <p:nvPr/>
          </p:nvSpPr>
          <p:spPr>
            <a:xfrm>
              <a:off x="1447390" y="2073463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63"/>
            <p:cNvSpPr/>
            <p:nvPr/>
          </p:nvSpPr>
          <p:spPr>
            <a:xfrm>
              <a:off x="1481320" y="2047598"/>
              <a:ext cx="1453" cy="2295"/>
            </a:xfrm>
            <a:custGeom>
              <a:rect b="b" l="l" r="r" t="t"/>
              <a:pathLst>
                <a:path extrusionOk="0" h="169" w="107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1451571" y="207717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1450947" y="2076980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63"/>
            <p:cNvSpPr/>
            <p:nvPr/>
          </p:nvSpPr>
          <p:spPr>
            <a:xfrm>
              <a:off x="1452237" y="2077645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63"/>
            <p:cNvSpPr/>
            <p:nvPr/>
          </p:nvSpPr>
          <p:spPr>
            <a:xfrm>
              <a:off x="1449671" y="2076884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1450621" y="207688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1451286" y="2077075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1450336" y="207688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63"/>
            <p:cNvSpPr/>
            <p:nvPr/>
          </p:nvSpPr>
          <p:spPr>
            <a:xfrm>
              <a:off x="1447580" y="2072417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63"/>
            <p:cNvSpPr/>
            <p:nvPr/>
          </p:nvSpPr>
          <p:spPr>
            <a:xfrm>
              <a:off x="1480899" y="204708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1479989" y="204607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63"/>
            <p:cNvSpPr/>
            <p:nvPr/>
          </p:nvSpPr>
          <p:spPr>
            <a:xfrm>
              <a:off x="1504429" y="1192826"/>
              <a:ext cx="453000" cy="337170"/>
            </a:xfrm>
            <a:custGeom>
              <a:rect b="b" l="l" r="r" t="t"/>
              <a:pathLst>
                <a:path extrusionOk="0" h="24833" w="33364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63"/>
            <p:cNvSpPr/>
            <p:nvPr/>
          </p:nvSpPr>
          <p:spPr>
            <a:xfrm>
              <a:off x="1636850" y="1405097"/>
              <a:ext cx="21547" cy="12491"/>
            </a:xfrm>
            <a:custGeom>
              <a:rect b="b" l="l" r="r" t="t"/>
              <a:pathLst>
                <a:path extrusionOk="0" h="920" w="1587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63"/>
            <p:cNvSpPr/>
            <p:nvPr/>
          </p:nvSpPr>
          <p:spPr>
            <a:xfrm>
              <a:off x="1089269" y="1627361"/>
              <a:ext cx="38085" cy="22688"/>
            </a:xfrm>
            <a:custGeom>
              <a:rect b="b" l="l" r="r" t="t"/>
              <a:pathLst>
                <a:path extrusionOk="0" h="1671" w="2805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1108006" y="1344093"/>
              <a:ext cx="76156" cy="49612"/>
            </a:xfrm>
            <a:custGeom>
              <a:rect b="b" l="l" r="r" t="t"/>
              <a:pathLst>
                <a:path extrusionOk="0" h="3654" w="5609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63"/>
            <p:cNvSpPr/>
            <p:nvPr/>
          </p:nvSpPr>
          <p:spPr>
            <a:xfrm>
              <a:off x="1158773" y="1355960"/>
              <a:ext cx="133616" cy="70277"/>
            </a:xfrm>
            <a:custGeom>
              <a:rect b="b" l="l" r="r" t="t"/>
              <a:pathLst>
                <a:path extrusionOk="0" h="5176" w="9841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63"/>
            <p:cNvSpPr/>
            <p:nvPr/>
          </p:nvSpPr>
          <p:spPr>
            <a:xfrm>
              <a:off x="1158243" y="1321487"/>
              <a:ext cx="9857" cy="6436"/>
            </a:xfrm>
            <a:custGeom>
              <a:rect b="b" l="l" r="r" t="t"/>
              <a:pathLst>
                <a:path extrusionOk="0" h="474" w="726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1130627" y="1298310"/>
              <a:ext cx="52871" cy="25947"/>
            </a:xfrm>
            <a:custGeom>
              <a:rect b="b" l="l" r="r" t="t"/>
              <a:pathLst>
                <a:path extrusionOk="0" h="1911" w="3894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63"/>
            <p:cNvSpPr/>
            <p:nvPr/>
          </p:nvSpPr>
          <p:spPr>
            <a:xfrm>
              <a:off x="1171549" y="1310367"/>
              <a:ext cx="86380" cy="35437"/>
            </a:xfrm>
            <a:custGeom>
              <a:rect b="b" l="l" r="r" t="t"/>
              <a:pathLst>
                <a:path extrusionOk="0" h="2610" w="6362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63"/>
            <p:cNvSpPr/>
            <p:nvPr/>
          </p:nvSpPr>
          <p:spPr>
            <a:xfrm>
              <a:off x="1190001" y="1292064"/>
              <a:ext cx="7943" cy="3136"/>
            </a:xfrm>
            <a:custGeom>
              <a:rect b="b" l="l" r="r" t="t"/>
              <a:pathLst>
                <a:path extrusionOk="0" h="231" w="585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63"/>
            <p:cNvSpPr/>
            <p:nvPr/>
          </p:nvSpPr>
          <p:spPr>
            <a:xfrm>
              <a:off x="1203443" y="1290258"/>
              <a:ext cx="23829" cy="10971"/>
            </a:xfrm>
            <a:custGeom>
              <a:rect b="b" l="l" r="r" t="t"/>
              <a:pathLst>
                <a:path extrusionOk="0" h="808" w="1755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1201067" y="1279519"/>
              <a:ext cx="29300" cy="6789"/>
            </a:xfrm>
            <a:custGeom>
              <a:rect b="b" l="l" r="r" t="t"/>
              <a:pathLst>
                <a:path extrusionOk="0" h="500" w="2158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1259015" y="1268100"/>
              <a:ext cx="46978" cy="24073"/>
            </a:xfrm>
            <a:custGeom>
              <a:rect b="b" l="l" r="r" t="t"/>
              <a:pathLst>
                <a:path extrusionOk="0" h="1773" w="346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63"/>
            <p:cNvSpPr/>
            <p:nvPr/>
          </p:nvSpPr>
          <p:spPr>
            <a:xfrm>
              <a:off x="1256395" y="1294400"/>
              <a:ext cx="10332" cy="9328"/>
            </a:xfrm>
            <a:custGeom>
              <a:rect b="b" l="l" r="r" t="t"/>
              <a:pathLst>
                <a:path extrusionOk="0" h="687" w="761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63"/>
            <p:cNvSpPr/>
            <p:nvPr/>
          </p:nvSpPr>
          <p:spPr>
            <a:xfrm>
              <a:off x="1300753" y="1256369"/>
              <a:ext cx="8703" cy="4698"/>
            </a:xfrm>
            <a:custGeom>
              <a:rect b="b" l="l" r="r" t="t"/>
              <a:pathLst>
                <a:path extrusionOk="0" h="346" w="641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1265858" y="1330814"/>
              <a:ext cx="6626" cy="4901"/>
            </a:xfrm>
            <a:custGeom>
              <a:rect b="b" l="l" r="r" t="t"/>
              <a:pathLst>
                <a:path extrusionOk="0" h="361" w="488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63"/>
            <p:cNvSpPr/>
            <p:nvPr/>
          </p:nvSpPr>
          <p:spPr>
            <a:xfrm>
              <a:off x="1266945" y="1309756"/>
              <a:ext cx="52260" cy="27454"/>
            </a:xfrm>
            <a:custGeom>
              <a:rect b="b" l="l" r="r" t="t"/>
              <a:pathLst>
                <a:path extrusionOk="0" h="2022" w="3849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63"/>
            <p:cNvSpPr/>
            <p:nvPr/>
          </p:nvSpPr>
          <p:spPr>
            <a:xfrm>
              <a:off x="1309917" y="1312268"/>
              <a:ext cx="923" cy="109"/>
            </a:xfrm>
            <a:custGeom>
              <a:rect b="b" l="l" r="r" t="t"/>
              <a:pathLst>
                <a:path extrusionOk="0" h="8" w="68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1314344" y="1277224"/>
              <a:ext cx="23109" cy="14718"/>
            </a:xfrm>
            <a:custGeom>
              <a:rect b="b" l="l" r="r" t="t"/>
              <a:pathLst>
                <a:path extrusionOk="0" h="1084" w="1702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1329265" y="1294739"/>
              <a:ext cx="19973" cy="4548"/>
            </a:xfrm>
            <a:custGeom>
              <a:rect b="b" l="l" r="r" t="t"/>
              <a:pathLst>
                <a:path extrusionOk="0" h="335" w="1471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63"/>
            <p:cNvSpPr/>
            <p:nvPr/>
          </p:nvSpPr>
          <p:spPr>
            <a:xfrm>
              <a:off x="1324934" y="1329592"/>
              <a:ext cx="24684" cy="12138"/>
            </a:xfrm>
            <a:custGeom>
              <a:rect b="b" l="l" r="r" t="t"/>
              <a:pathLst>
                <a:path extrusionOk="0" h="894" w="1818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63"/>
            <p:cNvSpPr/>
            <p:nvPr/>
          </p:nvSpPr>
          <p:spPr>
            <a:xfrm>
              <a:off x="1281500" y="1350040"/>
              <a:ext cx="45593" cy="39266"/>
            </a:xfrm>
            <a:custGeom>
              <a:rect b="b" l="l" r="r" t="t"/>
              <a:pathLst>
                <a:path extrusionOk="0" h="2892" w="3358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1325029" y="1306674"/>
              <a:ext cx="126216" cy="36999"/>
            </a:xfrm>
            <a:custGeom>
              <a:rect b="b" l="l" r="r" t="t"/>
              <a:pathLst>
                <a:path extrusionOk="0" h="2725" w="9296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63"/>
            <p:cNvSpPr/>
            <p:nvPr/>
          </p:nvSpPr>
          <p:spPr>
            <a:xfrm>
              <a:off x="1366386" y="1297251"/>
              <a:ext cx="10237" cy="5092"/>
            </a:xfrm>
            <a:custGeom>
              <a:rect b="b" l="l" r="r" t="t"/>
              <a:pathLst>
                <a:path extrusionOk="0" h="375" w="754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63"/>
            <p:cNvSpPr/>
            <p:nvPr/>
          </p:nvSpPr>
          <p:spPr>
            <a:xfrm>
              <a:off x="1325409" y="1232744"/>
              <a:ext cx="83529" cy="54948"/>
            </a:xfrm>
            <a:custGeom>
              <a:rect b="b" l="l" r="r" t="t"/>
              <a:pathLst>
                <a:path extrusionOk="0" h="4047" w="6152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63"/>
            <p:cNvSpPr/>
            <p:nvPr/>
          </p:nvSpPr>
          <p:spPr>
            <a:xfrm>
              <a:off x="1360263" y="1200633"/>
              <a:ext cx="230111" cy="117201"/>
            </a:xfrm>
            <a:custGeom>
              <a:rect b="b" l="l" r="r" t="t"/>
              <a:pathLst>
                <a:path extrusionOk="0" h="8632" w="16948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1448150" y="1504498"/>
              <a:ext cx="5567" cy="6476"/>
            </a:xfrm>
            <a:custGeom>
              <a:rect b="b" l="l" r="r" t="t"/>
              <a:pathLst>
                <a:path extrusionOk="0" h="477" w="41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63"/>
            <p:cNvSpPr/>
            <p:nvPr/>
          </p:nvSpPr>
          <p:spPr>
            <a:xfrm>
              <a:off x="1420818" y="1496650"/>
              <a:ext cx="12410" cy="7807"/>
            </a:xfrm>
            <a:custGeom>
              <a:rect b="b" l="l" r="r" t="t"/>
              <a:pathLst>
                <a:path extrusionOk="0" h="575" w="914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63"/>
            <p:cNvSpPr/>
            <p:nvPr/>
          </p:nvSpPr>
          <p:spPr>
            <a:xfrm>
              <a:off x="1395483" y="1461851"/>
              <a:ext cx="49110" cy="30699"/>
            </a:xfrm>
            <a:custGeom>
              <a:rect b="b" l="l" r="r" t="t"/>
              <a:pathLst>
                <a:path extrusionOk="0" h="2261" w="3617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1373895" y="1355132"/>
              <a:ext cx="215339" cy="153181"/>
            </a:xfrm>
            <a:custGeom>
              <a:rect b="b" l="l" r="r" t="t"/>
              <a:pathLst>
                <a:path extrusionOk="0" h="11282" w="1586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63"/>
            <p:cNvSpPr/>
            <p:nvPr/>
          </p:nvSpPr>
          <p:spPr>
            <a:xfrm>
              <a:off x="1468014" y="1430297"/>
              <a:ext cx="17841" cy="12722"/>
            </a:xfrm>
            <a:custGeom>
              <a:rect b="b" l="l" r="r" t="t"/>
              <a:pathLst>
                <a:path extrusionOk="0" h="937" w="1314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63"/>
            <p:cNvSpPr/>
            <p:nvPr/>
          </p:nvSpPr>
          <p:spPr>
            <a:xfrm>
              <a:off x="1442393" y="1355322"/>
              <a:ext cx="32667" cy="14188"/>
            </a:xfrm>
            <a:custGeom>
              <a:rect b="b" l="l" r="r" t="t"/>
              <a:pathLst>
                <a:path extrusionOk="0" h="1045" w="2406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1605052" y="1620450"/>
              <a:ext cx="47684" cy="43136"/>
            </a:xfrm>
            <a:custGeom>
              <a:rect b="b" l="l" r="r" t="t"/>
              <a:pathLst>
                <a:path extrusionOk="0" h="3177" w="3512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1053479" y="1595277"/>
              <a:ext cx="11704" cy="15777"/>
            </a:xfrm>
            <a:custGeom>
              <a:rect b="b" l="l" r="r" t="t"/>
              <a:pathLst>
                <a:path extrusionOk="0" h="1162" w="862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63"/>
            <p:cNvSpPr/>
            <p:nvPr/>
          </p:nvSpPr>
          <p:spPr>
            <a:xfrm>
              <a:off x="1341580" y="1422123"/>
              <a:ext cx="1439" cy="2009"/>
            </a:xfrm>
            <a:custGeom>
              <a:rect b="b" l="l" r="r" t="t"/>
              <a:pathLst>
                <a:path extrusionOk="0" h="148" w="106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63"/>
            <p:cNvSpPr/>
            <p:nvPr/>
          </p:nvSpPr>
          <p:spPr>
            <a:xfrm>
              <a:off x="993779" y="1350298"/>
              <a:ext cx="636812" cy="355798"/>
            </a:xfrm>
            <a:custGeom>
              <a:rect b="b" l="l" r="r" t="t"/>
              <a:pathLst>
                <a:path extrusionOk="0" h="26205" w="46902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890970" y="1547688"/>
              <a:ext cx="18547" cy="17176"/>
            </a:xfrm>
            <a:custGeom>
              <a:rect b="b" l="l" r="r" t="t"/>
              <a:pathLst>
                <a:path extrusionOk="0" h="1265" w="1366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797896" y="1528258"/>
              <a:ext cx="11229" cy="5064"/>
            </a:xfrm>
            <a:custGeom>
              <a:rect b="b" l="l" r="r" t="t"/>
              <a:pathLst>
                <a:path extrusionOk="0" h="373" w="827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63"/>
            <p:cNvSpPr/>
            <p:nvPr/>
          </p:nvSpPr>
          <p:spPr>
            <a:xfrm>
              <a:off x="793334" y="1391519"/>
              <a:ext cx="283403" cy="195652"/>
            </a:xfrm>
            <a:custGeom>
              <a:rect b="b" l="l" r="r" t="t"/>
              <a:pathLst>
                <a:path extrusionOk="0" h="14410" w="20873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63"/>
            <p:cNvSpPr/>
            <p:nvPr/>
          </p:nvSpPr>
          <p:spPr>
            <a:xfrm>
              <a:off x="815819" y="1587293"/>
              <a:ext cx="9518" cy="3435"/>
            </a:xfrm>
            <a:custGeom>
              <a:rect b="b" l="l" r="r" t="t"/>
              <a:pathLst>
                <a:path extrusionOk="0" h="253" w="701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63"/>
            <p:cNvSpPr/>
            <p:nvPr/>
          </p:nvSpPr>
          <p:spPr>
            <a:xfrm>
              <a:off x="1116791" y="1641060"/>
              <a:ext cx="428519" cy="210818"/>
            </a:xfrm>
            <a:custGeom>
              <a:rect b="b" l="l" r="r" t="t"/>
              <a:pathLst>
                <a:path extrusionOk="0" h="15527" w="31561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63"/>
            <p:cNvSpPr/>
            <p:nvPr/>
          </p:nvSpPr>
          <p:spPr>
            <a:xfrm>
              <a:off x="797231" y="1596418"/>
              <a:ext cx="3625" cy="3965"/>
            </a:xfrm>
            <a:custGeom>
              <a:rect b="b" l="l" r="r" t="t"/>
              <a:pathLst>
                <a:path extrusionOk="0" h="292" w="267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63"/>
            <p:cNvSpPr/>
            <p:nvPr/>
          </p:nvSpPr>
          <p:spPr>
            <a:xfrm>
              <a:off x="950901" y="1525692"/>
              <a:ext cx="2824" cy="1738"/>
            </a:xfrm>
            <a:custGeom>
              <a:rect b="b" l="l" r="r" t="t"/>
              <a:pathLst>
                <a:path extrusionOk="0" h="128" w="208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63"/>
            <p:cNvSpPr/>
            <p:nvPr/>
          </p:nvSpPr>
          <p:spPr>
            <a:xfrm>
              <a:off x="1054294" y="1571136"/>
              <a:ext cx="3571" cy="2200"/>
            </a:xfrm>
            <a:custGeom>
              <a:rect b="b" l="l" r="r" t="t"/>
              <a:pathLst>
                <a:path extrusionOk="0" h="162" w="263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1293570" y="1816780"/>
              <a:ext cx="1290" cy="1113"/>
            </a:xfrm>
            <a:custGeom>
              <a:rect b="b" l="l" r="r" t="t"/>
              <a:pathLst>
                <a:path extrusionOk="0" h="82" w="95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63"/>
            <p:cNvSpPr/>
            <p:nvPr/>
          </p:nvSpPr>
          <p:spPr>
            <a:xfrm>
              <a:off x="1278743" y="1812694"/>
              <a:ext cx="14786" cy="4100"/>
            </a:xfrm>
            <a:custGeom>
              <a:rect b="b" l="l" r="r" t="t"/>
              <a:pathLst>
                <a:path extrusionOk="0" h="302" w="1089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63"/>
            <p:cNvSpPr/>
            <p:nvPr/>
          </p:nvSpPr>
          <p:spPr>
            <a:xfrm>
              <a:off x="1173314" y="1789354"/>
              <a:ext cx="16741" cy="2254"/>
            </a:xfrm>
            <a:custGeom>
              <a:rect b="b" l="l" r="r" t="t"/>
              <a:pathLst>
                <a:path extrusionOk="0" h="166" w="1233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63"/>
            <p:cNvSpPr/>
            <p:nvPr/>
          </p:nvSpPr>
          <p:spPr>
            <a:xfrm>
              <a:off x="1317141" y="1844302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63"/>
            <p:cNvSpPr/>
            <p:nvPr/>
          </p:nvSpPr>
          <p:spPr>
            <a:xfrm>
              <a:off x="1318906" y="1844641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63"/>
            <p:cNvSpPr/>
            <p:nvPr/>
          </p:nvSpPr>
          <p:spPr>
            <a:xfrm>
              <a:off x="1317765" y="1844302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63"/>
            <p:cNvSpPr/>
            <p:nvPr/>
          </p:nvSpPr>
          <p:spPr>
            <a:xfrm>
              <a:off x="1278173" y="1815545"/>
              <a:ext cx="584" cy="964"/>
            </a:xfrm>
            <a:custGeom>
              <a:rect b="b" l="l" r="r" t="t"/>
              <a:pathLst>
                <a:path extrusionOk="0" h="71" w="43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63"/>
            <p:cNvSpPr/>
            <p:nvPr/>
          </p:nvSpPr>
          <p:spPr>
            <a:xfrm>
              <a:off x="1252838" y="1797147"/>
              <a:ext cx="244" cy="258"/>
            </a:xfrm>
            <a:custGeom>
              <a:rect b="b" l="l" r="r" t="t"/>
              <a:pathLst>
                <a:path extrusionOk="0" h="19" w="18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3"/>
            <p:cNvSpPr/>
            <p:nvPr/>
          </p:nvSpPr>
          <p:spPr>
            <a:xfrm>
              <a:off x="1318240" y="1844397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63"/>
            <p:cNvSpPr/>
            <p:nvPr/>
          </p:nvSpPr>
          <p:spPr>
            <a:xfrm>
              <a:off x="1294846" y="1817880"/>
              <a:ext cx="1018" cy="1249"/>
            </a:xfrm>
            <a:custGeom>
              <a:rect b="b" l="l" r="r" t="t"/>
              <a:pathLst>
                <a:path extrusionOk="0" h="92" w="75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63"/>
            <p:cNvSpPr/>
            <p:nvPr/>
          </p:nvSpPr>
          <p:spPr>
            <a:xfrm>
              <a:off x="1122833" y="165189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3"/>
            <p:cNvSpPr/>
            <p:nvPr/>
          </p:nvSpPr>
          <p:spPr>
            <a:xfrm>
              <a:off x="1124734" y="1651746"/>
              <a:ext cx="530" cy="68"/>
            </a:xfrm>
            <a:custGeom>
              <a:rect b="b" l="l" r="r" t="t"/>
              <a:pathLst>
                <a:path extrusionOk="0" h="5" w="39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63"/>
            <p:cNvSpPr/>
            <p:nvPr/>
          </p:nvSpPr>
          <p:spPr>
            <a:xfrm>
              <a:off x="1125969" y="1651556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63"/>
            <p:cNvSpPr/>
            <p:nvPr/>
          </p:nvSpPr>
          <p:spPr>
            <a:xfrm>
              <a:off x="1117076" y="1651515"/>
              <a:ext cx="448" cy="54"/>
            </a:xfrm>
            <a:custGeom>
              <a:rect b="b" l="l" r="r" t="t"/>
              <a:pathLst>
                <a:path extrusionOk="0" h="4" w="33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3"/>
            <p:cNvSpPr/>
            <p:nvPr/>
          </p:nvSpPr>
          <p:spPr>
            <a:xfrm>
              <a:off x="1120783" y="1651841"/>
              <a:ext cx="394" cy="14"/>
            </a:xfrm>
            <a:custGeom>
              <a:rect b="b" l="l" r="r" t="t"/>
              <a:pathLst>
                <a:path extrusionOk="0" h="1" w="29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63"/>
            <p:cNvSpPr/>
            <p:nvPr/>
          </p:nvSpPr>
          <p:spPr>
            <a:xfrm>
              <a:off x="1123539" y="1651895"/>
              <a:ext cx="543" cy="14"/>
            </a:xfrm>
            <a:custGeom>
              <a:rect b="b" l="l" r="r" t="t"/>
              <a:pathLst>
                <a:path extrusionOk="0" h="1" w="4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63"/>
            <p:cNvSpPr/>
            <p:nvPr/>
          </p:nvSpPr>
          <p:spPr>
            <a:xfrm>
              <a:off x="1119072" y="1651705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3"/>
            <p:cNvSpPr/>
            <p:nvPr/>
          </p:nvSpPr>
          <p:spPr>
            <a:xfrm>
              <a:off x="1543206" y="1679322"/>
              <a:ext cx="258" cy="434"/>
            </a:xfrm>
            <a:custGeom>
              <a:rect b="b" l="l" r="r" t="t"/>
              <a:pathLst>
                <a:path extrusionOk="0" h="32" w="19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63"/>
            <p:cNvSpPr/>
            <p:nvPr/>
          </p:nvSpPr>
          <p:spPr>
            <a:xfrm>
              <a:off x="1543736" y="1680177"/>
              <a:ext cx="299" cy="434"/>
            </a:xfrm>
            <a:custGeom>
              <a:rect b="b" l="l" r="r" t="t"/>
              <a:pathLst>
                <a:path extrusionOk="0" h="32" w="22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63"/>
            <p:cNvSpPr/>
            <p:nvPr/>
          </p:nvSpPr>
          <p:spPr>
            <a:xfrm>
              <a:off x="1542731" y="167850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63"/>
            <p:cNvSpPr/>
            <p:nvPr/>
          </p:nvSpPr>
          <p:spPr>
            <a:xfrm>
              <a:off x="1544251" y="1681032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3"/>
            <p:cNvSpPr/>
            <p:nvPr/>
          </p:nvSpPr>
          <p:spPr>
            <a:xfrm>
              <a:off x="1544876" y="1681888"/>
              <a:ext cx="299" cy="394"/>
            </a:xfrm>
            <a:custGeom>
              <a:rect b="b" l="l" r="r" t="t"/>
              <a:pathLst>
                <a:path extrusionOk="0" h="29" w="22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63"/>
            <p:cNvSpPr/>
            <p:nvPr/>
          </p:nvSpPr>
          <p:spPr>
            <a:xfrm>
              <a:off x="1478333" y="1688541"/>
              <a:ext cx="530" cy="434"/>
            </a:xfrm>
            <a:custGeom>
              <a:rect b="b" l="l" r="r" t="t"/>
              <a:pathLst>
                <a:path extrusionOk="0" h="32" w="39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63"/>
            <p:cNvSpPr/>
            <p:nvPr/>
          </p:nvSpPr>
          <p:spPr>
            <a:xfrm>
              <a:off x="1478944" y="1688011"/>
              <a:ext cx="489" cy="448"/>
            </a:xfrm>
            <a:custGeom>
              <a:rect b="b" l="l" r="r" t="t"/>
              <a:pathLst>
                <a:path extrusionOk="0" h="33" w="36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3"/>
            <p:cNvSpPr/>
            <p:nvPr/>
          </p:nvSpPr>
          <p:spPr>
            <a:xfrm>
              <a:off x="1542310" y="1677706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3"/>
            <p:cNvSpPr/>
            <p:nvPr/>
          </p:nvSpPr>
          <p:spPr>
            <a:xfrm>
              <a:off x="1539689" y="1670714"/>
              <a:ext cx="109" cy="353"/>
            </a:xfrm>
            <a:custGeom>
              <a:rect b="b" l="l" r="r" t="t"/>
              <a:pathLst>
                <a:path extrusionOk="0" h="26" w="8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3"/>
            <p:cNvSpPr/>
            <p:nvPr/>
          </p:nvSpPr>
          <p:spPr>
            <a:xfrm>
              <a:off x="1539975" y="167194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4" name="Google Shape;5214;p63"/>
            <p:cNvSpPr/>
            <p:nvPr/>
          </p:nvSpPr>
          <p:spPr>
            <a:xfrm>
              <a:off x="1477667" y="1689111"/>
              <a:ext cx="584" cy="489"/>
            </a:xfrm>
            <a:custGeom>
              <a:rect b="b" l="l" r="r" t="t"/>
              <a:pathLst>
                <a:path extrusionOk="0" h="36" w="43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5" name="Google Shape;5215;p63"/>
            <p:cNvSpPr/>
            <p:nvPr/>
          </p:nvSpPr>
          <p:spPr>
            <a:xfrm>
              <a:off x="1034661" y="1534586"/>
              <a:ext cx="679" cy="109"/>
            </a:xfrm>
            <a:custGeom>
              <a:rect b="b" l="l" r="r" t="t"/>
              <a:pathLst>
                <a:path extrusionOk="0" h="8" w="5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3"/>
            <p:cNvSpPr/>
            <p:nvPr/>
          </p:nvSpPr>
          <p:spPr>
            <a:xfrm>
              <a:off x="1540165" y="167261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3"/>
            <p:cNvSpPr/>
            <p:nvPr/>
          </p:nvSpPr>
          <p:spPr>
            <a:xfrm>
              <a:off x="1035462" y="1534721"/>
              <a:ext cx="638" cy="163"/>
            </a:xfrm>
            <a:custGeom>
              <a:rect b="b" l="l" r="r" t="t"/>
              <a:pathLst>
                <a:path extrusionOk="0" h="12" w="47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8" name="Google Shape;5218;p63"/>
            <p:cNvSpPr/>
            <p:nvPr/>
          </p:nvSpPr>
          <p:spPr>
            <a:xfrm>
              <a:off x="1539839" y="1671338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9" name="Google Shape;5219;p63"/>
            <p:cNvSpPr/>
            <p:nvPr/>
          </p:nvSpPr>
          <p:spPr>
            <a:xfrm>
              <a:off x="1539554" y="1670103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3"/>
            <p:cNvSpPr/>
            <p:nvPr/>
          </p:nvSpPr>
          <p:spPr>
            <a:xfrm>
              <a:off x="1033710" y="1534531"/>
              <a:ext cx="815" cy="68"/>
            </a:xfrm>
            <a:custGeom>
              <a:rect b="b" l="l" r="r" t="t"/>
              <a:pathLst>
                <a:path extrusionOk="0" h="5" w="6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3"/>
            <p:cNvSpPr/>
            <p:nvPr/>
          </p:nvSpPr>
          <p:spPr>
            <a:xfrm>
              <a:off x="1541210" y="1675425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3"/>
            <p:cNvSpPr/>
            <p:nvPr/>
          </p:nvSpPr>
          <p:spPr>
            <a:xfrm>
              <a:off x="1541550" y="167618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3"/>
            <p:cNvSpPr/>
            <p:nvPr/>
          </p:nvSpPr>
          <p:spPr>
            <a:xfrm>
              <a:off x="1540884" y="1674705"/>
              <a:ext cx="204" cy="394"/>
            </a:xfrm>
            <a:custGeom>
              <a:rect b="b" l="l" r="r" t="t"/>
              <a:pathLst>
                <a:path extrusionOk="0" h="29" w="15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4" name="Google Shape;5224;p63"/>
            <p:cNvSpPr/>
            <p:nvPr/>
          </p:nvSpPr>
          <p:spPr>
            <a:xfrm>
              <a:off x="1540640" y="1673999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5" name="Google Shape;5225;p63"/>
            <p:cNvSpPr/>
            <p:nvPr/>
          </p:nvSpPr>
          <p:spPr>
            <a:xfrm>
              <a:off x="1541930" y="1676946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3"/>
            <p:cNvSpPr/>
            <p:nvPr/>
          </p:nvSpPr>
          <p:spPr>
            <a:xfrm>
              <a:off x="1540409" y="1673280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3"/>
            <p:cNvSpPr/>
            <p:nvPr/>
          </p:nvSpPr>
          <p:spPr>
            <a:xfrm>
              <a:off x="1015408" y="1537953"/>
              <a:ext cx="964" cy="1303"/>
            </a:xfrm>
            <a:custGeom>
              <a:rect b="b" l="l" r="r" t="t"/>
              <a:pathLst>
                <a:path extrusionOk="0" h="96" w="71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8" name="Google Shape;5228;p63"/>
            <p:cNvSpPr/>
            <p:nvPr/>
          </p:nvSpPr>
          <p:spPr>
            <a:xfrm>
              <a:off x="1036181" y="1534871"/>
              <a:ext cx="964" cy="434"/>
            </a:xfrm>
            <a:custGeom>
              <a:rect b="b" l="l" r="r" t="t"/>
              <a:pathLst>
                <a:path extrusionOk="0" h="32" w="71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9" name="Google Shape;5229;p63"/>
            <p:cNvSpPr/>
            <p:nvPr/>
          </p:nvSpPr>
          <p:spPr>
            <a:xfrm>
              <a:off x="1072257" y="1586153"/>
              <a:ext cx="869" cy="638"/>
            </a:xfrm>
            <a:custGeom>
              <a:rect b="b" l="l" r="r" t="t"/>
              <a:pathLst>
                <a:path extrusionOk="0" h="47" w="64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3"/>
            <p:cNvSpPr/>
            <p:nvPr/>
          </p:nvSpPr>
          <p:spPr>
            <a:xfrm>
              <a:off x="1073357" y="1585447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1" name="Google Shape;5231;p63"/>
            <p:cNvSpPr/>
            <p:nvPr/>
          </p:nvSpPr>
          <p:spPr>
            <a:xfrm>
              <a:off x="1075257" y="1584116"/>
              <a:ext cx="774" cy="530"/>
            </a:xfrm>
            <a:custGeom>
              <a:rect b="b" l="l" r="r" t="t"/>
              <a:pathLst>
                <a:path extrusionOk="0" h="39" w="57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2" name="Google Shape;5232;p63"/>
            <p:cNvSpPr/>
            <p:nvPr/>
          </p:nvSpPr>
          <p:spPr>
            <a:xfrm>
              <a:off x="1006379" y="1526928"/>
              <a:ext cx="1385" cy="3055"/>
            </a:xfrm>
            <a:custGeom>
              <a:rect b="b" l="l" r="r" t="t"/>
              <a:pathLst>
                <a:path extrusionOk="0" h="225" w="102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3"/>
            <p:cNvSpPr/>
            <p:nvPr/>
          </p:nvSpPr>
          <p:spPr>
            <a:xfrm>
              <a:off x="1074348" y="1584822"/>
              <a:ext cx="679" cy="448"/>
            </a:xfrm>
            <a:custGeom>
              <a:rect b="b" l="l" r="r" t="t"/>
              <a:pathLst>
                <a:path extrusionOk="0" h="33" w="5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4" name="Google Shape;5234;p63"/>
            <p:cNvSpPr/>
            <p:nvPr/>
          </p:nvSpPr>
          <p:spPr>
            <a:xfrm>
              <a:off x="1417248" y="166991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5" name="Google Shape;5235;p63"/>
            <p:cNvSpPr/>
            <p:nvPr/>
          </p:nvSpPr>
          <p:spPr>
            <a:xfrm>
              <a:off x="1416677" y="1669532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6" name="Google Shape;5236;p63"/>
            <p:cNvSpPr/>
            <p:nvPr/>
          </p:nvSpPr>
          <p:spPr>
            <a:xfrm>
              <a:off x="1341010" y="1647374"/>
              <a:ext cx="2485" cy="1208"/>
            </a:xfrm>
            <a:custGeom>
              <a:rect b="b" l="l" r="r" t="t"/>
              <a:pathLst>
                <a:path extrusionOk="0" h="89" w="183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3"/>
            <p:cNvSpPr/>
            <p:nvPr/>
          </p:nvSpPr>
          <p:spPr>
            <a:xfrm>
              <a:off x="992313" y="1527457"/>
              <a:ext cx="5187" cy="2580"/>
            </a:xfrm>
            <a:custGeom>
              <a:rect b="b" l="l" r="r" t="t"/>
              <a:pathLst>
                <a:path extrusionOk="0" h="190" w="382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8" name="Google Shape;5238;p63"/>
            <p:cNvSpPr/>
            <p:nvPr/>
          </p:nvSpPr>
          <p:spPr>
            <a:xfrm>
              <a:off x="1416012" y="1669057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9" name="Google Shape;5239;p63"/>
            <p:cNvSpPr/>
            <p:nvPr/>
          </p:nvSpPr>
          <p:spPr>
            <a:xfrm>
              <a:off x="1417872" y="167033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3"/>
            <p:cNvSpPr/>
            <p:nvPr/>
          </p:nvSpPr>
          <p:spPr>
            <a:xfrm>
              <a:off x="1037458" y="1535536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3"/>
            <p:cNvSpPr/>
            <p:nvPr/>
          </p:nvSpPr>
          <p:spPr>
            <a:xfrm>
              <a:off x="1037173" y="153529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63"/>
            <p:cNvSpPr/>
            <p:nvPr/>
          </p:nvSpPr>
          <p:spPr>
            <a:xfrm>
              <a:off x="1074443" y="158035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63"/>
            <p:cNvSpPr/>
            <p:nvPr/>
          </p:nvSpPr>
          <p:spPr>
            <a:xfrm>
              <a:off x="1370853" y="1652846"/>
              <a:ext cx="4766" cy="1385"/>
            </a:xfrm>
            <a:custGeom>
              <a:rect b="b" l="l" r="r" t="t"/>
              <a:pathLst>
                <a:path extrusionOk="0" h="102" w="351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3"/>
            <p:cNvSpPr/>
            <p:nvPr/>
          </p:nvSpPr>
          <p:spPr>
            <a:xfrm>
              <a:off x="1132813" y="1645052"/>
              <a:ext cx="202889" cy="1100"/>
            </a:xfrm>
            <a:custGeom>
              <a:rect b="b" l="l" r="r" t="t"/>
              <a:pathLst>
                <a:path extrusionOk="0" h="81" w="14943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63"/>
            <p:cNvSpPr/>
            <p:nvPr/>
          </p:nvSpPr>
          <p:spPr>
            <a:xfrm>
              <a:off x="1415496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6" name="Google Shape;5246;p63"/>
            <p:cNvSpPr/>
            <p:nvPr/>
          </p:nvSpPr>
          <p:spPr>
            <a:xfrm>
              <a:off x="1075678" y="1581930"/>
              <a:ext cx="1113" cy="1439"/>
            </a:xfrm>
            <a:custGeom>
              <a:rect b="b" l="l" r="r" t="t"/>
              <a:pathLst>
                <a:path extrusionOk="0" h="106" w="82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7" name="Google Shape;5247;p63"/>
            <p:cNvSpPr/>
            <p:nvPr/>
          </p:nvSpPr>
          <p:spPr>
            <a:xfrm>
              <a:off x="1457410" y="169937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3"/>
            <p:cNvSpPr/>
            <p:nvPr/>
          </p:nvSpPr>
          <p:spPr>
            <a:xfrm>
              <a:off x="1456649" y="1702091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3"/>
            <p:cNvSpPr/>
            <p:nvPr/>
          </p:nvSpPr>
          <p:spPr>
            <a:xfrm>
              <a:off x="1457152" y="1701467"/>
              <a:ext cx="136" cy="163"/>
            </a:xfrm>
            <a:custGeom>
              <a:rect b="b" l="l" r="r" t="t"/>
              <a:pathLst>
                <a:path extrusionOk="0" h="12" w="1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3"/>
            <p:cNvSpPr/>
            <p:nvPr/>
          </p:nvSpPr>
          <p:spPr>
            <a:xfrm>
              <a:off x="1456935" y="1701806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3"/>
            <p:cNvSpPr/>
            <p:nvPr/>
          </p:nvSpPr>
          <p:spPr>
            <a:xfrm>
              <a:off x="1457464" y="170009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3"/>
            <p:cNvSpPr/>
            <p:nvPr/>
          </p:nvSpPr>
          <p:spPr>
            <a:xfrm>
              <a:off x="1457369" y="1701181"/>
              <a:ext cx="54" cy="122"/>
            </a:xfrm>
            <a:custGeom>
              <a:rect b="b" l="l" r="r" t="t"/>
              <a:pathLst>
                <a:path extrusionOk="0" h="9" w="4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3" name="Google Shape;5253;p63"/>
            <p:cNvSpPr/>
            <p:nvPr/>
          </p:nvSpPr>
          <p:spPr>
            <a:xfrm>
              <a:off x="1539174" y="1665921"/>
              <a:ext cx="14" cy="285"/>
            </a:xfrm>
            <a:custGeom>
              <a:rect b="b" l="l" r="r" t="t"/>
              <a:pathLst>
                <a:path extrusionOk="0" h="21" w="1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4" name="Google Shape;5254;p63"/>
            <p:cNvSpPr/>
            <p:nvPr/>
          </p:nvSpPr>
          <p:spPr>
            <a:xfrm>
              <a:off x="1536512" y="1661494"/>
              <a:ext cx="2865" cy="530"/>
            </a:xfrm>
            <a:custGeom>
              <a:rect b="b" l="l" r="r" t="t"/>
              <a:pathLst>
                <a:path extrusionOk="0" h="39" w="211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3"/>
            <p:cNvSpPr/>
            <p:nvPr/>
          </p:nvSpPr>
          <p:spPr>
            <a:xfrm>
              <a:off x="1477423" y="16896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6" name="Google Shape;5256;p63"/>
            <p:cNvSpPr/>
            <p:nvPr/>
          </p:nvSpPr>
          <p:spPr>
            <a:xfrm>
              <a:off x="1428843" y="1703327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7" name="Google Shape;5257;p63"/>
            <p:cNvSpPr/>
            <p:nvPr/>
          </p:nvSpPr>
          <p:spPr>
            <a:xfrm>
              <a:off x="1428897" y="1704223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3"/>
            <p:cNvSpPr/>
            <p:nvPr/>
          </p:nvSpPr>
          <p:spPr>
            <a:xfrm>
              <a:off x="1428992" y="1705038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3"/>
            <p:cNvSpPr/>
            <p:nvPr/>
          </p:nvSpPr>
          <p:spPr>
            <a:xfrm>
              <a:off x="1456269" y="1702376"/>
              <a:ext cx="163" cy="149"/>
            </a:xfrm>
            <a:custGeom>
              <a:rect b="b" l="l" r="r" t="t"/>
              <a:pathLst>
                <a:path extrusionOk="0" h="11" w="12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3"/>
            <p:cNvSpPr/>
            <p:nvPr/>
          </p:nvSpPr>
          <p:spPr>
            <a:xfrm>
              <a:off x="1429223" y="1705893"/>
              <a:ext cx="68" cy="149"/>
            </a:xfrm>
            <a:custGeom>
              <a:rect b="b" l="l" r="r" t="t"/>
              <a:pathLst>
                <a:path extrusionOk="0" h="11" w="5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3"/>
            <p:cNvSpPr/>
            <p:nvPr/>
          </p:nvSpPr>
          <p:spPr>
            <a:xfrm>
              <a:off x="1428897" y="1702227"/>
              <a:ext cx="54" cy="258"/>
            </a:xfrm>
            <a:custGeom>
              <a:rect b="b" l="l" r="r" t="t"/>
              <a:pathLst>
                <a:path extrusionOk="0" h="19" w="4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3"/>
            <p:cNvSpPr/>
            <p:nvPr/>
          </p:nvSpPr>
          <p:spPr>
            <a:xfrm>
              <a:off x="1455794" y="1702702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3" name="Google Shape;5263;p63"/>
            <p:cNvSpPr/>
            <p:nvPr/>
          </p:nvSpPr>
          <p:spPr>
            <a:xfrm>
              <a:off x="1429562" y="1706653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4" name="Google Shape;5264;p63"/>
            <p:cNvSpPr/>
            <p:nvPr/>
          </p:nvSpPr>
          <p:spPr>
            <a:xfrm>
              <a:off x="1455224" y="1703042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3"/>
            <p:cNvSpPr/>
            <p:nvPr/>
          </p:nvSpPr>
          <p:spPr>
            <a:xfrm>
              <a:off x="1482080" y="1685595"/>
              <a:ext cx="299" cy="244"/>
            </a:xfrm>
            <a:custGeom>
              <a:rect b="b" l="l" r="r" t="t"/>
              <a:pathLst>
                <a:path extrusionOk="0" h="18" w="22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3"/>
            <p:cNvSpPr/>
            <p:nvPr/>
          </p:nvSpPr>
          <p:spPr>
            <a:xfrm>
              <a:off x="1539174" y="1665486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7" name="Google Shape;5267;p63"/>
            <p:cNvSpPr/>
            <p:nvPr/>
          </p:nvSpPr>
          <p:spPr>
            <a:xfrm>
              <a:off x="1539174" y="166687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8" name="Google Shape;5268;p63"/>
            <p:cNvSpPr/>
            <p:nvPr/>
          </p:nvSpPr>
          <p:spPr>
            <a:xfrm>
              <a:off x="1539174" y="1666396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3"/>
            <p:cNvSpPr/>
            <p:nvPr/>
          </p:nvSpPr>
          <p:spPr>
            <a:xfrm>
              <a:off x="1485217" y="1683409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0" name="Google Shape;5270;p63"/>
            <p:cNvSpPr/>
            <p:nvPr/>
          </p:nvSpPr>
          <p:spPr>
            <a:xfrm>
              <a:off x="1485407" y="168335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1" name="Google Shape;5271;p63"/>
            <p:cNvSpPr/>
            <p:nvPr/>
          </p:nvSpPr>
          <p:spPr>
            <a:xfrm>
              <a:off x="1480139" y="1687115"/>
              <a:ext cx="394" cy="339"/>
            </a:xfrm>
            <a:custGeom>
              <a:rect b="b" l="l" r="r" t="t"/>
              <a:pathLst>
                <a:path extrusionOk="0" h="25" w="29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2" name="Google Shape;5272;p63"/>
            <p:cNvSpPr/>
            <p:nvPr/>
          </p:nvSpPr>
          <p:spPr>
            <a:xfrm>
              <a:off x="1539174" y="166505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3"/>
            <p:cNvSpPr/>
            <p:nvPr/>
          </p:nvSpPr>
          <p:spPr>
            <a:xfrm>
              <a:off x="1485556" y="168325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4" name="Google Shape;5274;p63"/>
            <p:cNvSpPr/>
            <p:nvPr/>
          </p:nvSpPr>
          <p:spPr>
            <a:xfrm>
              <a:off x="1483845" y="1684264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5" name="Google Shape;5275;p63"/>
            <p:cNvSpPr/>
            <p:nvPr/>
          </p:nvSpPr>
          <p:spPr>
            <a:xfrm>
              <a:off x="1484646" y="168378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3"/>
            <p:cNvSpPr/>
            <p:nvPr/>
          </p:nvSpPr>
          <p:spPr>
            <a:xfrm>
              <a:off x="1484415" y="1683924"/>
              <a:ext cx="204" cy="163"/>
            </a:xfrm>
            <a:custGeom>
              <a:rect b="b" l="l" r="r" t="t"/>
              <a:pathLst>
                <a:path extrusionOk="0" h="12" w="15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7" name="Google Shape;5277;p63"/>
            <p:cNvSpPr/>
            <p:nvPr/>
          </p:nvSpPr>
          <p:spPr>
            <a:xfrm>
              <a:off x="1484130" y="1684115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8" name="Google Shape;5278;p63"/>
            <p:cNvSpPr/>
            <p:nvPr/>
          </p:nvSpPr>
          <p:spPr>
            <a:xfrm>
              <a:off x="1485026" y="168354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3"/>
            <p:cNvSpPr/>
            <p:nvPr/>
          </p:nvSpPr>
          <p:spPr>
            <a:xfrm>
              <a:off x="1539309" y="1668392"/>
              <a:ext cx="68" cy="339"/>
            </a:xfrm>
            <a:custGeom>
              <a:rect b="b" l="l" r="r" t="t"/>
              <a:pathLst>
                <a:path extrusionOk="0" h="25" w="5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0" name="Google Shape;5280;p63"/>
            <p:cNvSpPr/>
            <p:nvPr/>
          </p:nvSpPr>
          <p:spPr>
            <a:xfrm>
              <a:off x="1539214" y="1667346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1" name="Google Shape;5281;p63"/>
            <p:cNvSpPr/>
            <p:nvPr/>
          </p:nvSpPr>
          <p:spPr>
            <a:xfrm>
              <a:off x="1484836" y="1683639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3"/>
            <p:cNvSpPr/>
            <p:nvPr/>
          </p:nvSpPr>
          <p:spPr>
            <a:xfrm>
              <a:off x="1485692" y="1683164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3" name="Google Shape;5283;p63"/>
            <p:cNvSpPr/>
            <p:nvPr/>
          </p:nvSpPr>
          <p:spPr>
            <a:xfrm>
              <a:off x="1539269" y="166786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4" name="Google Shape;5284;p63"/>
            <p:cNvSpPr/>
            <p:nvPr/>
          </p:nvSpPr>
          <p:spPr>
            <a:xfrm>
              <a:off x="1485787" y="1683164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3"/>
            <p:cNvSpPr/>
            <p:nvPr/>
          </p:nvSpPr>
          <p:spPr>
            <a:xfrm>
              <a:off x="1539269" y="1663300"/>
              <a:ext cx="54" cy="584"/>
            </a:xfrm>
            <a:custGeom>
              <a:rect b="b" l="l" r="r" t="t"/>
              <a:pathLst>
                <a:path extrusionOk="0" h="43" w="4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3"/>
            <p:cNvSpPr/>
            <p:nvPr/>
          </p:nvSpPr>
          <p:spPr>
            <a:xfrm>
              <a:off x="1539269" y="166391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7" name="Google Shape;5287;p63"/>
            <p:cNvSpPr/>
            <p:nvPr/>
          </p:nvSpPr>
          <p:spPr>
            <a:xfrm>
              <a:off x="1529099" y="1659634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8" name="Google Shape;5288;p63"/>
            <p:cNvSpPr/>
            <p:nvPr/>
          </p:nvSpPr>
          <p:spPr>
            <a:xfrm>
              <a:off x="1482460" y="1685309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3"/>
            <p:cNvSpPr/>
            <p:nvPr/>
          </p:nvSpPr>
          <p:spPr>
            <a:xfrm>
              <a:off x="1482840" y="1685024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0" name="Google Shape;5290;p63"/>
            <p:cNvSpPr/>
            <p:nvPr/>
          </p:nvSpPr>
          <p:spPr>
            <a:xfrm>
              <a:off x="1481605" y="1685975"/>
              <a:ext cx="353" cy="244"/>
            </a:xfrm>
            <a:custGeom>
              <a:rect b="b" l="l" r="r" t="t"/>
              <a:pathLst>
                <a:path extrusionOk="0" h="18" w="26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1" name="Google Shape;5291;p63"/>
            <p:cNvSpPr/>
            <p:nvPr/>
          </p:nvSpPr>
          <p:spPr>
            <a:xfrm>
              <a:off x="1539214" y="1664672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3"/>
            <p:cNvSpPr/>
            <p:nvPr/>
          </p:nvSpPr>
          <p:spPr>
            <a:xfrm>
              <a:off x="1539214" y="1664291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3"/>
            <p:cNvSpPr/>
            <p:nvPr/>
          </p:nvSpPr>
          <p:spPr>
            <a:xfrm>
              <a:off x="1479568" y="1687536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3"/>
            <p:cNvSpPr/>
            <p:nvPr/>
          </p:nvSpPr>
          <p:spPr>
            <a:xfrm>
              <a:off x="1485882" y="1683123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3"/>
            <p:cNvSpPr/>
            <p:nvPr/>
          </p:nvSpPr>
          <p:spPr>
            <a:xfrm>
              <a:off x="1486167" y="16830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3"/>
            <p:cNvSpPr/>
            <p:nvPr/>
          </p:nvSpPr>
          <p:spPr>
            <a:xfrm>
              <a:off x="1485977" y="1683123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3"/>
            <p:cNvSpPr/>
            <p:nvPr/>
          </p:nvSpPr>
          <p:spPr>
            <a:xfrm>
              <a:off x="1481184" y="1686301"/>
              <a:ext cx="339" cy="299"/>
            </a:xfrm>
            <a:custGeom>
              <a:rect b="b" l="l" r="r" t="t"/>
              <a:pathLst>
                <a:path extrusionOk="0" h="22" w="25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8" name="Google Shape;5298;p63"/>
            <p:cNvSpPr/>
            <p:nvPr/>
          </p:nvSpPr>
          <p:spPr>
            <a:xfrm>
              <a:off x="1486031" y="16830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9" name="Google Shape;5299;p63"/>
            <p:cNvSpPr/>
            <p:nvPr/>
          </p:nvSpPr>
          <p:spPr>
            <a:xfrm>
              <a:off x="1486072" y="168306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0" name="Google Shape;5300;p63"/>
            <p:cNvSpPr/>
            <p:nvPr/>
          </p:nvSpPr>
          <p:spPr>
            <a:xfrm>
              <a:off x="1480654" y="1686681"/>
              <a:ext cx="394" cy="353"/>
            </a:xfrm>
            <a:custGeom>
              <a:rect b="b" l="l" r="r" t="t"/>
              <a:pathLst>
                <a:path extrusionOk="0" h="26" w="29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1" name="Google Shape;5301;p63"/>
            <p:cNvSpPr/>
            <p:nvPr/>
          </p:nvSpPr>
          <p:spPr>
            <a:xfrm>
              <a:off x="1483221" y="16847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3"/>
            <p:cNvSpPr/>
            <p:nvPr/>
          </p:nvSpPr>
          <p:spPr>
            <a:xfrm>
              <a:off x="1539364" y="166896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3" name="Google Shape;5303;p63"/>
            <p:cNvSpPr/>
            <p:nvPr/>
          </p:nvSpPr>
          <p:spPr>
            <a:xfrm>
              <a:off x="1483560" y="1684495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4" name="Google Shape;5304;p63"/>
            <p:cNvSpPr/>
            <p:nvPr/>
          </p:nvSpPr>
          <p:spPr>
            <a:xfrm>
              <a:off x="1539459" y="1669532"/>
              <a:ext cx="54" cy="339"/>
            </a:xfrm>
            <a:custGeom>
              <a:rect b="b" l="l" r="r" t="t"/>
              <a:pathLst>
                <a:path extrusionOk="0" h="25" w="4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3"/>
            <p:cNvSpPr/>
            <p:nvPr/>
          </p:nvSpPr>
          <p:spPr>
            <a:xfrm>
              <a:off x="1979940" y="1694338"/>
              <a:ext cx="92083" cy="65769"/>
            </a:xfrm>
            <a:custGeom>
              <a:rect b="b" l="l" r="r" t="t"/>
              <a:pathLst>
                <a:path extrusionOk="0" h="4844" w="6782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6" name="Google Shape;5306;p63"/>
            <p:cNvSpPr/>
            <p:nvPr/>
          </p:nvSpPr>
          <p:spPr>
            <a:xfrm>
              <a:off x="2067501" y="1729043"/>
              <a:ext cx="4956" cy="3069"/>
            </a:xfrm>
            <a:custGeom>
              <a:rect b="b" l="l" r="r" t="t"/>
              <a:pathLst>
                <a:path extrusionOk="0" h="226" w="365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7" name="Google Shape;5307;p63"/>
            <p:cNvSpPr/>
            <p:nvPr/>
          </p:nvSpPr>
          <p:spPr>
            <a:xfrm>
              <a:off x="1993626" y="1750237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3"/>
            <p:cNvSpPr/>
            <p:nvPr/>
          </p:nvSpPr>
          <p:spPr>
            <a:xfrm>
              <a:off x="1993870" y="1750767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3"/>
            <p:cNvSpPr/>
            <p:nvPr/>
          </p:nvSpPr>
          <p:spPr>
            <a:xfrm>
              <a:off x="1993490" y="174976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3"/>
            <p:cNvSpPr/>
            <p:nvPr/>
          </p:nvSpPr>
          <p:spPr>
            <a:xfrm>
              <a:off x="1993490" y="1749898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3"/>
            <p:cNvSpPr/>
            <p:nvPr/>
          </p:nvSpPr>
          <p:spPr>
            <a:xfrm>
              <a:off x="1993436" y="1749667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2" name="Google Shape;5312;p63"/>
            <p:cNvSpPr/>
            <p:nvPr/>
          </p:nvSpPr>
          <p:spPr>
            <a:xfrm>
              <a:off x="1983552" y="1708690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3" name="Google Shape;5313;p63"/>
            <p:cNvSpPr/>
            <p:nvPr/>
          </p:nvSpPr>
          <p:spPr>
            <a:xfrm>
              <a:off x="1993721" y="1750481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3"/>
            <p:cNvSpPr/>
            <p:nvPr/>
          </p:nvSpPr>
          <p:spPr>
            <a:xfrm>
              <a:off x="1993531" y="1750047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3"/>
            <p:cNvSpPr/>
            <p:nvPr/>
          </p:nvSpPr>
          <p:spPr>
            <a:xfrm>
              <a:off x="1983647" y="170850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3"/>
            <p:cNvSpPr/>
            <p:nvPr/>
          </p:nvSpPr>
          <p:spPr>
            <a:xfrm>
              <a:off x="2035703" y="169852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7" name="Google Shape;5317;p63"/>
            <p:cNvSpPr/>
            <p:nvPr/>
          </p:nvSpPr>
          <p:spPr>
            <a:xfrm>
              <a:off x="2065505" y="1706314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8" name="Google Shape;5318;p63"/>
            <p:cNvSpPr/>
            <p:nvPr/>
          </p:nvSpPr>
          <p:spPr>
            <a:xfrm>
              <a:off x="2066266" y="1706409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3"/>
            <p:cNvSpPr/>
            <p:nvPr/>
          </p:nvSpPr>
          <p:spPr>
            <a:xfrm>
              <a:off x="2067257" y="170646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3"/>
            <p:cNvSpPr/>
            <p:nvPr/>
          </p:nvSpPr>
          <p:spPr>
            <a:xfrm>
              <a:off x="2068357" y="1706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3"/>
            <p:cNvSpPr/>
            <p:nvPr/>
          </p:nvSpPr>
          <p:spPr>
            <a:xfrm>
              <a:off x="2071819" y="170640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2" name="Google Shape;5322;p63"/>
            <p:cNvSpPr/>
            <p:nvPr/>
          </p:nvSpPr>
          <p:spPr>
            <a:xfrm>
              <a:off x="2145164" y="1665201"/>
              <a:ext cx="22919" cy="11663"/>
            </a:xfrm>
            <a:custGeom>
              <a:rect b="b" l="l" r="r" t="t"/>
              <a:pathLst>
                <a:path extrusionOk="0" h="859" w="1688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3" name="Google Shape;5323;p63"/>
            <p:cNvSpPr/>
            <p:nvPr/>
          </p:nvSpPr>
          <p:spPr>
            <a:xfrm>
              <a:off x="2165463" y="166871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4" name="Google Shape;5324;p63"/>
            <p:cNvSpPr/>
            <p:nvPr/>
          </p:nvSpPr>
          <p:spPr>
            <a:xfrm>
              <a:off x="2165028" y="1668908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5" name="Google Shape;5325;p63"/>
            <p:cNvSpPr/>
            <p:nvPr/>
          </p:nvSpPr>
          <p:spPr>
            <a:xfrm>
              <a:off x="2167880" y="1666776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6" name="Google Shape;5326;p63"/>
            <p:cNvSpPr/>
            <p:nvPr/>
          </p:nvSpPr>
          <p:spPr>
            <a:xfrm>
              <a:off x="2167404" y="166719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7" name="Google Shape;5327;p63"/>
            <p:cNvSpPr/>
            <p:nvPr/>
          </p:nvSpPr>
          <p:spPr>
            <a:xfrm>
              <a:off x="2151437" y="1676701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8" name="Google Shape;5328;p63"/>
            <p:cNvSpPr/>
            <p:nvPr/>
          </p:nvSpPr>
          <p:spPr>
            <a:xfrm>
              <a:off x="2152917" y="1676470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9" name="Google Shape;5329;p63"/>
            <p:cNvSpPr/>
            <p:nvPr/>
          </p:nvSpPr>
          <p:spPr>
            <a:xfrm>
              <a:off x="2152198" y="1676606"/>
              <a:ext cx="394" cy="68"/>
            </a:xfrm>
            <a:custGeom>
              <a:rect b="b" l="l" r="r" t="t"/>
              <a:pathLst>
                <a:path extrusionOk="0" h="5" w="29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0" name="Google Shape;5330;p63"/>
            <p:cNvSpPr/>
            <p:nvPr/>
          </p:nvSpPr>
          <p:spPr>
            <a:xfrm>
              <a:off x="2150962" y="167685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1" name="Google Shape;5331;p63"/>
            <p:cNvSpPr/>
            <p:nvPr/>
          </p:nvSpPr>
          <p:spPr>
            <a:xfrm>
              <a:off x="2154913" y="1676036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2" name="Google Shape;5332;p63"/>
            <p:cNvSpPr/>
            <p:nvPr/>
          </p:nvSpPr>
          <p:spPr>
            <a:xfrm>
              <a:off x="2153528" y="1676375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3" name="Google Shape;5333;p63"/>
            <p:cNvSpPr/>
            <p:nvPr/>
          </p:nvSpPr>
          <p:spPr>
            <a:xfrm>
              <a:off x="2154098" y="1676280"/>
              <a:ext cx="258" cy="54"/>
            </a:xfrm>
            <a:custGeom>
              <a:rect b="b" l="l" r="r" t="t"/>
              <a:pathLst>
                <a:path extrusionOk="0" h="4" w="19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3"/>
            <p:cNvSpPr/>
            <p:nvPr/>
          </p:nvSpPr>
          <p:spPr>
            <a:xfrm>
              <a:off x="2154533" y="1676131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5" name="Google Shape;5335;p63"/>
            <p:cNvSpPr/>
            <p:nvPr/>
          </p:nvSpPr>
          <p:spPr>
            <a:xfrm>
              <a:off x="2164703" y="166909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6" name="Google Shape;5336;p63"/>
            <p:cNvSpPr/>
            <p:nvPr/>
          </p:nvSpPr>
          <p:spPr>
            <a:xfrm>
              <a:off x="2145450" y="1667387"/>
              <a:ext cx="1018" cy="109"/>
            </a:xfrm>
            <a:custGeom>
              <a:rect b="b" l="l" r="r" t="t"/>
              <a:pathLst>
                <a:path extrusionOk="0" h="8" w="75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3"/>
            <p:cNvSpPr/>
            <p:nvPr/>
          </p:nvSpPr>
          <p:spPr>
            <a:xfrm>
              <a:off x="2166888" y="166520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3"/>
            <p:cNvSpPr/>
            <p:nvPr/>
          </p:nvSpPr>
          <p:spPr>
            <a:xfrm>
              <a:off x="2146590" y="1667482"/>
              <a:ext cx="964" cy="68"/>
            </a:xfrm>
            <a:custGeom>
              <a:rect b="b" l="l" r="r" t="t"/>
              <a:pathLst>
                <a:path extrusionOk="0" h="5" w="71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3"/>
            <p:cNvSpPr/>
            <p:nvPr/>
          </p:nvSpPr>
          <p:spPr>
            <a:xfrm>
              <a:off x="2167174" y="1665296"/>
              <a:ext cx="720" cy="1154"/>
            </a:xfrm>
            <a:custGeom>
              <a:rect b="b" l="l" r="r" t="t"/>
              <a:pathLst>
                <a:path extrusionOk="0" h="85" w="53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3"/>
            <p:cNvSpPr/>
            <p:nvPr/>
          </p:nvSpPr>
          <p:spPr>
            <a:xfrm>
              <a:off x="2167934" y="1666532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3"/>
            <p:cNvSpPr/>
            <p:nvPr/>
          </p:nvSpPr>
          <p:spPr>
            <a:xfrm>
              <a:off x="2167119" y="1665201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3"/>
            <p:cNvSpPr/>
            <p:nvPr/>
          </p:nvSpPr>
          <p:spPr>
            <a:xfrm>
              <a:off x="2196637" y="1711826"/>
              <a:ext cx="45172" cy="43706"/>
            </a:xfrm>
            <a:custGeom>
              <a:rect b="b" l="l" r="r" t="t"/>
              <a:pathLst>
                <a:path extrusionOk="0" h="3219" w="3327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3"/>
            <p:cNvSpPr/>
            <p:nvPr/>
          </p:nvSpPr>
          <p:spPr>
            <a:xfrm>
              <a:off x="2220411" y="1765512"/>
              <a:ext cx="17176" cy="3557"/>
            </a:xfrm>
            <a:custGeom>
              <a:rect b="b" l="l" r="r" t="t"/>
              <a:pathLst>
                <a:path extrusionOk="0" h="262" w="1265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3"/>
            <p:cNvSpPr/>
            <p:nvPr/>
          </p:nvSpPr>
          <p:spPr>
            <a:xfrm>
              <a:off x="2239039" y="1718289"/>
              <a:ext cx="109" cy="163"/>
            </a:xfrm>
            <a:custGeom>
              <a:rect b="b" l="l" r="r" t="t"/>
              <a:pathLst>
                <a:path extrusionOk="0" h="12" w="8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3"/>
            <p:cNvSpPr/>
            <p:nvPr/>
          </p:nvSpPr>
          <p:spPr>
            <a:xfrm>
              <a:off x="2241701" y="1713591"/>
              <a:ext cx="68" cy="489"/>
            </a:xfrm>
            <a:custGeom>
              <a:rect b="b" l="l" r="r" t="t"/>
              <a:pathLst>
                <a:path extrusionOk="0" h="36" w="5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6" name="Google Shape;5346;p63"/>
            <p:cNvSpPr/>
            <p:nvPr/>
          </p:nvSpPr>
          <p:spPr>
            <a:xfrm>
              <a:off x="2239515" y="171752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7" name="Google Shape;5347;p63"/>
            <p:cNvSpPr/>
            <p:nvPr/>
          </p:nvSpPr>
          <p:spPr>
            <a:xfrm>
              <a:off x="2241415" y="1712397"/>
              <a:ext cx="109" cy="394"/>
            </a:xfrm>
            <a:custGeom>
              <a:rect b="b" l="l" r="r" t="t"/>
              <a:pathLst>
                <a:path extrusionOk="0" h="29" w="8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3"/>
            <p:cNvSpPr/>
            <p:nvPr/>
          </p:nvSpPr>
          <p:spPr>
            <a:xfrm>
              <a:off x="2241415" y="1712166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9" name="Google Shape;5349;p63"/>
            <p:cNvSpPr/>
            <p:nvPr/>
          </p:nvSpPr>
          <p:spPr>
            <a:xfrm>
              <a:off x="2239324" y="171796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0" name="Google Shape;5350;p63"/>
            <p:cNvSpPr/>
            <p:nvPr/>
          </p:nvSpPr>
          <p:spPr>
            <a:xfrm>
              <a:off x="2238618" y="1718764"/>
              <a:ext cx="149" cy="163"/>
            </a:xfrm>
            <a:custGeom>
              <a:rect b="b" l="l" r="r" t="t"/>
              <a:pathLst>
                <a:path extrusionOk="0" h="12" w="11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3"/>
            <p:cNvSpPr/>
            <p:nvPr/>
          </p:nvSpPr>
          <p:spPr>
            <a:xfrm>
              <a:off x="2241605" y="171306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2" name="Google Shape;5352;p63"/>
            <p:cNvSpPr/>
            <p:nvPr/>
          </p:nvSpPr>
          <p:spPr>
            <a:xfrm>
              <a:off x="2196637" y="1727427"/>
              <a:ext cx="1398" cy="2620"/>
            </a:xfrm>
            <a:custGeom>
              <a:rect b="b" l="l" r="r" t="t"/>
              <a:pathLst>
                <a:path extrusionOk="0" h="193" w="103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3" name="Google Shape;5353;p63"/>
            <p:cNvSpPr/>
            <p:nvPr/>
          </p:nvSpPr>
          <p:spPr>
            <a:xfrm>
              <a:off x="2199054" y="1726762"/>
              <a:ext cx="68" cy="122"/>
            </a:xfrm>
            <a:custGeom>
              <a:rect b="b" l="l" r="r" t="t"/>
              <a:pathLst>
                <a:path extrusionOk="0" h="9" w="5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3"/>
            <p:cNvSpPr/>
            <p:nvPr/>
          </p:nvSpPr>
          <p:spPr>
            <a:xfrm>
              <a:off x="2199447" y="1726178"/>
              <a:ext cx="81" cy="122"/>
            </a:xfrm>
            <a:custGeom>
              <a:rect b="b" l="l" r="r" t="t"/>
              <a:pathLst>
                <a:path extrusionOk="0" h="9" w="6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5" name="Google Shape;5355;p63"/>
            <p:cNvSpPr/>
            <p:nvPr/>
          </p:nvSpPr>
          <p:spPr>
            <a:xfrm>
              <a:off x="2199542" y="172594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6" name="Google Shape;5356;p63"/>
            <p:cNvSpPr/>
            <p:nvPr/>
          </p:nvSpPr>
          <p:spPr>
            <a:xfrm>
              <a:off x="2199257" y="1726463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3"/>
            <p:cNvSpPr/>
            <p:nvPr/>
          </p:nvSpPr>
          <p:spPr>
            <a:xfrm>
              <a:off x="2200534" y="172381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3"/>
            <p:cNvSpPr/>
            <p:nvPr/>
          </p:nvSpPr>
          <p:spPr>
            <a:xfrm>
              <a:off x="2198728" y="1727033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3"/>
            <p:cNvSpPr/>
            <p:nvPr/>
          </p:nvSpPr>
          <p:spPr>
            <a:xfrm>
              <a:off x="2198348" y="1727277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0" name="Google Shape;5360;p63"/>
            <p:cNvSpPr/>
            <p:nvPr/>
          </p:nvSpPr>
          <p:spPr>
            <a:xfrm>
              <a:off x="2202733" y="1720149"/>
              <a:ext cx="109" cy="299"/>
            </a:xfrm>
            <a:custGeom>
              <a:rect b="b" l="l" r="r" t="t"/>
              <a:pathLst>
                <a:path extrusionOk="0" h="22" w="8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1" name="Google Shape;5361;p63"/>
            <p:cNvSpPr/>
            <p:nvPr/>
          </p:nvSpPr>
          <p:spPr>
            <a:xfrm>
              <a:off x="2202489" y="1720624"/>
              <a:ext cx="163" cy="394"/>
            </a:xfrm>
            <a:custGeom>
              <a:rect b="b" l="l" r="r" t="t"/>
              <a:pathLst>
                <a:path extrusionOk="0" h="29" w="12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3"/>
            <p:cNvSpPr/>
            <p:nvPr/>
          </p:nvSpPr>
          <p:spPr>
            <a:xfrm>
              <a:off x="2202163" y="1721154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3" name="Google Shape;5363;p63"/>
            <p:cNvSpPr/>
            <p:nvPr/>
          </p:nvSpPr>
          <p:spPr>
            <a:xfrm>
              <a:off x="2201402" y="1722485"/>
              <a:ext cx="244" cy="339"/>
            </a:xfrm>
            <a:custGeom>
              <a:rect b="b" l="l" r="r" t="t"/>
              <a:pathLst>
                <a:path extrusionOk="0" h="25" w="18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4" name="Google Shape;5364;p63"/>
            <p:cNvSpPr/>
            <p:nvPr/>
          </p:nvSpPr>
          <p:spPr>
            <a:xfrm>
              <a:off x="2201783" y="1721806"/>
              <a:ext cx="244" cy="394"/>
            </a:xfrm>
            <a:custGeom>
              <a:rect b="b" l="l" r="r" t="t"/>
              <a:pathLst>
                <a:path extrusionOk="0" h="29" w="18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3"/>
            <p:cNvSpPr/>
            <p:nvPr/>
          </p:nvSpPr>
          <p:spPr>
            <a:xfrm>
              <a:off x="2200968" y="1723150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3"/>
            <p:cNvSpPr/>
            <p:nvPr/>
          </p:nvSpPr>
          <p:spPr>
            <a:xfrm>
              <a:off x="2226344" y="171391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7" name="Google Shape;5367;p63"/>
            <p:cNvSpPr/>
            <p:nvPr/>
          </p:nvSpPr>
          <p:spPr>
            <a:xfrm>
              <a:off x="2225964" y="1713917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8" name="Google Shape;5368;p63"/>
            <p:cNvSpPr/>
            <p:nvPr/>
          </p:nvSpPr>
          <p:spPr>
            <a:xfrm>
              <a:off x="2225543" y="1713876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3"/>
            <p:cNvSpPr/>
            <p:nvPr/>
          </p:nvSpPr>
          <p:spPr>
            <a:xfrm>
              <a:off x="2222882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3"/>
            <p:cNvSpPr/>
            <p:nvPr/>
          </p:nvSpPr>
          <p:spPr>
            <a:xfrm>
              <a:off x="2226915" y="171401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3"/>
            <p:cNvSpPr/>
            <p:nvPr/>
          </p:nvSpPr>
          <p:spPr>
            <a:xfrm>
              <a:off x="2223588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2" name="Google Shape;5372;p63"/>
            <p:cNvSpPr/>
            <p:nvPr/>
          </p:nvSpPr>
          <p:spPr>
            <a:xfrm>
              <a:off x="2225014" y="1713822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3" name="Google Shape;5373;p63"/>
            <p:cNvSpPr/>
            <p:nvPr/>
          </p:nvSpPr>
          <p:spPr>
            <a:xfrm>
              <a:off x="2224824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4" name="Google Shape;5374;p63"/>
            <p:cNvSpPr/>
            <p:nvPr/>
          </p:nvSpPr>
          <p:spPr>
            <a:xfrm>
              <a:off x="2226684" y="171397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3"/>
            <p:cNvSpPr/>
            <p:nvPr/>
          </p:nvSpPr>
          <p:spPr>
            <a:xfrm>
              <a:off x="2240845" y="1712206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3"/>
            <p:cNvSpPr/>
            <p:nvPr/>
          </p:nvSpPr>
          <p:spPr>
            <a:xfrm>
              <a:off x="2240370" y="1712301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3"/>
            <p:cNvSpPr/>
            <p:nvPr/>
          </p:nvSpPr>
          <p:spPr>
            <a:xfrm>
              <a:off x="2241225" y="1712166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8" name="Google Shape;5378;p63"/>
            <p:cNvSpPr/>
            <p:nvPr/>
          </p:nvSpPr>
          <p:spPr>
            <a:xfrm>
              <a:off x="2239379" y="1712682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9" name="Google Shape;5379;p63"/>
            <p:cNvSpPr/>
            <p:nvPr/>
          </p:nvSpPr>
          <p:spPr>
            <a:xfrm>
              <a:off x="2240044" y="1712397"/>
              <a:ext cx="244" cy="68"/>
            </a:xfrm>
            <a:custGeom>
              <a:rect b="b" l="l" r="r" t="t"/>
              <a:pathLst>
                <a:path extrusionOk="0" h="5" w="18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3"/>
            <p:cNvSpPr/>
            <p:nvPr/>
          </p:nvSpPr>
          <p:spPr>
            <a:xfrm>
              <a:off x="2227159" y="1714067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1" name="Google Shape;5381;p63"/>
            <p:cNvSpPr/>
            <p:nvPr/>
          </p:nvSpPr>
          <p:spPr>
            <a:xfrm>
              <a:off x="2239800" y="171249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2" name="Google Shape;5382;p63"/>
            <p:cNvSpPr/>
            <p:nvPr/>
          </p:nvSpPr>
          <p:spPr>
            <a:xfrm>
              <a:off x="2239569" y="1712587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3" name="Google Shape;5383;p63"/>
            <p:cNvSpPr/>
            <p:nvPr/>
          </p:nvSpPr>
          <p:spPr>
            <a:xfrm>
              <a:off x="2223873" y="17138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3"/>
            <p:cNvSpPr/>
            <p:nvPr/>
          </p:nvSpPr>
          <p:spPr>
            <a:xfrm>
              <a:off x="2218320" y="1714067"/>
              <a:ext cx="394" cy="14"/>
            </a:xfrm>
            <a:custGeom>
              <a:rect b="b" l="l" r="r" t="t"/>
              <a:pathLst>
                <a:path extrusionOk="0" h="1" w="29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5" name="Google Shape;5385;p63"/>
            <p:cNvSpPr/>
            <p:nvPr/>
          </p:nvSpPr>
          <p:spPr>
            <a:xfrm>
              <a:off x="2221742" y="1713822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6" name="Google Shape;5386;p63"/>
            <p:cNvSpPr/>
            <p:nvPr/>
          </p:nvSpPr>
          <p:spPr>
            <a:xfrm>
              <a:off x="2236188" y="1713157"/>
              <a:ext cx="3245" cy="2349"/>
            </a:xfrm>
            <a:custGeom>
              <a:rect b="b" l="l" r="r" t="t"/>
              <a:pathLst>
                <a:path extrusionOk="0" h="173" w="239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3"/>
            <p:cNvSpPr/>
            <p:nvPr/>
          </p:nvSpPr>
          <p:spPr>
            <a:xfrm>
              <a:off x="2218985" y="1713972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3"/>
            <p:cNvSpPr/>
            <p:nvPr/>
          </p:nvSpPr>
          <p:spPr>
            <a:xfrm>
              <a:off x="2219977" y="1713917"/>
              <a:ext cx="543" cy="14"/>
            </a:xfrm>
            <a:custGeom>
              <a:rect b="b" l="l" r="r" t="t"/>
              <a:pathLst>
                <a:path extrusionOk="0" h="1" w="4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9" name="Google Shape;5389;p63"/>
            <p:cNvSpPr/>
            <p:nvPr/>
          </p:nvSpPr>
          <p:spPr>
            <a:xfrm>
              <a:off x="2220886" y="1713876"/>
              <a:ext cx="489" cy="14"/>
            </a:xfrm>
            <a:custGeom>
              <a:rect b="b" l="l" r="r" t="t"/>
              <a:pathLst>
                <a:path extrusionOk="0" h="1" w="36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0" name="Google Shape;5390;p63"/>
            <p:cNvSpPr/>
            <p:nvPr/>
          </p:nvSpPr>
          <p:spPr>
            <a:xfrm>
              <a:off x="2206005" y="1719905"/>
              <a:ext cx="679" cy="68"/>
            </a:xfrm>
            <a:custGeom>
              <a:rect b="b" l="l" r="r" t="t"/>
              <a:pathLst>
                <a:path extrusionOk="0" h="5" w="5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1" name="Google Shape;5391;p63"/>
            <p:cNvSpPr/>
            <p:nvPr/>
          </p:nvSpPr>
          <p:spPr>
            <a:xfrm>
              <a:off x="2202923" y="1719973"/>
              <a:ext cx="1480" cy="41"/>
            </a:xfrm>
            <a:custGeom>
              <a:rect b="b" l="l" r="r" t="t"/>
              <a:pathLst>
                <a:path extrusionOk="0" h="3" w="109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3"/>
            <p:cNvSpPr/>
            <p:nvPr/>
          </p:nvSpPr>
          <p:spPr>
            <a:xfrm>
              <a:off x="2205204" y="1719959"/>
              <a:ext cx="625" cy="14"/>
            </a:xfrm>
            <a:custGeom>
              <a:rect b="b" l="l" r="r" t="t"/>
              <a:pathLst>
                <a:path extrusionOk="0" h="1" w="46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3"/>
            <p:cNvSpPr/>
            <p:nvPr/>
          </p:nvSpPr>
          <p:spPr>
            <a:xfrm>
              <a:off x="2206725" y="1719715"/>
              <a:ext cx="720" cy="163"/>
            </a:xfrm>
            <a:custGeom>
              <a:rect b="b" l="l" r="r" t="t"/>
              <a:pathLst>
                <a:path extrusionOk="0" h="12" w="53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4" name="Google Shape;5394;p63"/>
            <p:cNvSpPr/>
            <p:nvPr/>
          </p:nvSpPr>
          <p:spPr>
            <a:xfrm>
              <a:off x="2285094" y="1766163"/>
              <a:ext cx="11622" cy="5675"/>
            </a:xfrm>
            <a:custGeom>
              <a:rect b="b" l="l" r="r" t="t"/>
              <a:pathLst>
                <a:path extrusionOk="0" h="418" w="856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5" name="Google Shape;5395;p63"/>
            <p:cNvSpPr/>
            <p:nvPr/>
          </p:nvSpPr>
          <p:spPr>
            <a:xfrm>
              <a:off x="1868957" y="1453664"/>
              <a:ext cx="77052" cy="36456"/>
            </a:xfrm>
            <a:custGeom>
              <a:rect b="b" l="l" r="r" t="t"/>
              <a:pathLst>
                <a:path extrusionOk="0" h="2685" w="5675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3"/>
            <p:cNvSpPr/>
            <p:nvPr/>
          </p:nvSpPr>
          <p:spPr>
            <a:xfrm>
              <a:off x="1971712" y="1589955"/>
              <a:ext cx="30821" cy="28486"/>
            </a:xfrm>
            <a:custGeom>
              <a:rect b="b" l="l" r="r" t="t"/>
              <a:pathLst>
                <a:path extrusionOk="0" h="2098" w="227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3"/>
            <p:cNvSpPr/>
            <p:nvPr/>
          </p:nvSpPr>
          <p:spPr>
            <a:xfrm>
              <a:off x="1984936" y="1583342"/>
              <a:ext cx="6422" cy="5010"/>
            </a:xfrm>
            <a:custGeom>
              <a:rect b="b" l="l" r="r" t="t"/>
              <a:pathLst>
                <a:path extrusionOk="0" h="369" w="473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3"/>
            <p:cNvSpPr/>
            <p:nvPr/>
          </p:nvSpPr>
          <p:spPr>
            <a:xfrm>
              <a:off x="1999193" y="1543044"/>
              <a:ext cx="61805" cy="90508"/>
            </a:xfrm>
            <a:custGeom>
              <a:rect b="b" l="l" r="r" t="t"/>
              <a:pathLst>
                <a:path extrusionOk="0" h="6666" w="4552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3"/>
            <p:cNvSpPr/>
            <p:nvPr/>
          </p:nvSpPr>
          <p:spPr>
            <a:xfrm>
              <a:off x="1996287" y="1548177"/>
              <a:ext cx="3965" cy="4861"/>
            </a:xfrm>
            <a:custGeom>
              <a:rect b="b" l="l" r="r" t="t"/>
              <a:pathLst>
                <a:path extrusionOk="0" h="358" w="292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3"/>
            <p:cNvSpPr/>
            <p:nvPr/>
          </p:nvSpPr>
          <p:spPr>
            <a:xfrm>
              <a:off x="1989118" y="1581876"/>
              <a:ext cx="16646" cy="10848"/>
            </a:xfrm>
            <a:custGeom>
              <a:rect b="b" l="l" r="r" t="t"/>
              <a:pathLst>
                <a:path extrusionOk="0" h="799" w="1226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3"/>
            <p:cNvSpPr/>
            <p:nvPr/>
          </p:nvSpPr>
          <p:spPr>
            <a:xfrm>
              <a:off x="2038310" y="1522800"/>
              <a:ext cx="2009" cy="5621"/>
            </a:xfrm>
            <a:custGeom>
              <a:rect b="b" l="l" r="r" t="t"/>
              <a:pathLst>
                <a:path extrusionOk="0" h="414" w="148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3"/>
            <p:cNvSpPr/>
            <p:nvPr/>
          </p:nvSpPr>
          <p:spPr>
            <a:xfrm>
              <a:off x="1993015" y="1584252"/>
              <a:ext cx="149" cy="543"/>
            </a:xfrm>
            <a:custGeom>
              <a:rect b="b" l="l" r="r" t="t"/>
              <a:pathLst>
                <a:path extrusionOk="0" h="40" w="11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3"/>
            <p:cNvSpPr/>
            <p:nvPr/>
          </p:nvSpPr>
          <p:spPr>
            <a:xfrm>
              <a:off x="1992105" y="158653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4" name="Google Shape;5404;p63"/>
            <p:cNvSpPr/>
            <p:nvPr/>
          </p:nvSpPr>
          <p:spPr>
            <a:xfrm>
              <a:off x="1992866" y="1584782"/>
              <a:ext cx="163" cy="489"/>
            </a:xfrm>
            <a:custGeom>
              <a:rect b="b" l="l" r="r" t="t"/>
              <a:pathLst>
                <a:path extrusionOk="0" h="36" w="12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5" name="Google Shape;5405;p63"/>
            <p:cNvSpPr/>
            <p:nvPr/>
          </p:nvSpPr>
          <p:spPr>
            <a:xfrm>
              <a:off x="1991820" y="1587063"/>
              <a:ext cx="299" cy="434"/>
            </a:xfrm>
            <a:custGeom>
              <a:rect b="b" l="l" r="r" t="t"/>
              <a:pathLst>
                <a:path extrusionOk="0" h="32" w="22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3"/>
            <p:cNvSpPr/>
            <p:nvPr/>
          </p:nvSpPr>
          <p:spPr>
            <a:xfrm>
              <a:off x="1992390" y="1585963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3"/>
            <p:cNvSpPr/>
            <p:nvPr/>
          </p:nvSpPr>
          <p:spPr>
            <a:xfrm>
              <a:off x="1992635" y="1585352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8" name="Google Shape;5408;p63"/>
            <p:cNvSpPr/>
            <p:nvPr/>
          </p:nvSpPr>
          <p:spPr>
            <a:xfrm>
              <a:off x="1998432" y="1591000"/>
              <a:ext cx="434" cy="489"/>
            </a:xfrm>
            <a:custGeom>
              <a:rect b="b" l="l" r="r" t="t"/>
              <a:pathLst>
                <a:path extrusionOk="0" h="36" w="32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9" name="Google Shape;5409;p63"/>
            <p:cNvSpPr/>
            <p:nvPr/>
          </p:nvSpPr>
          <p:spPr>
            <a:xfrm>
              <a:off x="1999478" y="1592046"/>
              <a:ext cx="530" cy="489"/>
            </a:xfrm>
            <a:custGeom>
              <a:rect b="b" l="l" r="r" t="t"/>
              <a:pathLst>
                <a:path extrusionOk="0" h="36" w="39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3"/>
            <p:cNvSpPr/>
            <p:nvPr/>
          </p:nvSpPr>
          <p:spPr>
            <a:xfrm>
              <a:off x="1990965" y="158801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3"/>
            <p:cNvSpPr/>
            <p:nvPr/>
          </p:nvSpPr>
          <p:spPr>
            <a:xfrm>
              <a:off x="1998948" y="1591570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2" name="Google Shape;5412;p63"/>
            <p:cNvSpPr/>
            <p:nvPr/>
          </p:nvSpPr>
          <p:spPr>
            <a:xfrm>
              <a:off x="1991399" y="1587579"/>
              <a:ext cx="339" cy="394"/>
            </a:xfrm>
            <a:custGeom>
              <a:rect b="b" l="l" r="r" t="t"/>
              <a:pathLst>
                <a:path extrusionOk="0" h="29" w="25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3" name="Google Shape;5413;p63"/>
            <p:cNvSpPr/>
            <p:nvPr/>
          </p:nvSpPr>
          <p:spPr>
            <a:xfrm>
              <a:off x="2108940" y="1555794"/>
              <a:ext cx="19932" cy="28906"/>
            </a:xfrm>
            <a:custGeom>
              <a:rect b="b" l="l" r="r" t="t"/>
              <a:pathLst>
                <a:path extrusionOk="0" h="2129" w="1468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3"/>
            <p:cNvSpPr/>
            <p:nvPr/>
          </p:nvSpPr>
          <p:spPr>
            <a:xfrm>
              <a:off x="2132850" y="1574558"/>
              <a:ext cx="8948" cy="12288"/>
            </a:xfrm>
            <a:custGeom>
              <a:rect b="b" l="l" r="r" t="t"/>
              <a:pathLst>
                <a:path extrusionOk="0" h="905" w="659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5" name="Google Shape;5415;p63"/>
            <p:cNvSpPr/>
            <p:nvPr/>
          </p:nvSpPr>
          <p:spPr>
            <a:xfrm>
              <a:off x="2116217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6" name="Google Shape;5416;p63"/>
            <p:cNvSpPr/>
            <p:nvPr/>
          </p:nvSpPr>
          <p:spPr>
            <a:xfrm>
              <a:off x="2117168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3"/>
            <p:cNvSpPr/>
            <p:nvPr/>
          </p:nvSpPr>
          <p:spPr>
            <a:xfrm>
              <a:off x="2115267" y="1584496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3"/>
            <p:cNvSpPr/>
            <p:nvPr/>
          </p:nvSpPr>
          <p:spPr>
            <a:xfrm>
              <a:off x="2115742" y="1584537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3"/>
            <p:cNvSpPr/>
            <p:nvPr/>
          </p:nvSpPr>
          <p:spPr>
            <a:xfrm>
              <a:off x="2114357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3"/>
            <p:cNvSpPr/>
            <p:nvPr/>
          </p:nvSpPr>
          <p:spPr>
            <a:xfrm>
              <a:off x="2115022" y="15844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3"/>
            <p:cNvSpPr/>
            <p:nvPr/>
          </p:nvSpPr>
          <p:spPr>
            <a:xfrm>
              <a:off x="2117643" y="1584687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3"/>
            <p:cNvSpPr/>
            <p:nvPr/>
          </p:nvSpPr>
          <p:spPr>
            <a:xfrm>
              <a:off x="2120263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3"/>
            <p:cNvSpPr/>
            <p:nvPr/>
          </p:nvSpPr>
          <p:spPr>
            <a:xfrm>
              <a:off x="212087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3"/>
            <p:cNvSpPr/>
            <p:nvPr/>
          </p:nvSpPr>
          <p:spPr>
            <a:xfrm>
              <a:off x="2120399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5" name="Google Shape;5425;p63"/>
            <p:cNvSpPr/>
            <p:nvPr/>
          </p:nvSpPr>
          <p:spPr>
            <a:xfrm>
              <a:off x="2118118" y="1584727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6" name="Google Shape;5426;p63"/>
            <p:cNvSpPr/>
            <p:nvPr/>
          </p:nvSpPr>
          <p:spPr>
            <a:xfrm>
              <a:off x="2118553" y="1584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3"/>
            <p:cNvSpPr/>
            <p:nvPr/>
          </p:nvSpPr>
          <p:spPr>
            <a:xfrm>
              <a:off x="2118973" y="158487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3"/>
            <p:cNvSpPr/>
            <p:nvPr/>
          </p:nvSpPr>
          <p:spPr>
            <a:xfrm>
              <a:off x="2119408" y="1584917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3"/>
            <p:cNvSpPr/>
            <p:nvPr/>
          </p:nvSpPr>
          <p:spPr>
            <a:xfrm>
              <a:off x="2116692" y="158463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0" name="Google Shape;5430;p63"/>
            <p:cNvSpPr/>
            <p:nvPr/>
          </p:nvSpPr>
          <p:spPr>
            <a:xfrm>
              <a:off x="2119734" y="1585012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1" name="Google Shape;5431;p63"/>
            <p:cNvSpPr/>
            <p:nvPr/>
          </p:nvSpPr>
          <p:spPr>
            <a:xfrm>
              <a:off x="2113936" y="158444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2" name="Google Shape;5432;p63"/>
            <p:cNvSpPr/>
            <p:nvPr/>
          </p:nvSpPr>
          <p:spPr>
            <a:xfrm>
              <a:off x="2120644" y="15851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3" name="Google Shape;5433;p63"/>
            <p:cNvSpPr/>
            <p:nvPr/>
          </p:nvSpPr>
          <p:spPr>
            <a:xfrm>
              <a:off x="2182285" y="1554259"/>
              <a:ext cx="4766" cy="7617"/>
            </a:xfrm>
            <a:custGeom>
              <a:rect b="b" l="l" r="r" t="t"/>
              <a:pathLst>
                <a:path extrusionOk="0" h="561" w="351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4" name="Google Shape;5434;p63"/>
            <p:cNvSpPr/>
            <p:nvPr/>
          </p:nvSpPr>
          <p:spPr>
            <a:xfrm>
              <a:off x="2133094" y="1420616"/>
              <a:ext cx="90752" cy="158463"/>
            </a:xfrm>
            <a:custGeom>
              <a:rect b="b" l="l" r="r" t="t"/>
              <a:pathLst>
                <a:path extrusionOk="0" h="11671" w="6684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3"/>
            <p:cNvSpPr/>
            <p:nvPr/>
          </p:nvSpPr>
          <p:spPr>
            <a:xfrm>
              <a:off x="2223833" y="14593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3"/>
            <p:cNvSpPr/>
            <p:nvPr/>
          </p:nvSpPr>
          <p:spPr>
            <a:xfrm>
              <a:off x="2221022" y="1454248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3"/>
            <p:cNvSpPr/>
            <p:nvPr/>
          </p:nvSpPr>
          <p:spPr>
            <a:xfrm>
              <a:off x="2221782" y="1455673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3"/>
            <p:cNvSpPr/>
            <p:nvPr/>
          </p:nvSpPr>
          <p:spPr>
            <a:xfrm>
              <a:off x="2221552" y="1455347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3"/>
            <p:cNvSpPr/>
            <p:nvPr/>
          </p:nvSpPr>
          <p:spPr>
            <a:xfrm>
              <a:off x="2221171" y="1454587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3"/>
            <p:cNvSpPr/>
            <p:nvPr/>
          </p:nvSpPr>
          <p:spPr>
            <a:xfrm>
              <a:off x="2223737" y="1458864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3"/>
            <p:cNvSpPr/>
            <p:nvPr/>
          </p:nvSpPr>
          <p:spPr>
            <a:xfrm>
              <a:off x="2221361" y="1454967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3"/>
            <p:cNvSpPr/>
            <p:nvPr/>
          </p:nvSpPr>
          <p:spPr>
            <a:xfrm>
              <a:off x="2223642" y="1458429"/>
              <a:ext cx="109" cy="258"/>
            </a:xfrm>
            <a:custGeom>
              <a:rect b="b" l="l" r="r" t="t"/>
              <a:pathLst>
                <a:path extrusionOk="0" h="19" w="8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3"/>
            <p:cNvSpPr/>
            <p:nvPr/>
          </p:nvSpPr>
          <p:spPr>
            <a:xfrm>
              <a:off x="2222692" y="1456868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3"/>
            <p:cNvSpPr/>
            <p:nvPr/>
          </p:nvSpPr>
          <p:spPr>
            <a:xfrm>
              <a:off x="2222502" y="14565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3"/>
            <p:cNvSpPr/>
            <p:nvPr/>
          </p:nvSpPr>
          <p:spPr>
            <a:xfrm>
              <a:off x="2223547" y="1458008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3"/>
            <p:cNvSpPr/>
            <p:nvPr/>
          </p:nvSpPr>
          <p:spPr>
            <a:xfrm>
              <a:off x="2223303" y="1457574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3"/>
            <p:cNvSpPr/>
            <p:nvPr/>
          </p:nvSpPr>
          <p:spPr>
            <a:xfrm>
              <a:off x="2222258" y="1456338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8" name="Google Shape;5448;p63"/>
            <p:cNvSpPr/>
            <p:nvPr/>
          </p:nvSpPr>
          <p:spPr>
            <a:xfrm>
              <a:off x="2220927" y="1453922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9" name="Google Shape;5449;p63"/>
            <p:cNvSpPr/>
            <p:nvPr/>
          </p:nvSpPr>
          <p:spPr>
            <a:xfrm>
              <a:off x="2223398" y="145776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3"/>
            <p:cNvSpPr/>
            <p:nvPr/>
          </p:nvSpPr>
          <p:spPr>
            <a:xfrm>
              <a:off x="2222882" y="1457058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1" name="Google Shape;5451;p63"/>
            <p:cNvSpPr/>
            <p:nvPr/>
          </p:nvSpPr>
          <p:spPr>
            <a:xfrm>
              <a:off x="2220886" y="145320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2" name="Google Shape;5452;p63"/>
            <p:cNvSpPr/>
            <p:nvPr/>
          </p:nvSpPr>
          <p:spPr>
            <a:xfrm>
              <a:off x="2222027" y="145601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3"/>
            <p:cNvSpPr/>
            <p:nvPr/>
          </p:nvSpPr>
          <p:spPr>
            <a:xfrm>
              <a:off x="2220886" y="145354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3"/>
            <p:cNvSpPr/>
            <p:nvPr/>
          </p:nvSpPr>
          <p:spPr>
            <a:xfrm>
              <a:off x="2201498" y="1421268"/>
              <a:ext cx="6667" cy="5146"/>
            </a:xfrm>
            <a:custGeom>
              <a:rect b="b" l="l" r="r" t="t"/>
              <a:pathLst>
                <a:path extrusionOk="0" h="379" w="491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5" name="Google Shape;5455;p63"/>
            <p:cNvSpPr/>
            <p:nvPr/>
          </p:nvSpPr>
          <p:spPr>
            <a:xfrm>
              <a:off x="2212618" y="1541442"/>
              <a:ext cx="2580" cy="489"/>
            </a:xfrm>
            <a:custGeom>
              <a:rect b="b" l="l" r="r" t="t"/>
              <a:pathLst>
                <a:path extrusionOk="0" h="36" w="19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6" name="Google Shape;5456;p63"/>
            <p:cNvSpPr/>
            <p:nvPr/>
          </p:nvSpPr>
          <p:spPr>
            <a:xfrm>
              <a:off x="2219746" y="1534599"/>
              <a:ext cx="33333" cy="20244"/>
            </a:xfrm>
            <a:custGeom>
              <a:rect b="b" l="l" r="r" t="t"/>
              <a:pathLst>
                <a:path extrusionOk="0" h="1491" w="2455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3"/>
            <p:cNvSpPr/>
            <p:nvPr/>
          </p:nvSpPr>
          <p:spPr>
            <a:xfrm>
              <a:off x="2210051" y="1545190"/>
              <a:ext cx="7047" cy="5092"/>
            </a:xfrm>
            <a:custGeom>
              <a:rect b="b" l="l" r="r" t="t"/>
              <a:pathLst>
                <a:path extrusionOk="0" h="375" w="519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3"/>
            <p:cNvSpPr/>
            <p:nvPr/>
          </p:nvSpPr>
          <p:spPr>
            <a:xfrm>
              <a:off x="2234002" y="1549982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9" name="Google Shape;5459;p63"/>
            <p:cNvSpPr/>
            <p:nvPr/>
          </p:nvSpPr>
          <p:spPr>
            <a:xfrm>
              <a:off x="2234342" y="1550023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0" name="Google Shape;5460;p63"/>
            <p:cNvSpPr/>
            <p:nvPr/>
          </p:nvSpPr>
          <p:spPr>
            <a:xfrm>
              <a:off x="2234722" y="1550118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3"/>
            <p:cNvSpPr/>
            <p:nvPr/>
          </p:nvSpPr>
          <p:spPr>
            <a:xfrm>
              <a:off x="2234572" y="155007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3"/>
            <p:cNvSpPr/>
            <p:nvPr/>
          </p:nvSpPr>
          <p:spPr>
            <a:xfrm>
              <a:off x="2229630" y="1549982"/>
              <a:ext cx="733" cy="54"/>
            </a:xfrm>
            <a:custGeom>
              <a:rect b="b" l="l" r="r" t="t"/>
              <a:pathLst>
                <a:path extrusionOk="0" h="4" w="54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3"/>
            <p:cNvSpPr/>
            <p:nvPr/>
          </p:nvSpPr>
          <p:spPr>
            <a:xfrm>
              <a:off x="2245652" y="1554599"/>
              <a:ext cx="530" cy="54"/>
            </a:xfrm>
            <a:custGeom>
              <a:rect b="b" l="l" r="r" t="t"/>
              <a:pathLst>
                <a:path extrusionOk="0" h="4" w="39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3"/>
            <p:cNvSpPr/>
            <p:nvPr/>
          </p:nvSpPr>
          <p:spPr>
            <a:xfrm>
              <a:off x="2244986" y="1554544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5" name="Google Shape;5465;p63"/>
            <p:cNvSpPr/>
            <p:nvPr/>
          </p:nvSpPr>
          <p:spPr>
            <a:xfrm>
              <a:off x="2235102" y="1550213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6" name="Google Shape;5466;p63"/>
            <p:cNvSpPr/>
            <p:nvPr/>
          </p:nvSpPr>
          <p:spPr>
            <a:xfrm>
              <a:off x="2244416" y="1554544"/>
              <a:ext cx="434" cy="14"/>
            </a:xfrm>
            <a:custGeom>
              <a:rect b="b" l="l" r="r" t="t"/>
              <a:pathLst>
                <a:path extrusionOk="0" h="1" w="32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3"/>
            <p:cNvSpPr/>
            <p:nvPr/>
          </p:nvSpPr>
          <p:spPr>
            <a:xfrm>
              <a:off x="2233622" y="15499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3"/>
            <p:cNvSpPr/>
            <p:nvPr/>
          </p:nvSpPr>
          <p:spPr>
            <a:xfrm>
              <a:off x="2247267" y="1554789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3"/>
            <p:cNvSpPr/>
            <p:nvPr/>
          </p:nvSpPr>
          <p:spPr>
            <a:xfrm>
              <a:off x="2246412" y="1554694"/>
              <a:ext cx="584" cy="54"/>
            </a:xfrm>
            <a:custGeom>
              <a:rect b="b" l="l" r="r" t="t"/>
              <a:pathLst>
                <a:path extrusionOk="0" h="4" w="43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0" name="Google Shape;5470;p63"/>
            <p:cNvSpPr/>
            <p:nvPr/>
          </p:nvSpPr>
          <p:spPr>
            <a:xfrm>
              <a:off x="2243941" y="1554504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1" name="Google Shape;5471;p63"/>
            <p:cNvSpPr/>
            <p:nvPr/>
          </p:nvSpPr>
          <p:spPr>
            <a:xfrm>
              <a:off x="2242420" y="155450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3"/>
            <p:cNvSpPr/>
            <p:nvPr/>
          </p:nvSpPr>
          <p:spPr>
            <a:xfrm>
              <a:off x="2242230" y="1554504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3" name="Google Shape;5473;p63"/>
            <p:cNvSpPr/>
            <p:nvPr/>
          </p:nvSpPr>
          <p:spPr>
            <a:xfrm>
              <a:off x="2228530" y="1550023"/>
              <a:ext cx="964" cy="109"/>
            </a:xfrm>
            <a:custGeom>
              <a:rect b="b" l="l" r="r" t="t"/>
              <a:pathLst>
                <a:path extrusionOk="0" h="8" w="71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4" name="Google Shape;5474;p63"/>
            <p:cNvSpPr/>
            <p:nvPr/>
          </p:nvSpPr>
          <p:spPr>
            <a:xfrm>
              <a:off x="2243506" y="15544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5" name="Google Shape;5475;p63"/>
            <p:cNvSpPr/>
            <p:nvPr/>
          </p:nvSpPr>
          <p:spPr>
            <a:xfrm>
              <a:off x="2242841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3"/>
            <p:cNvSpPr/>
            <p:nvPr/>
          </p:nvSpPr>
          <p:spPr>
            <a:xfrm>
              <a:off x="2242610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3"/>
            <p:cNvSpPr/>
            <p:nvPr/>
          </p:nvSpPr>
          <p:spPr>
            <a:xfrm>
              <a:off x="223244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8" name="Google Shape;5478;p63"/>
            <p:cNvSpPr/>
            <p:nvPr/>
          </p:nvSpPr>
          <p:spPr>
            <a:xfrm>
              <a:off x="2242081" y="1554544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9" name="Google Shape;5479;p63"/>
            <p:cNvSpPr/>
            <p:nvPr/>
          </p:nvSpPr>
          <p:spPr>
            <a:xfrm>
              <a:off x="2243126" y="15544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0" name="Google Shape;5480;p63"/>
            <p:cNvSpPr/>
            <p:nvPr/>
          </p:nvSpPr>
          <p:spPr>
            <a:xfrm>
              <a:off x="2230581" y="1549928"/>
              <a:ext cx="584" cy="14"/>
            </a:xfrm>
            <a:custGeom>
              <a:rect b="b" l="l" r="r" t="t"/>
              <a:pathLst>
                <a:path extrusionOk="0" h="1" w="43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3"/>
            <p:cNvSpPr/>
            <p:nvPr/>
          </p:nvSpPr>
          <p:spPr>
            <a:xfrm>
              <a:off x="2234912" y="1550118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2" name="Google Shape;5482;p63"/>
            <p:cNvSpPr/>
            <p:nvPr/>
          </p:nvSpPr>
          <p:spPr>
            <a:xfrm>
              <a:off x="2233011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3" name="Google Shape;5483;p63"/>
            <p:cNvSpPr/>
            <p:nvPr/>
          </p:nvSpPr>
          <p:spPr>
            <a:xfrm>
              <a:off x="2231436" y="1549928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3"/>
            <p:cNvSpPr/>
            <p:nvPr/>
          </p:nvSpPr>
          <p:spPr>
            <a:xfrm>
              <a:off x="2235197" y="155030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3"/>
            <p:cNvSpPr/>
            <p:nvPr/>
          </p:nvSpPr>
          <p:spPr>
            <a:xfrm>
              <a:off x="2242040" y="1554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3"/>
            <p:cNvSpPr/>
            <p:nvPr/>
          </p:nvSpPr>
          <p:spPr>
            <a:xfrm>
              <a:off x="2233486" y="154992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3"/>
            <p:cNvSpPr/>
            <p:nvPr/>
          </p:nvSpPr>
          <p:spPr>
            <a:xfrm>
              <a:off x="2235007" y="155017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8" name="Google Shape;5488;p63"/>
            <p:cNvSpPr/>
            <p:nvPr/>
          </p:nvSpPr>
          <p:spPr>
            <a:xfrm>
              <a:off x="2295603" y="2007327"/>
              <a:ext cx="56822" cy="70087"/>
            </a:xfrm>
            <a:custGeom>
              <a:rect b="b" l="l" r="r" t="t"/>
              <a:pathLst>
                <a:path extrusionOk="0" h="5162" w="4185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9" name="Google Shape;5489;p63"/>
            <p:cNvSpPr/>
            <p:nvPr/>
          </p:nvSpPr>
          <p:spPr>
            <a:xfrm>
              <a:off x="2349886" y="2013858"/>
              <a:ext cx="2254" cy="3286"/>
            </a:xfrm>
            <a:custGeom>
              <a:rect b="b" l="l" r="r" t="t"/>
              <a:pathLst>
                <a:path extrusionOk="0" h="242" w="166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3"/>
            <p:cNvSpPr/>
            <p:nvPr/>
          </p:nvSpPr>
          <p:spPr>
            <a:xfrm>
              <a:off x="2308149" y="2009201"/>
              <a:ext cx="964" cy="394"/>
            </a:xfrm>
            <a:custGeom>
              <a:rect b="b" l="l" r="r" t="t"/>
              <a:pathLst>
                <a:path extrusionOk="0" h="29" w="71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3"/>
            <p:cNvSpPr/>
            <p:nvPr/>
          </p:nvSpPr>
          <p:spPr>
            <a:xfrm>
              <a:off x="2302310" y="2007341"/>
              <a:ext cx="3530" cy="448"/>
            </a:xfrm>
            <a:custGeom>
              <a:rect b="b" l="l" r="r" t="t"/>
              <a:pathLst>
                <a:path extrusionOk="0" h="33" w="26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3"/>
            <p:cNvSpPr/>
            <p:nvPr/>
          </p:nvSpPr>
          <p:spPr>
            <a:xfrm>
              <a:off x="2296513" y="2011767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3"/>
            <p:cNvSpPr/>
            <p:nvPr/>
          </p:nvSpPr>
          <p:spPr>
            <a:xfrm>
              <a:off x="2296649" y="2011522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4" name="Google Shape;5494;p63"/>
            <p:cNvSpPr/>
            <p:nvPr/>
          </p:nvSpPr>
          <p:spPr>
            <a:xfrm>
              <a:off x="2296798" y="2011237"/>
              <a:ext cx="109" cy="122"/>
            </a:xfrm>
            <a:custGeom>
              <a:rect b="b" l="l" r="r" t="t"/>
              <a:pathLst>
                <a:path extrusionOk="0" h="9" w="8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5" name="Google Shape;5495;p63"/>
            <p:cNvSpPr/>
            <p:nvPr/>
          </p:nvSpPr>
          <p:spPr>
            <a:xfrm>
              <a:off x="2296934" y="2010857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6" name="Google Shape;5496;p63"/>
            <p:cNvSpPr/>
            <p:nvPr/>
          </p:nvSpPr>
          <p:spPr>
            <a:xfrm>
              <a:off x="2306248" y="2008196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3"/>
            <p:cNvSpPr/>
            <p:nvPr/>
          </p:nvSpPr>
          <p:spPr>
            <a:xfrm>
              <a:off x="2336336" y="2018080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3"/>
            <p:cNvSpPr/>
            <p:nvPr/>
          </p:nvSpPr>
          <p:spPr>
            <a:xfrm>
              <a:off x="2336675" y="201789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9" name="Google Shape;5499;p63"/>
            <p:cNvSpPr/>
            <p:nvPr/>
          </p:nvSpPr>
          <p:spPr>
            <a:xfrm>
              <a:off x="2348270" y="2014333"/>
              <a:ext cx="1398" cy="244"/>
            </a:xfrm>
            <a:custGeom>
              <a:rect b="b" l="l" r="r" t="t"/>
              <a:pathLst>
                <a:path extrusionOk="0" h="18" w="103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0" name="Google Shape;5500;p63"/>
            <p:cNvSpPr/>
            <p:nvPr/>
          </p:nvSpPr>
          <p:spPr>
            <a:xfrm>
              <a:off x="2335765" y="20182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3"/>
            <p:cNvSpPr/>
            <p:nvPr/>
          </p:nvSpPr>
          <p:spPr>
            <a:xfrm>
              <a:off x="2335480" y="2018230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3"/>
            <p:cNvSpPr/>
            <p:nvPr/>
          </p:nvSpPr>
          <p:spPr>
            <a:xfrm>
              <a:off x="2335249" y="201813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3"/>
            <p:cNvSpPr/>
            <p:nvPr/>
          </p:nvSpPr>
          <p:spPr>
            <a:xfrm>
              <a:off x="2336051" y="2018175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3"/>
            <p:cNvSpPr/>
            <p:nvPr/>
          </p:nvSpPr>
          <p:spPr>
            <a:xfrm>
              <a:off x="2335059" y="20179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3"/>
            <p:cNvSpPr/>
            <p:nvPr/>
          </p:nvSpPr>
          <p:spPr>
            <a:xfrm>
              <a:off x="2337816" y="2016804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6" name="Google Shape;5506;p63"/>
            <p:cNvSpPr/>
            <p:nvPr/>
          </p:nvSpPr>
          <p:spPr>
            <a:xfrm>
              <a:off x="2337245" y="201741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7" name="Google Shape;5507;p63"/>
            <p:cNvSpPr/>
            <p:nvPr/>
          </p:nvSpPr>
          <p:spPr>
            <a:xfrm>
              <a:off x="2337571" y="20171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3"/>
            <p:cNvSpPr/>
            <p:nvPr/>
          </p:nvSpPr>
          <p:spPr>
            <a:xfrm>
              <a:off x="2336960" y="2017700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3"/>
            <p:cNvSpPr/>
            <p:nvPr/>
          </p:nvSpPr>
          <p:spPr>
            <a:xfrm>
              <a:off x="2307388" y="2008861"/>
              <a:ext cx="584" cy="258"/>
            </a:xfrm>
            <a:custGeom>
              <a:rect b="b" l="l" r="r" t="t"/>
              <a:pathLst>
                <a:path extrusionOk="0" h="19" w="43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0" name="Google Shape;5510;p63"/>
            <p:cNvSpPr/>
            <p:nvPr/>
          </p:nvSpPr>
          <p:spPr>
            <a:xfrm>
              <a:off x="2324170" y="2015704"/>
              <a:ext cx="1303" cy="584"/>
            </a:xfrm>
            <a:custGeom>
              <a:rect b="b" l="l" r="r" t="t"/>
              <a:pathLst>
                <a:path extrusionOk="0" h="43" w="96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1" name="Google Shape;5511;p63"/>
            <p:cNvSpPr/>
            <p:nvPr/>
          </p:nvSpPr>
          <p:spPr>
            <a:xfrm>
              <a:off x="2310050" y="20099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3"/>
            <p:cNvSpPr/>
            <p:nvPr/>
          </p:nvSpPr>
          <p:spPr>
            <a:xfrm>
              <a:off x="2351651" y="201395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3"/>
            <p:cNvSpPr/>
            <p:nvPr/>
          </p:nvSpPr>
          <p:spPr>
            <a:xfrm>
              <a:off x="2314001" y="2010626"/>
              <a:ext cx="10183" cy="5092"/>
            </a:xfrm>
            <a:custGeom>
              <a:rect b="b" l="l" r="r" t="t"/>
              <a:pathLst>
                <a:path extrusionOk="0" h="375" w="75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4" name="Google Shape;5514;p63"/>
            <p:cNvSpPr/>
            <p:nvPr/>
          </p:nvSpPr>
          <p:spPr>
            <a:xfrm>
              <a:off x="2352072" y="2013858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5" name="Google Shape;5515;p63"/>
            <p:cNvSpPr/>
            <p:nvPr/>
          </p:nvSpPr>
          <p:spPr>
            <a:xfrm>
              <a:off x="2351027" y="201414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3"/>
            <p:cNvSpPr/>
            <p:nvPr/>
          </p:nvSpPr>
          <p:spPr>
            <a:xfrm>
              <a:off x="2351312" y="201404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3"/>
            <p:cNvSpPr/>
            <p:nvPr/>
          </p:nvSpPr>
          <p:spPr>
            <a:xfrm>
              <a:off x="2263574" y="2013192"/>
              <a:ext cx="38180" cy="39646"/>
            </a:xfrm>
            <a:custGeom>
              <a:rect b="b" l="l" r="r" t="t"/>
              <a:pathLst>
                <a:path extrusionOk="0" h="2920" w="2812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3"/>
            <p:cNvSpPr/>
            <p:nvPr/>
          </p:nvSpPr>
          <p:spPr>
            <a:xfrm>
              <a:off x="2263710" y="205268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9" name="Google Shape;5519;p63"/>
            <p:cNvSpPr/>
            <p:nvPr/>
          </p:nvSpPr>
          <p:spPr>
            <a:xfrm>
              <a:off x="2264144" y="2052540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0" name="Google Shape;5520;p63"/>
            <p:cNvSpPr/>
            <p:nvPr/>
          </p:nvSpPr>
          <p:spPr>
            <a:xfrm>
              <a:off x="2265135" y="2052024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3"/>
            <p:cNvSpPr/>
            <p:nvPr/>
          </p:nvSpPr>
          <p:spPr>
            <a:xfrm>
              <a:off x="2264524" y="2052404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2" name="Google Shape;5522;p63"/>
            <p:cNvSpPr/>
            <p:nvPr/>
          </p:nvSpPr>
          <p:spPr>
            <a:xfrm>
              <a:off x="2265475" y="2051834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3" name="Google Shape;5523;p63"/>
            <p:cNvSpPr/>
            <p:nvPr/>
          </p:nvSpPr>
          <p:spPr>
            <a:xfrm>
              <a:off x="2266941" y="2051304"/>
              <a:ext cx="448" cy="163"/>
            </a:xfrm>
            <a:custGeom>
              <a:rect b="b" l="l" r="r" t="t"/>
              <a:pathLst>
                <a:path extrusionOk="0" h="12" w="33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3"/>
            <p:cNvSpPr/>
            <p:nvPr/>
          </p:nvSpPr>
          <p:spPr>
            <a:xfrm>
              <a:off x="2270037" y="2050503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5" name="Google Shape;5525;p63"/>
            <p:cNvSpPr/>
            <p:nvPr/>
          </p:nvSpPr>
          <p:spPr>
            <a:xfrm>
              <a:off x="2263329" y="20527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6" name="Google Shape;5526;p63"/>
            <p:cNvSpPr/>
            <p:nvPr/>
          </p:nvSpPr>
          <p:spPr>
            <a:xfrm>
              <a:off x="2265896" y="2051644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3"/>
            <p:cNvSpPr/>
            <p:nvPr/>
          </p:nvSpPr>
          <p:spPr>
            <a:xfrm>
              <a:off x="2266371" y="2051495"/>
              <a:ext cx="543" cy="163"/>
            </a:xfrm>
            <a:custGeom>
              <a:rect b="b" l="l" r="r" t="t"/>
              <a:pathLst>
                <a:path extrusionOk="0" h="12" w="4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3"/>
            <p:cNvSpPr/>
            <p:nvPr/>
          </p:nvSpPr>
          <p:spPr>
            <a:xfrm>
              <a:off x="2267756" y="2051169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3"/>
            <p:cNvSpPr/>
            <p:nvPr/>
          </p:nvSpPr>
          <p:spPr>
            <a:xfrm>
              <a:off x="2280872" y="2017035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0" name="Google Shape;5530;p63"/>
            <p:cNvSpPr/>
            <p:nvPr/>
          </p:nvSpPr>
          <p:spPr>
            <a:xfrm>
              <a:off x="2281958" y="201751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1" name="Google Shape;5531;p63"/>
            <p:cNvSpPr/>
            <p:nvPr/>
          </p:nvSpPr>
          <p:spPr>
            <a:xfrm>
              <a:off x="2283098" y="2017184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3"/>
            <p:cNvSpPr/>
            <p:nvPr/>
          </p:nvSpPr>
          <p:spPr>
            <a:xfrm>
              <a:off x="2282338" y="20175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3"/>
            <p:cNvSpPr/>
            <p:nvPr/>
          </p:nvSpPr>
          <p:spPr>
            <a:xfrm>
              <a:off x="2282528" y="201751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3"/>
            <p:cNvSpPr/>
            <p:nvPr/>
          </p:nvSpPr>
          <p:spPr>
            <a:xfrm>
              <a:off x="2274219" y="2015664"/>
              <a:ext cx="3910" cy="1059"/>
            </a:xfrm>
            <a:custGeom>
              <a:rect b="b" l="l" r="r" t="t"/>
              <a:pathLst>
                <a:path extrusionOk="0" h="78" w="288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5" name="Google Shape;5535;p63"/>
            <p:cNvSpPr/>
            <p:nvPr/>
          </p:nvSpPr>
          <p:spPr>
            <a:xfrm>
              <a:off x="2282867" y="201737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6" name="Google Shape;5536;p63"/>
            <p:cNvSpPr/>
            <p:nvPr/>
          </p:nvSpPr>
          <p:spPr>
            <a:xfrm>
              <a:off x="2281673" y="201741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3"/>
            <p:cNvSpPr/>
            <p:nvPr/>
          </p:nvSpPr>
          <p:spPr>
            <a:xfrm>
              <a:off x="2280586" y="2016899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3"/>
            <p:cNvSpPr/>
            <p:nvPr/>
          </p:nvSpPr>
          <p:spPr>
            <a:xfrm>
              <a:off x="2280342" y="201675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3"/>
            <p:cNvSpPr/>
            <p:nvPr/>
          </p:nvSpPr>
          <p:spPr>
            <a:xfrm>
              <a:off x="2281442" y="201732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3"/>
            <p:cNvSpPr/>
            <p:nvPr/>
          </p:nvSpPr>
          <p:spPr>
            <a:xfrm>
              <a:off x="2281157" y="2017225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3"/>
            <p:cNvSpPr/>
            <p:nvPr/>
          </p:nvSpPr>
          <p:spPr>
            <a:xfrm>
              <a:off x="2295793" y="2037863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3"/>
            <p:cNvSpPr/>
            <p:nvPr/>
          </p:nvSpPr>
          <p:spPr>
            <a:xfrm>
              <a:off x="2295562" y="2038284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3" name="Google Shape;5543;p63"/>
            <p:cNvSpPr/>
            <p:nvPr/>
          </p:nvSpPr>
          <p:spPr>
            <a:xfrm>
              <a:off x="2295413" y="2038569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4" name="Google Shape;5544;p63"/>
            <p:cNvSpPr/>
            <p:nvPr/>
          </p:nvSpPr>
          <p:spPr>
            <a:xfrm>
              <a:off x="2295698" y="203805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3"/>
            <p:cNvSpPr/>
            <p:nvPr/>
          </p:nvSpPr>
          <p:spPr>
            <a:xfrm>
              <a:off x="2294897" y="2039669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6" name="Google Shape;5546;p63"/>
            <p:cNvSpPr/>
            <p:nvPr/>
          </p:nvSpPr>
          <p:spPr>
            <a:xfrm>
              <a:off x="2295277" y="2038908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63"/>
            <p:cNvSpPr/>
            <p:nvPr/>
          </p:nvSpPr>
          <p:spPr>
            <a:xfrm>
              <a:off x="2295087" y="2039234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63"/>
            <p:cNvSpPr/>
            <p:nvPr/>
          </p:nvSpPr>
          <p:spPr>
            <a:xfrm>
              <a:off x="2296228" y="2037293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3"/>
            <p:cNvSpPr/>
            <p:nvPr/>
          </p:nvSpPr>
          <p:spPr>
            <a:xfrm>
              <a:off x="2296323" y="2037197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3"/>
            <p:cNvSpPr/>
            <p:nvPr/>
          </p:nvSpPr>
          <p:spPr>
            <a:xfrm>
              <a:off x="2294707" y="2040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3"/>
            <p:cNvSpPr/>
            <p:nvPr/>
          </p:nvSpPr>
          <p:spPr>
            <a:xfrm>
              <a:off x="2295128" y="2013043"/>
              <a:ext cx="2634" cy="2349"/>
            </a:xfrm>
            <a:custGeom>
              <a:rect b="b" l="l" r="r" t="t"/>
              <a:pathLst>
                <a:path extrusionOk="0" h="173" w="194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63"/>
            <p:cNvSpPr/>
            <p:nvPr/>
          </p:nvSpPr>
          <p:spPr>
            <a:xfrm>
              <a:off x="2296133" y="2037388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63"/>
            <p:cNvSpPr/>
            <p:nvPr/>
          </p:nvSpPr>
          <p:spPr>
            <a:xfrm>
              <a:off x="2295943" y="203767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63"/>
            <p:cNvSpPr/>
            <p:nvPr/>
          </p:nvSpPr>
          <p:spPr>
            <a:xfrm>
              <a:off x="2296038" y="203752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3"/>
            <p:cNvSpPr/>
            <p:nvPr/>
          </p:nvSpPr>
          <p:spPr>
            <a:xfrm>
              <a:off x="2294422" y="2040809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3"/>
            <p:cNvSpPr/>
            <p:nvPr/>
          </p:nvSpPr>
          <p:spPr>
            <a:xfrm>
              <a:off x="2462729" y="1678276"/>
              <a:ext cx="126732" cy="73834"/>
            </a:xfrm>
            <a:custGeom>
              <a:rect b="b" l="l" r="r" t="t"/>
              <a:pathLst>
                <a:path extrusionOk="0" h="5438" w="9334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63"/>
            <p:cNvSpPr/>
            <p:nvPr/>
          </p:nvSpPr>
          <p:spPr>
            <a:xfrm>
              <a:off x="2580038" y="1723951"/>
              <a:ext cx="2105" cy="258"/>
            </a:xfrm>
            <a:custGeom>
              <a:rect b="b" l="l" r="r" t="t"/>
              <a:pathLst>
                <a:path extrusionOk="0" h="19" w="155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63"/>
            <p:cNvSpPr/>
            <p:nvPr/>
          </p:nvSpPr>
          <p:spPr>
            <a:xfrm>
              <a:off x="2573059" y="1725241"/>
              <a:ext cx="3096" cy="394"/>
            </a:xfrm>
            <a:custGeom>
              <a:rect b="b" l="l" r="r" t="t"/>
              <a:pathLst>
                <a:path extrusionOk="0" h="29" w="228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3"/>
            <p:cNvSpPr/>
            <p:nvPr/>
          </p:nvSpPr>
          <p:spPr>
            <a:xfrm>
              <a:off x="2579807" y="1723951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3"/>
            <p:cNvSpPr/>
            <p:nvPr/>
          </p:nvSpPr>
          <p:spPr>
            <a:xfrm>
              <a:off x="2580894" y="1715913"/>
              <a:ext cx="8242" cy="4915"/>
            </a:xfrm>
            <a:custGeom>
              <a:rect b="b" l="l" r="r" t="t"/>
              <a:pathLst>
                <a:path extrusionOk="0" h="362" w="607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3"/>
            <p:cNvSpPr/>
            <p:nvPr/>
          </p:nvSpPr>
          <p:spPr>
            <a:xfrm>
              <a:off x="2579034" y="1724236"/>
              <a:ext cx="122" cy="122"/>
            </a:xfrm>
            <a:custGeom>
              <a:rect b="b" l="l" r="r" t="t"/>
              <a:pathLst>
                <a:path extrusionOk="0" h="9" w="9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3"/>
            <p:cNvSpPr/>
            <p:nvPr/>
          </p:nvSpPr>
          <p:spPr>
            <a:xfrm>
              <a:off x="2570534" y="1714107"/>
              <a:ext cx="2390" cy="2200"/>
            </a:xfrm>
            <a:custGeom>
              <a:rect b="b" l="l" r="r" t="t"/>
              <a:pathLst>
                <a:path extrusionOk="0" h="162" w="176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3"/>
            <p:cNvSpPr/>
            <p:nvPr/>
          </p:nvSpPr>
          <p:spPr>
            <a:xfrm>
              <a:off x="2576291" y="172524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3"/>
            <p:cNvSpPr/>
            <p:nvPr/>
          </p:nvSpPr>
          <p:spPr>
            <a:xfrm>
              <a:off x="2579427" y="1724046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63"/>
            <p:cNvSpPr/>
            <p:nvPr/>
          </p:nvSpPr>
          <p:spPr>
            <a:xfrm>
              <a:off x="2086700" y="1392158"/>
              <a:ext cx="189338" cy="157838"/>
            </a:xfrm>
            <a:custGeom>
              <a:rect b="b" l="l" r="r" t="t"/>
              <a:pathLst>
                <a:path extrusionOk="0" h="11625" w="13945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63"/>
            <p:cNvSpPr/>
            <p:nvPr/>
          </p:nvSpPr>
          <p:spPr>
            <a:xfrm>
              <a:off x="2127052" y="1276572"/>
              <a:ext cx="5961" cy="5526"/>
            </a:xfrm>
            <a:custGeom>
              <a:rect b="b" l="l" r="r" t="t"/>
              <a:pathLst>
                <a:path extrusionOk="0" h="407" w="439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3"/>
            <p:cNvSpPr/>
            <p:nvPr/>
          </p:nvSpPr>
          <p:spPr>
            <a:xfrm>
              <a:off x="2199678" y="1404961"/>
              <a:ext cx="1724" cy="1290"/>
            </a:xfrm>
            <a:custGeom>
              <a:rect b="b" l="l" r="r" t="t"/>
              <a:pathLst>
                <a:path extrusionOk="0" h="95" w="127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63"/>
            <p:cNvSpPr/>
            <p:nvPr/>
          </p:nvSpPr>
          <p:spPr>
            <a:xfrm>
              <a:off x="2210947" y="1395471"/>
              <a:ext cx="9043" cy="6409"/>
            </a:xfrm>
            <a:custGeom>
              <a:rect b="b" l="l" r="r" t="t"/>
              <a:pathLst>
                <a:path extrusionOk="0" h="472" w="666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63"/>
            <p:cNvSpPr/>
            <p:nvPr/>
          </p:nvSpPr>
          <p:spPr>
            <a:xfrm>
              <a:off x="2181335" y="1248725"/>
              <a:ext cx="67372" cy="20393"/>
            </a:xfrm>
            <a:custGeom>
              <a:rect b="b" l="l" r="r" t="t"/>
              <a:pathLst>
                <a:path extrusionOk="0" h="1502" w="4962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63"/>
            <p:cNvSpPr/>
            <p:nvPr/>
          </p:nvSpPr>
          <p:spPr>
            <a:xfrm>
              <a:off x="2129768" y="1256084"/>
              <a:ext cx="99252" cy="55546"/>
            </a:xfrm>
            <a:custGeom>
              <a:rect b="b" l="l" r="r" t="t"/>
              <a:pathLst>
                <a:path extrusionOk="0" h="4091" w="731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63"/>
            <p:cNvSpPr/>
            <p:nvPr/>
          </p:nvSpPr>
          <p:spPr>
            <a:xfrm>
              <a:off x="2248883" y="1404961"/>
              <a:ext cx="4331" cy="1914"/>
            </a:xfrm>
            <a:custGeom>
              <a:rect b="b" l="l" r="r" t="t"/>
              <a:pathLst>
                <a:path extrusionOk="0" h="141" w="319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63"/>
            <p:cNvSpPr/>
            <p:nvPr/>
          </p:nvSpPr>
          <p:spPr>
            <a:xfrm>
              <a:off x="2202543" y="1417887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3"/>
            <p:cNvSpPr/>
            <p:nvPr/>
          </p:nvSpPr>
          <p:spPr>
            <a:xfrm>
              <a:off x="2202258" y="1418267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3"/>
            <p:cNvSpPr/>
            <p:nvPr/>
          </p:nvSpPr>
          <p:spPr>
            <a:xfrm>
              <a:off x="2264334" y="1413800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3"/>
            <p:cNvSpPr/>
            <p:nvPr/>
          </p:nvSpPr>
          <p:spPr>
            <a:xfrm>
              <a:off x="2201688" y="1419082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63"/>
            <p:cNvSpPr/>
            <p:nvPr/>
          </p:nvSpPr>
          <p:spPr>
            <a:xfrm>
              <a:off x="2201973" y="1418647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63"/>
            <p:cNvSpPr/>
            <p:nvPr/>
          </p:nvSpPr>
          <p:spPr>
            <a:xfrm>
              <a:off x="2206480" y="14160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3"/>
            <p:cNvSpPr/>
            <p:nvPr/>
          </p:nvSpPr>
          <p:spPr>
            <a:xfrm>
              <a:off x="2202923" y="1417561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3"/>
            <p:cNvSpPr/>
            <p:nvPr/>
          </p:nvSpPr>
          <p:spPr>
            <a:xfrm>
              <a:off x="2203249" y="141722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3"/>
            <p:cNvSpPr/>
            <p:nvPr/>
          </p:nvSpPr>
          <p:spPr>
            <a:xfrm>
              <a:off x="2205625" y="1416081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3"/>
            <p:cNvSpPr/>
            <p:nvPr/>
          </p:nvSpPr>
          <p:spPr>
            <a:xfrm>
              <a:off x="2206060" y="141604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3"/>
            <p:cNvSpPr/>
            <p:nvPr/>
          </p:nvSpPr>
          <p:spPr>
            <a:xfrm>
              <a:off x="2264334" y="141452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3"/>
            <p:cNvSpPr/>
            <p:nvPr/>
          </p:nvSpPr>
          <p:spPr>
            <a:xfrm>
              <a:off x="2204104" y="141670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63"/>
            <p:cNvSpPr/>
            <p:nvPr/>
          </p:nvSpPr>
          <p:spPr>
            <a:xfrm>
              <a:off x="2264334" y="1413135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63"/>
            <p:cNvSpPr/>
            <p:nvPr/>
          </p:nvSpPr>
          <p:spPr>
            <a:xfrm>
              <a:off x="2204865" y="141627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63"/>
            <p:cNvSpPr/>
            <p:nvPr/>
          </p:nvSpPr>
          <p:spPr>
            <a:xfrm>
              <a:off x="2204485" y="1416461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63"/>
            <p:cNvSpPr/>
            <p:nvPr/>
          </p:nvSpPr>
          <p:spPr>
            <a:xfrm>
              <a:off x="2205245" y="1416176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63"/>
            <p:cNvSpPr/>
            <p:nvPr/>
          </p:nvSpPr>
          <p:spPr>
            <a:xfrm>
              <a:off x="2199162" y="1418932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63"/>
            <p:cNvSpPr/>
            <p:nvPr/>
          </p:nvSpPr>
          <p:spPr>
            <a:xfrm>
              <a:off x="2198823" y="141902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63"/>
            <p:cNvSpPr/>
            <p:nvPr/>
          </p:nvSpPr>
          <p:spPr>
            <a:xfrm>
              <a:off x="2150921" y="1464471"/>
              <a:ext cx="4331" cy="8527"/>
            </a:xfrm>
            <a:custGeom>
              <a:rect b="b" l="l" r="r" t="t"/>
              <a:pathLst>
                <a:path extrusionOk="0" h="628" w="319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3"/>
            <p:cNvSpPr/>
            <p:nvPr/>
          </p:nvSpPr>
          <p:spPr>
            <a:xfrm>
              <a:off x="2200248" y="1418837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3"/>
            <p:cNvSpPr/>
            <p:nvPr/>
          </p:nvSpPr>
          <p:spPr>
            <a:xfrm>
              <a:off x="2199488" y="1418837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3"/>
            <p:cNvSpPr/>
            <p:nvPr/>
          </p:nvSpPr>
          <p:spPr>
            <a:xfrm>
              <a:off x="2136556" y="1531015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63"/>
            <p:cNvSpPr/>
            <p:nvPr/>
          </p:nvSpPr>
          <p:spPr>
            <a:xfrm>
              <a:off x="2201158" y="1419082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63"/>
            <p:cNvSpPr/>
            <p:nvPr/>
          </p:nvSpPr>
          <p:spPr>
            <a:xfrm>
              <a:off x="2188422" y="1425300"/>
              <a:ext cx="4290" cy="1208"/>
            </a:xfrm>
            <a:custGeom>
              <a:rect b="b" l="l" r="r" t="t"/>
              <a:pathLst>
                <a:path extrusionOk="0" h="89" w="316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3"/>
            <p:cNvSpPr/>
            <p:nvPr/>
          </p:nvSpPr>
          <p:spPr>
            <a:xfrm>
              <a:off x="2199828" y="14188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3"/>
            <p:cNvSpPr/>
            <p:nvPr/>
          </p:nvSpPr>
          <p:spPr>
            <a:xfrm>
              <a:off x="2200683" y="1418932"/>
              <a:ext cx="204" cy="68"/>
            </a:xfrm>
            <a:custGeom>
              <a:rect b="b" l="l" r="r" t="t"/>
              <a:pathLst>
                <a:path extrusionOk="0" h="5" w="15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3"/>
            <p:cNvSpPr/>
            <p:nvPr/>
          </p:nvSpPr>
          <p:spPr>
            <a:xfrm>
              <a:off x="2133705" y="154057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63"/>
            <p:cNvSpPr/>
            <p:nvPr/>
          </p:nvSpPr>
          <p:spPr>
            <a:xfrm>
              <a:off x="2134275" y="1540668"/>
              <a:ext cx="163" cy="54"/>
            </a:xfrm>
            <a:custGeom>
              <a:rect b="b" l="l" r="r" t="t"/>
              <a:pathLst>
                <a:path extrusionOk="0" h="4" w="12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63"/>
            <p:cNvSpPr/>
            <p:nvPr/>
          </p:nvSpPr>
          <p:spPr>
            <a:xfrm>
              <a:off x="3024851" y="1777922"/>
              <a:ext cx="15655" cy="12165"/>
            </a:xfrm>
            <a:custGeom>
              <a:rect b="b" l="l" r="r" t="t"/>
              <a:pathLst>
                <a:path extrusionOk="0" h="896" w="1153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3"/>
            <p:cNvSpPr/>
            <p:nvPr/>
          </p:nvSpPr>
          <p:spPr>
            <a:xfrm>
              <a:off x="3003846" y="1783461"/>
              <a:ext cx="16795" cy="20366"/>
            </a:xfrm>
            <a:custGeom>
              <a:rect b="b" l="l" r="r" t="t"/>
              <a:pathLst>
                <a:path extrusionOk="0" h="1500" w="1237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3"/>
            <p:cNvSpPr/>
            <p:nvPr/>
          </p:nvSpPr>
          <p:spPr>
            <a:xfrm>
              <a:off x="3013581" y="1718520"/>
              <a:ext cx="82443" cy="64127"/>
            </a:xfrm>
            <a:custGeom>
              <a:rect b="b" l="l" r="r" t="t"/>
              <a:pathLst>
                <a:path extrusionOk="0" h="4723" w="6072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3"/>
            <p:cNvSpPr/>
            <p:nvPr/>
          </p:nvSpPr>
          <p:spPr>
            <a:xfrm>
              <a:off x="3080939" y="1680503"/>
              <a:ext cx="45973" cy="34283"/>
            </a:xfrm>
            <a:custGeom>
              <a:rect b="b" l="l" r="r" t="t"/>
              <a:pathLst>
                <a:path extrusionOk="0" h="2525" w="3386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63"/>
            <p:cNvSpPr/>
            <p:nvPr/>
          </p:nvSpPr>
          <p:spPr>
            <a:xfrm>
              <a:off x="2932062" y="1853304"/>
              <a:ext cx="13143" cy="22009"/>
            </a:xfrm>
            <a:custGeom>
              <a:rect b="b" l="l" r="r" t="t"/>
              <a:pathLst>
                <a:path extrusionOk="0" h="1621" w="968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63"/>
            <p:cNvSpPr/>
            <p:nvPr/>
          </p:nvSpPr>
          <p:spPr>
            <a:xfrm>
              <a:off x="2597485" y="1601971"/>
              <a:ext cx="442776" cy="287924"/>
            </a:xfrm>
            <a:custGeom>
              <a:rect b="b" l="l" r="r" t="t"/>
              <a:pathLst>
                <a:path extrusionOk="0" h="21206" w="32611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3"/>
            <p:cNvSpPr/>
            <p:nvPr/>
          </p:nvSpPr>
          <p:spPr>
            <a:xfrm>
              <a:off x="2846836" y="1894023"/>
              <a:ext cx="15804" cy="11649"/>
            </a:xfrm>
            <a:custGeom>
              <a:rect b="b" l="l" r="r" t="t"/>
              <a:pathLst>
                <a:path extrusionOk="0" h="858" w="1164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63"/>
            <p:cNvSpPr/>
            <p:nvPr/>
          </p:nvSpPr>
          <p:spPr>
            <a:xfrm>
              <a:off x="2648062" y="1810752"/>
              <a:ext cx="244" cy="434"/>
            </a:xfrm>
            <a:custGeom>
              <a:rect b="b" l="l" r="r" t="t"/>
              <a:pathLst>
                <a:path extrusionOk="0" h="32" w="18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63"/>
            <p:cNvSpPr/>
            <p:nvPr/>
          </p:nvSpPr>
          <p:spPr>
            <a:xfrm>
              <a:off x="2732242" y="1823623"/>
              <a:ext cx="2770" cy="2064"/>
            </a:xfrm>
            <a:custGeom>
              <a:rect b="b" l="l" r="r" t="t"/>
              <a:pathLst>
                <a:path extrusionOk="0" h="152" w="204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3"/>
            <p:cNvSpPr/>
            <p:nvPr/>
          </p:nvSpPr>
          <p:spPr>
            <a:xfrm>
              <a:off x="2647627" y="1810277"/>
              <a:ext cx="353" cy="434"/>
            </a:xfrm>
            <a:custGeom>
              <a:rect b="b" l="l" r="r" t="t"/>
              <a:pathLst>
                <a:path extrusionOk="0" h="32" w="26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3"/>
            <p:cNvSpPr/>
            <p:nvPr/>
          </p:nvSpPr>
          <p:spPr>
            <a:xfrm>
              <a:off x="2648347" y="1811227"/>
              <a:ext cx="204" cy="434"/>
            </a:xfrm>
            <a:custGeom>
              <a:rect b="b" l="l" r="r" t="t"/>
              <a:pathLst>
                <a:path extrusionOk="0" h="32" w="15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3"/>
            <p:cNvSpPr/>
            <p:nvPr/>
          </p:nvSpPr>
          <p:spPr>
            <a:xfrm>
              <a:off x="2698638" y="1829665"/>
              <a:ext cx="815" cy="489"/>
            </a:xfrm>
            <a:custGeom>
              <a:rect b="b" l="l" r="r" t="t"/>
              <a:pathLst>
                <a:path extrusionOk="0" h="36" w="6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63"/>
            <p:cNvSpPr/>
            <p:nvPr/>
          </p:nvSpPr>
          <p:spPr>
            <a:xfrm>
              <a:off x="2704530" y="1833752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63"/>
            <p:cNvSpPr/>
            <p:nvPr/>
          </p:nvSpPr>
          <p:spPr>
            <a:xfrm>
              <a:off x="2645210" y="1808322"/>
              <a:ext cx="434" cy="299"/>
            </a:xfrm>
            <a:custGeom>
              <a:rect b="b" l="l" r="r" t="t"/>
              <a:pathLst>
                <a:path extrusionOk="0" h="22" w="32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3"/>
            <p:cNvSpPr/>
            <p:nvPr/>
          </p:nvSpPr>
          <p:spPr>
            <a:xfrm>
              <a:off x="2646201" y="1809041"/>
              <a:ext cx="448" cy="339"/>
            </a:xfrm>
            <a:custGeom>
              <a:rect b="b" l="l" r="r" t="t"/>
              <a:pathLst>
                <a:path extrusionOk="0" h="25" w="33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3"/>
            <p:cNvSpPr/>
            <p:nvPr/>
          </p:nvSpPr>
          <p:spPr>
            <a:xfrm>
              <a:off x="2645685" y="1808661"/>
              <a:ext cx="434" cy="339"/>
            </a:xfrm>
            <a:custGeom>
              <a:rect b="b" l="l" r="r" t="t"/>
              <a:pathLst>
                <a:path extrusionOk="0" h="25" w="32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3"/>
            <p:cNvSpPr/>
            <p:nvPr/>
          </p:nvSpPr>
          <p:spPr>
            <a:xfrm>
              <a:off x="2757863" y="1824818"/>
              <a:ext cx="149" cy="149"/>
            </a:xfrm>
            <a:custGeom>
              <a:rect b="b" l="l" r="r" t="t"/>
              <a:pathLst>
                <a:path extrusionOk="0" h="11" w="11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63"/>
            <p:cNvSpPr/>
            <p:nvPr/>
          </p:nvSpPr>
          <p:spPr>
            <a:xfrm>
              <a:off x="2622101" y="1766489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63"/>
            <p:cNvSpPr/>
            <p:nvPr/>
          </p:nvSpPr>
          <p:spPr>
            <a:xfrm>
              <a:off x="2646731" y="1809421"/>
              <a:ext cx="434" cy="394"/>
            </a:xfrm>
            <a:custGeom>
              <a:rect b="b" l="l" r="r" t="t"/>
              <a:pathLst>
                <a:path extrusionOk="0" h="29" w="32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3"/>
            <p:cNvSpPr/>
            <p:nvPr/>
          </p:nvSpPr>
          <p:spPr>
            <a:xfrm>
              <a:off x="2647152" y="1809801"/>
              <a:ext cx="448" cy="394"/>
            </a:xfrm>
            <a:custGeom>
              <a:rect b="b" l="l" r="r" t="t"/>
              <a:pathLst>
                <a:path extrusionOk="0" h="29" w="33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63"/>
            <p:cNvSpPr/>
            <p:nvPr/>
          </p:nvSpPr>
          <p:spPr>
            <a:xfrm>
              <a:off x="2642685" y="180532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63"/>
            <p:cNvSpPr/>
            <p:nvPr/>
          </p:nvSpPr>
          <p:spPr>
            <a:xfrm>
              <a:off x="2643730" y="1806271"/>
              <a:ext cx="1494" cy="2064"/>
            </a:xfrm>
            <a:custGeom>
              <a:rect b="b" l="l" r="r" t="t"/>
              <a:pathLst>
                <a:path extrusionOk="0" h="152" w="11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3"/>
            <p:cNvSpPr/>
            <p:nvPr/>
          </p:nvSpPr>
          <p:spPr>
            <a:xfrm>
              <a:off x="2634280" y="1782606"/>
              <a:ext cx="1765" cy="2770"/>
            </a:xfrm>
            <a:custGeom>
              <a:rect b="b" l="l" r="r" t="t"/>
              <a:pathLst>
                <a:path extrusionOk="0" h="204" w="13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3"/>
            <p:cNvSpPr/>
            <p:nvPr/>
          </p:nvSpPr>
          <p:spPr>
            <a:xfrm>
              <a:off x="2643404" y="1805945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3"/>
            <p:cNvSpPr/>
            <p:nvPr/>
          </p:nvSpPr>
          <p:spPr>
            <a:xfrm>
              <a:off x="2725915" y="1830616"/>
              <a:ext cx="543" cy="204"/>
            </a:xfrm>
            <a:custGeom>
              <a:rect b="b" l="l" r="r" t="t"/>
              <a:pathLst>
                <a:path extrusionOk="0" h="15" w="4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63"/>
            <p:cNvSpPr/>
            <p:nvPr/>
          </p:nvSpPr>
          <p:spPr>
            <a:xfrm>
              <a:off x="2701204" y="1827805"/>
              <a:ext cx="815" cy="353"/>
            </a:xfrm>
            <a:custGeom>
              <a:rect b="b" l="l" r="r" t="t"/>
              <a:pathLst>
                <a:path extrusionOk="0" h="26" w="6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63"/>
            <p:cNvSpPr/>
            <p:nvPr/>
          </p:nvSpPr>
          <p:spPr>
            <a:xfrm>
              <a:off x="2757673" y="1824533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3"/>
            <p:cNvSpPr/>
            <p:nvPr/>
          </p:nvSpPr>
          <p:spPr>
            <a:xfrm>
              <a:off x="2758012" y="1824954"/>
              <a:ext cx="1955" cy="1018"/>
            </a:xfrm>
            <a:custGeom>
              <a:rect b="b" l="l" r="r" t="t"/>
              <a:pathLst>
                <a:path extrusionOk="0" h="75" w="144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3"/>
            <p:cNvSpPr/>
            <p:nvPr/>
          </p:nvSpPr>
          <p:spPr>
            <a:xfrm>
              <a:off x="2626338" y="1766353"/>
              <a:ext cx="869" cy="679"/>
            </a:xfrm>
            <a:custGeom>
              <a:rect b="b" l="l" r="r" t="t"/>
              <a:pathLst>
                <a:path extrusionOk="0" h="50" w="64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3"/>
            <p:cNvSpPr/>
            <p:nvPr/>
          </p:nvSpPr>
          <p:spPr>
            <a:xfrm>
              <a:off x="2757768" y="1824669"/>
              <a:ext cx="109" cy="163"/>
            </a:xfrm>
            <a:custGeom>
              <a:rect b="b" l="l" r="r" t="t"/>
              <a:pathLst>
                <a:path extrusionOk="0" h="12" w="8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63"/>
            <p:cNvSpPr/>
            <p:nvPr/>
          </p:nvSpPr>
          <p:spPr>
            <a:xfrm>
              <a:off x="2760049" y="1825959"/>
              <a:ext cx="204" cy="54"/>
            </a:xfrm>
            <a:custGeom>
              <a:rect b="b" l="l" r="r" t="t"/>
              <a:pathLst>
                <a:path extrusionOk="0" h="4" w="15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63"/>
            <p:cNvSpPr/>
            <p:nvPr/>
          </p:nvSpPr>
          <p:spPr>
            <a:xfrm>
              <a:off x="2704571" y="1833223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3"/>
            <p:cNvSpPr/>
            <p:nvPr/>
          </p:nvSpPr>
          <p:spPr>
            <a:xfrm>
              <a:off x="2634280" y="1780800"/>
              <a:ext cx="339" cy="1819"/>
            </a:xfrm>
            <a:custGeom>
              <a:rect b="b" l="l" r="r" t="t"/>
              <a:pathLst>
                <a:path extrusionOk="0" h="134" w="25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3"/>
            <p:cNvSpPr/>
            <p:nvPr/>
          </p:nvSpPr>
          <p:spPr>
            <a:xfrm>
              <a:off x="2726580" y="1830426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3"/>
            <p:cNvSpPr/>
            <p:nvPr/>
          </p:nvSpPr>
          <p:spPr>
            <a:xfrm>
              <a:off x="2917955" y="1668962"/>
              <a:ext cx="1575" cy="530"/>
            </a:xfrm>
            <a:custGeom>
              <a:rect b="b" l="l" r="r" t="t"/>
              <a:pathLst>
                <a:path extrusionOk="0" h="39" w="116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63"/>
            <p:cNvSpPr/>
            <p:nvPr/>
          </p:nvSpPr>
          <p:spPr>
            <a:xfrm>
              <a:off x="2754577" y="170422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63"/>
            <p:cNvSpPr/>
            <p:nvPr/>
          </p:nvSpPr>
          <p:spPr>
            <a:xfrm>
              <a:off x="2822125" y="171378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3"/>
            <p:cNvSpPr/>
            <p:nvPr/>
          </p:nvSpPr>
          <p:spPr>
            <a:xfrm>
              <a:off x="2821324" y="1714297"/>
              <a:ext cx="95" cy="68"/>
            </a:xfrm>
            <a:custGeom>
              <a:rect b="b" l="l" r="r" t="t"/>
              <a:pathLst>
                <a:path extrusionOk="0" h="5" w="7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3"/>
            <p:cNvSpPr/>
            <p:nvPr/>
          </p:nvSpPr>
          <p:spPr>
            <a:xfrm>
              <a:off x="2845370" y="1708079"/>
              <a:ext cx="1670" cy="299"/>
            </a:xfrm>
            <a:custGeom>
              <a:rect b="b" l="l" r="r" t="t"/>
              <a:pathLst>
                <a:path extrusionOk="0" h="22" w="123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3"/>
            <p:cNvSpPr/>
            <p:nvPr/>
          </p:nvSpPr>
          <p:spPr>
            <a:xfrm>
              <a:off x="2819124" y="171534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63"/>
            <p:cNvSpPr/>
            <p:nvPr/>
          </p:nvSpPr>
          <p:spPr>
            <a:xfrm>
              <a:off x="2822980" y="17132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63"/>
            <p:cNvSpPr/>
            <p:nvPr/>
          </p:nvSpPr>
          <p:spPr>
            <a:xfrm>
              <a:off x="2924459" y="1658548"/>
              <a:ext cx="869" cy="720"/>
            </a:xfrm>
            <a:custGeom>
              <a:rect b="b" l="l" r="r" t="t"/>
              <a:pathLst>
                <a:path extrusionOk="0" h="53" w="64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3"/>
            <p:cNvSpPr/>
            <p:nvPr/>
          </p:nvSpPr>
          <p:spPr>
            <a:xfrm>
              <a:off x="2759424" y="1705363"/>
              <a:ext cx="5390" cy="204"/>
            </a:xfrm>
            <a:custGeom>
              <a:rect b="b" l="l" r="r" t="t"/>
              <a:pathLst>
                <a:path extrusionOk="0" h="15" w="397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3"/>
            <p:cNvSpPr/>
            <p:nvPr/>
          </p:nvSpPr>
          <p:spPr>
            <a:xfrm>
              <a:off x="2818459" y="1715533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3"/>
            <p:cNvSpPr/>
            <p:nvPr/>
          </p:nvSpPr>
          <p:spPr>
            <a:xfrm>
              <a:off x="2820550" y="171477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3"/>
            <p:cNvSpPr/>
            <p:nvPr/>
          </p:nvSpPr>
          <p:spPr>
            <a:xfrm>
              <a:off x="2697063" y="1644102"/>
              <a:ext cx="68" cy="244"/>
            </a:xfrm>
            <a:custGeom>
              <a:rect b="b" l="l" r="r" t="t"/>
              <a:pathLst>
                <a:path extrusionOk="0" h="18" w="5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6" name="Google Shape;5646;p63"/>
            <p:cNvSpPr/>
            <p:nvPr/>
          </p:nvSpPr>
          <p:spPr>
            <a:xfrm>
              <a:off x="2810815" y="1712641"/>
              <a:ext cx="1385" cy="109"/>
            </a:xfrm>
            <a:custGeom>
              <a:rect b="b" l="l" r="r" t="t"/>
              <a:pathLst>
                <a:path extrusionOk="0" h="8" w="102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7" name="Google Shape;5647;p63"/>
            <p:cNvSpPr/>
            <p:nvPr/>
          </p:nvSpPr>
          <p:spPr>
            <a:xfrm>
              <a:off x="2817943" y="17155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3"/>
            <p:cNvSpPr/>
            <p:nvPr/>
          </p:nvSpPr>
          <p:spPr>
            <a:xfrm>
              <a:off x="2901594" y="1637965"/>
              <a:ext cx="5540" cy="10943"/>
            </a:xfrm>
            <a:custGeom>
              <a:rect b="b" l="l" r="r" t="t"/>
              <a:pathLst>
                <a:path extrusionOk="0" h="806" w="408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9" name="Google Shape;5649;p63"/>
            <p:cNvSpPr/>
            <p:nvPr/>
          </p:nvSpPr>
          <p:spPr>
            <a:xfrm>
              <a:off x="2921988" y="1656213"/>
              <a:ext cx="774" cy="774"/>
            </a:xfrm>
            <a:custGeom>
              <a:rect b="b" l="l" r="r" t="t"/>
              <a:pathLst>
                <a:path extrusionOk="0" h="57" w="57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0" name="Google Shape;5650;p63"/>
            <p:cNvSpPr/>
            <p:nvPr/>
          </p:nvSpPr>
          <p:spPr>
            <a:xfrm>
              <a:off x="2803687" y="1710645"/>
              <a:ext cx="679" cy="394"/>
            </a:xfrm>
            <a:custGeom>
              <a:rect b="b" l="l" r="r" t="t"/>
              <a:pathLst>
                <a:path extrusionOk="0" h="29" w="5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3"/>
            <p:cNvSpPr/>
            <p:nvPr/>
          </p:nvSpPr>
          <p:spPr>
            <a:xfrm>
              <a:off x="2598395" y="173037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3"/>
            <p:cNvSpPr/>
            <p:nvPr/>
          </p:nvSpPr>
          <p:spPr>
            <a:xfrm>
              <a:off x="2598531" y="1729463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3"/>
            <p:cNvSpPr/>
            <p:nvPr/>
          </p:nvSpPr>
          <p:spPr>
            <a:xfrm>
              <a:off x="2609176" y="1723815"/>
              <a:ext cx="1113" cy="679"/>
            </a:xfrm>
            <a:custGeom>
              <a:rect b="b" l="l" r="r" t="t"/>
              <a:pathLst>
                <a:path extrusionOk="0" h="50" w="82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3"/>
            <p:cNvSpPr/>
            <p:nvPr/>
          </p:nvSpPr>
          <p:spPr>
            <a:xfrm>
              <a:off x="2597825" y="1732030"/>
              <a:ext cx="109" cy="258"/>
            </a:xfrm>
            <a:custGeom>
              <a:rect b="b" l="l" r="r" t="t"/>
              <a:pathLst>
                <a:path extrusionOk="0" h="19" w="8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3"/>
            <p:cNvSpPr/>
            <p:nvPr/>
          </p:nvSpPr>
          <p:spPr>
            <a:xfrm>
              <a:off x="2643975" y="17104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6" name="Google Shape;5656;p63"/>
            <p:cNvSpPr/>
            <p:nvPr/>
          </p:nvSpPr>
          <p:spPr>
            <a:xfrm>
              <a:off x="2598490" y="172989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7" name="Google Shape;5657;p63"/>
            <p:cNvSpPr/>
            <p:nvPr/>
          </p:nvSpPr>
          <p:spPr>
            <a:xfrm>
              <a:off x="2598056" y="1731459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3"/>
            <p:cNvSpPr/>
            <p:nvPr/>
          </p:nvSpPr>
          <p:spPr>
            <a:xfrm>
              <a:off x="2598246" y="1730943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3"/>
            <p:cNvSpPr/>
            <p:nvPr/>
          </p:nvSpPr>
          <p:spPr>
            <a:xfrm>
              <a:off x="2597485" y="1732600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3"/>
            <p:cNvSpPr/>
            <p:nvPr/>
          </p:nvSpPr>
          <p:spPr>
            <a:xfrm>
              <a:off x="2645156" y="1707604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1" name="Google Shape;5661;p63"/>
            <p:cNvSpPr/>
            <p:nvPr/>
          </p:nvSpPr>
          <p:spPr>
            <a:xfrm>
              <a:off x="2625441" y="1716633"/>
              <a:ext cx="6612" cy="4141"/>
            </a:xfrm>
            <a:custGeom>
              <a:rect b="b" l="l" r="r" t="t"/>
              <a:pathLst>
                <a:path extrusionOk="0" h="305" w="487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2" name="Google Shape;5662;p63"/>
            <p:cNvSpPr/>
            <p:nvPr/>
          </p:nvSpPr>
          <p:spPr>
            <a:xfrm>
              <a:off x="2627437" y="176663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3"/>
            <p:cNvSpPr/>
            <p:nvPr/>
          </p:nvSpPr>
          <p:spPr>
            <a:xfrm>
              <a:off x="2629094" y="17652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3"/>
            <p:cNvSpPr/>
            <p:nvPr/>
          </p:nvSpPr>
          <p:spPr>
            <a:xfrm>
              <a:off x="2635896" y="1762742"/>
              <a:ext cx="7658" cy="4576"/>
            </a:xfrm>
            <a:custGeom>
              <a:rect b="b" l="l" r="r" t="t"/>
              <a:pathLst>
                <a:path extrusionOk="0" h="337" w="564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3"/>
            <p:cNvSpPr/>
            <p:nvPr/>
          </p:nvSpPr>
          <p:spPr>
            <a:xfrm>
              <a:off x="2634701" y="1762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6" name="Google Shape;5666;p63"/>
            <p:cNvSpPr/>
            <p:nvPr/>
          </p:nvSpPr>
          <p:spPr>
            <a:xfrm>
              <a:off x="2634701" y="1780759"/>
              <a:ext cx="679" cy="54"/>
            </a:xfrm>
            <a:custGeom>
              <a:rect b="b" l="l" r="r" t="t"/>
              <a:pathLst>
                <a:path extrusionOk="0" h="4" w="5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7" name="Google Shape;5667;p63"/>
            <p:cNvSpPr/>
            <p:nvPr/>
          </p:nvSpPr>
          <p:spPr>
            <a:xfrm>
              <a:off x="2644925" y="1769055"/>
              <a:ext cx="530" cy="1969"/>
            </a:xfrm>
            <a:custGeom>
              <a:rect b="b" l="l" r="r" t="t"/>
              <a:pathLst>
                <a:path extrusionOk="0" h="145" w="39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3"/>
            <p:cNvSpPr/>
            <p:nvPr/>
          </p:nvSpPr>
          <p:spPr>
            <a:xfrm>
              <a:off x="2635421" y="1780705"/>
              <a:ext cx="625" cy="68"/>
            </a:xfrm>
            <a:custGeom>
              <a:rect b="b" l="l" r="r" t="t"/>
              <a:pathLst>
                <a:path extrusionOk="0" h="5" w="46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3"/>
            <p:cNvSpPr/>
            <p:nvPr/>
          </p:nvSpPr>
          <p:spPr>
            <a:xfrm>
              <a:off x="2636127" y="1780610"/>
              <a:ext cx="543" cy="68"/>
            </a:xfrm>
            <a:custGeom>
              <a:rect b="b" l="l" r="r" t="t"/>
              <a:pathLst>
                <a:path extrusionOk="0" h="5" w="4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3"/>
            <p:cNvSpPr/>
            <p:nvPr/>
          </p:nvSpPr>
          <p:spPr>
            <a:xfrm>
              <a:off x="2635272" y="17627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1" name="Google Shape;5671;p63"/>
            <p:cNvSpPr/>
            <p:nvPr/>
          </p:nvSpPr>
          <p:spPr>
            <a:xfrm>
              <a:off x="2636751" y="1780474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2" name="Google Shape;5672;p63"/>
            <p:cNvSpPr/>
            <p:nvPr/>
          </p:nvSpPr>
          <p:spPr>
            <a:xfrm>
              <a:off x="2963060" y="1726992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3"/>
            <p:cNvSpPr/>
            <p:nvPr/>
          </p:nvSpPr>
          <p:spPr>
            <a:xfrm>
              <a:off x="2962449" y="1728038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3"/>
            <p:cNvSpPr/>
            <p:nvPr/>
          </p:nvSpPr>
          <p:spPr>
            <a:xfrm>
              <a:off x="3013201" y="1703272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3"/>
            <p:cNvSpPr/>
            <p:nvPr/>
          </p:nvSpPr>
          <p:spPr>
            <a:xfrm>
              <a:off x="2963684" y="17262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63"/>
            <p:cNvSpPr/>
            <p:nvPr/>
          </p:nvSpPr>
          <p:spPr>
            <a:xfrm>
              <a:off x="2962204" y="1728662"/>
              <a:ext cx="109" cy="244"/>
            </a:xfrm>
            <a:custGeom>
              <a:rect b="b" l="l" r="r" t="t"/>
              <a:pathLst>
                <a:path extrusionOk="0" h="18" w="8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63"/>
            <p:cNvSpPr/>
            <p:nvPr/>
          </p:nvSpPr>
          <p:spPr>
            <a:xfrm>
              <a:off x="2962774" y="1727468"/>
              <a:ext cx="109" cy="258"/>
            </a:xfrm>
            <a:custGeom>
              <a:rect b="b" l="l" r="r" t="t"/>
              <a:pathLst>
                <a:path extrusionOk="0" h="19" w="8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3"/>
            <p:cNvSpPr/>
            <p:nvPr/>
          </p:nvSpPr>
          <p:spPr>
            <a:xfrm>
              <a:off x="3012536" y="1703177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3"/>
            <p:cNvSpPr/>
            <p:nvPr/>
          </p:nvSpPr>
          <p:spPr>
            <a:xfrm>
              <a:off x="2963345" y="1726612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3"/>
            <p:cNvSpPr/>
            <p:nvPr/>
          </p:nvSpPr>
          <p:spPr>
            <a:xfrm>
              <a:off x="2964010" y="1726042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3"/>
            <p:cNvSpPr/>
            <p:nvPr/>
          </p:nvSpPr>
          <p:spPr>
            <a:xfrm>
              <a:off x="3009685" y="1703082"/>
              <a:ext cx="1344" cy="394"/>
            </a:xfrm>
            <a:custGeom>
              <a:rect b="b" l="l" r="r" t="t"/>
              <a:pathLst>
                <a:path extrusionOk="0" h="29" w="99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2" name="Google Shape;5682;p63"/>
            <p:cNvSpPr/>
            <p:nvPr/>
          </p:nvSpPr>
          <p:spPr>
            <a:xfrm>
              <a:off x="3011966" y="170317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3" name="Google Shape;5683;p63"/>
            <p:cNvSpPr/>
            <p:nvPr/>
          </p:nvSpPr>
          <p:spPr>
            <a:xfrm>
              <a:off x="2991532" y="1712492"/>
              <a:ext cx="353" cy="1398"/>
            </a:xfrm>
            <a:custGeom>
              <a:rect b="b" l="l" r="r" t="t"/>
              <a:pathLst>
                <a:path extrusionOk="0" h="103" w="26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3"/>
            <p:cNvSpPr/>
            <p:nvPr/>
          </p:nvSpPr>
          <p:spPr>
            <a:xfrm>
              <a:off x="3011070" y="1703327"/>
              <a:ext cx="339" cy="54"/>
            </a:xfrm>
            <a:custGeom>
              <a:rect b="b" l="l" r="r" t="t"/>
              <a:pathLst>
                <a:path extrusionOk="0" h="4" w="25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3"/>
            <p:cNvSpPr/>
            <p:nvPr/>
          </p:nvSpPr>
          <p:spPr>
            <a:xfrm>
              <a:off x="2650343" y="181141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3"/>
            <p:cNvSpPr/>
            <p:nvPr/>
          </p:nvSpPr>
          <p:spPr>
            <a:xfrm>
              <a:off x="2650723" y="1811322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3"/>
            <p:cNvSpPr/>
            <p:nvPr/>
          </p:nvSpPr>
          <p:spPr>
            <a:xfrm>
              <a:off x="2698067" y="1830086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8" name="Google Shape;5688;p63"/>
            <p:cNvSpPr/>
            <p:nvPr/>
          </p:nvSpPr>
          <p:spPr>
            <a:xfrm>
              <a:off x="2651008" y="18112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9" name="Google Shape;5689;p63"/>
            <p:cNvSpPr/>
            <p:nvPr/>
          </p:nvSpPr>
          <p:spPr>
            <a:xfrm>
              <a:off x="2651198" y="181113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3"/>
            <p:cNvSpPr/>
            <p:nvPr/>
          </p:nvSpPr>
          <p:spPr>
            <a:xfrm>
              <a:off x="2649012" y="18116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3"/>
            <p:cNvSpPr/>
            <p:nvPr/>
          </p:nvSpPr>
          <p:spPr>
            <a:xfrm>
              <a:off x="2649487" y="181155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3"/>
            <p:cNvSpPr/>
            <p:nvPr/>
          </p:nvSpPr>
          <p:spPr>
            <a:xfrm>
              <a:off x="2649962" y="181145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3" name="Google Shape;5693;p63"/>
            <p:cNvSpPr/>
            <p:nvPr/>
          </p:nvSpPr>
          <p:spPr>
            <a:xfrm>
              <a:off x="2787041" y="1879305"/>
              <a:ext cx="2634" cy="421"/>
            </a:xfrm>
            <a:custGeom>
              <a:rect b="b" l="l" r="r" t="t"/>
              <a:pathLst>
                <a:path extrusionOk="0" h="31" w="194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4" name="Google Shape;5694;p63"/>
            <p:cNvSpPr/>
            <p:nvPr/>
          </p:nvSpPr>
          <p:spPr>
            <a:xfrm>
              <a:off x="2774414" y="1867642"/>
              <a:ext cx="3326" cy="1629"/>
            </a:xfrm>
            <a:custGeom>
              <a:rect b="b" l="l" r="r" t="t"/>
              <a:pathLst>
                <a:path extrusionOk="0" h="120" w="245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3"/>
            <p:cNvSpPr/>
            <p:nvPr/>
          </p:nvSpPr>
          <p:spPr>
            <a:xfrm>
              <a:off x="2764774" y="1848443"/>
              <a:ext cx="5322" cy="8757"/>
            </a:xfrm>
            <a:custGeom>
              <a:rect b="b" l="l" r="r" t="t"/>
              <a:pathLst>
                <a:path extrusionOk="0" h="645" w="392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6" name="Google Shape;5696;p63"/>
            <p:cNvSpPr/>
            <p:nvPr/>
          </p:nvSpPr>
          <p:spPr>
            <a:xfrm>
              <a:off x="2771603" y="1838694"/>
              <a:ext cx="1765" cy="8051"/>
            </a:xfrm>
            <a:custGeom>
              <a:rect b="b" l="l" r="r" t="t"/>
              <a:pathLst>
                <a:path extrusionOk="0" h="593" w="13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7" name="Google Shape;5697;p63"/>
            <p:cNvSpPr/>
            <p:nvPr/>
          </p:nvSpPr>
          <p:spPr>
            <a:xfrm>
              <a:off x="2786661" y="1879766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3"/>
            <p:cNvSpPr/>
            <p:nvPr/>
          </p:nvSpPr>
          <p:spPr>
            <a:xfrm>
              <a:off x="2761230" y="1825999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3"/>
            <p:cNvSpPr/>
            <p:nvPr/>
          </p:nvSpPr>
          <p:spPr>
            <a:xfrm>
              <a:off x="2761474" y="1825864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3"/>
            <p:cNvSpPr/>
            <p:nvPr/>
          </p:nvSpPr>
          <p:spPr>
            <a:xfrm>
              <a:off x="2761705" y="182576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3"/>
            <p:cNvSpPr/>
            <p:nvPr/>
          </p:nvSpPr>
          <p:spPr>
            <a:xfrm>
              <a:off x="2760945" y="1826149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2" name="Google Shape;5702;p63"/>
            <p:cNvSpPr/>
            <p:nvPr/>
          </p:nvSpPr>
          <p:spPr>
            <a:xfrm>
              <a:off x="2704530" y="1833793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3" name="Google Shape;5703;p63"/>
            <p:cNvSpPr/>
            <p:nvPr/>
          </p:nvSpPr>
          <p:spPr>
            <a:xfrm>
              <a:off x="2712894" y="1827004"/>
              <a:ext cx="4766" cy="1724"/>
            </a:xfrm>
            <a:custGeom>
              <a:rect b="b" l="l" r="r" t="t"/>
              <a:pathLst>
                <a:path extrusionOk="0" h="127" w="351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3"/>
            <p:cNvSpPr/>
            <p:nvPr/>
          </p:nvSpPr>
          <p:spPr>
            <a:xfrm>
              <a:off x="2719126" y="1828946"/>
              <a:ext cx="964" cy="163"/>
            </a:xfrm>
            <a:custGeom>
              <a:rect b="b" l="l" r="r" t="t"/>
              <a:pathLst>
                <a:path extrusionOk="0" h="12" w="71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3"/>
            <p:cNvSpPr/>
            <p:nvPr/>
          </p:nvSpPr>
          <p:spPr>
            <a:xfrm>
              <a:off x="2724204" y="1829570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3"/>
            <p:cNvSpPr/>
            <p:nvPr/>
          </p:nvSpPr>
          <p:spPr>
            <a:xfrm>
              <a:off x="2722208" y="182885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7" name="Google Shape;5707;p63"/>
            <p:cNvSpPr/>
            <p:nvPr/>
          </p:nvSpPr>
          <p:spPr>
            <a:xfrm>
              <a:off x="2724679" y="1829855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8" name="Google Shape;5708;p63"/>
            <p:cNvSpPr/>
            <p:nvPr/>
          </p:nvSpPr>
          <p:spPr>
            <a:xfrm>
              <a:off x="2720593" y="1828905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3"/>
            <p:cNvSpPr/>
            <p:nvPr/>
          </p:nvSpPr>
          <p:spPr>
            <a:xfrm>
              <a:off x="2720077" y="1828905"/>
              <a:ext cx="489" cy="54"/>
            </a:xfrm>
            <a:custGeom>
              <a:rect b="b" l="l" r="r" t="t"/>
              <a:pathLst>
                <a:path extrusionOk="0" h="4" w="36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3"/>
            <p:cNvSpPr/>
            <p:nvPr/>
          </p:nvSpPr>
          <p:spPr>
            <a:xfrm>
              <a:off x="2722588" y="1828946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3"/>
            <p:cNvSpPr/>
            <p:nvPr/>
          </p:nvSpPr>
          <p:spPr>
            <a:xfrm>
              <a:off x="2723349" y="1829190"/>
              <a:ext cx="204" cy="54"/>
            </a:xfrm>
            <a:custGeom>
              <a:rect b="b" l="l" r="r" t="t"/>
              <a:pathLst>
                <a:path extrusionOk="0" h="4" w="15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2" name="Google Shape;5712;p63"/>
            <p:cNvSpPr/>
            <p:nvPr/>
          </p:nvSpPr>
          <p:spPr>
            <a:xfrm>
              <a:off x="2722969" y="1829041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3" name="Google Shape;5713;p63"/>
            <p:cNvSpPr/>
            <p:nvPr/>
          </p:nvSpPr>
          <p:spPr>
            <a:xfrm>
              <a:off x="2723783" y="18293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3"/>
            <p:cNvSpPr/>
            <p:nvPr/>
          </p:nvSpPr>
          <p:spPr>
            <a:xfrm>
              <a:off x="2720878" y="1828851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3"/>
            <p:cNvSpPr/>
            <p:nvPr/>
          </p:nvSpPr>
          <p:spPr>
            <a:xfrm>
              <a:off x="2721217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6" name="Google Shape;5716;p63"/>
            <p:cNvSpPr/>
            <p:nvPr/>
          </p:nvSpPr>
          <p:spPr>
            <a:xfrm>
              <a:off x="2721882" y="1828810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7" name="Google Shape;5717;p63"/>
            <p:cNvSpPr/>
            <p:nvPr/>
          </p:nvSpPr>
          <p:spPr>
            <a:xfrm>
              <a:off x="2725155" y="1830181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3"/>
            <p:cNvSpPr/>
            <p:nvPr/>
          </p:nvSpPr>
          <p:spPr>
            <a:xfrm>
              <a:off x="2721543" y="182881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9" name="Google Shape;5719;p63"/>
            <p:cNvSpPr/>
            <p:nvPr/>
          </p:nvSpPr>
          <p:spPr>
            <a:xfrm>
              <a:off x="2725630" y="183061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0" name="Google Shape;5720;p63"/>
            <p:cNvSpPr/>
            <p:nvPr/>
          </p:nvSpPr>
          <p:spPr>
            <a:xfrm>
              <a:off x="2704530" y="183388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3"/>
            <p:cNvSpPr/>
            <p:nvPr/>
          </p:nvSpPr>
          <p:spPr>
            <a:xfrm>
              <a:off x="2801976" y="1871403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3"/>
            <p:cNvSpPr/>
            <p:nvPr/>
          </p:nvSpPr>
          <p:spPr>
            <a:xfrm>
              <a:off x="2821894" y="1866270"/>
              <a:ext cx="815" cy="339"/>
            </a:xfrm>
            <a:custGeom>
              <a:rect b="b" l="l" r="r" t="t"/>
              <a:pathLst>
                <a:path extrusionOk="0" h="25" w="6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3"/>
            <p:cNvSpPr/>
            <p:nvPr/>
          </p:nvSpPr>
          <p:spPr>
            <a:xfrm>
              <a:off x="2797414" y="1872774"/>
              <a:ext cx="434" cy="299"/>
            </a:xfrm>
            <a:custGeom>
              <a:rect b="b" l="l" r="r" t="t"/>
              <a:pathLst>
                <a:path extrusionOk="0" h="22" w="32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4" name="Google Shape;5724;p63"/>
            <p:cNvSpPr/>
            <p:nvPr/>
          </p:nvSpPr>
          <p:spPr>
            <a:xfrm>
              <a:off x="2804108" y="1870452"/>
              <a:ext cx="1874" cy="1100"/>
            </a:xfrm>
            <a:custGeom>
              <a:rect b="b" l="l" r="r" t="t"/>
              <a:pathLst>
                <a:path extrusionOk="0" h="81" w="138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5" name="Google Shape;5725;p63"/>
            <p:cNvSpPr/>
            <p:nvPr/>
          </p:nvSpPr>
          <p:spPr>
            <a:xfrm>
              <a:off x="2837902" y="1879617"/>
              <a:ext cx="353" cy="109"/>
            </a:xfrm>
            <a:custGeom>
              <a:rect b="b" l="l" r="r" t="t"/>
              <a:pathLst>
                <a:path extrusionOk="0" h="8" w="26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3"/>
            <p:cNvSpPr/>
            <p:nvPr/>
          </p:nvSpPr>
          <p:spPr>
            <a:xfrm>
              <a:off x="2822750" y="1866596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3"/>
            <p:cNvSpPr/>
            <p:nvPr/>
          </p:nvSpPr>
          <p:spPr>
            <a:xfrm>
              <a:off x="2838282" y="1879712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3"/>
            <p:cNvSpPr/>
            <p:nvPr/>
          </p:nvSpPr>
          <p:spPr>
            <a:xfrm>
              <a:off x="2796939" y="1873113"/>
              <a:ext cx="434" cy="244"/>
            </a:xfrm>
            <a:custGeom>
              <a:rect b="b" l="l" r="r" t="t"/>
              <a:pathLst>
                <a:path extrusionOk="0" h="18" w="32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9" name="Google Shape;5729;p63"/>
            <p:cNvSpPr/>
            <p:nvPr/>
          </p:nvSpPr>
          <p:spPr>
            <a:xfrm>
              <a:off x="2797889" y="1872543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0" name="Google Shape;5730;p63"/>
            <p:cNvSpPr/>
            <p:nvPr/>
          </p:nvSpPr>
          <p:spPr>
            <a:xfrm>
              <a:off x="2838662" y="1879956"/>
              <a:ext cx="828" cy="720"/>
            </a:xfrm>
            <a:custGeom>
              <a:rect b="b" l="l" r="r" t="t"/>
              <a:pathLst>
                <a:path extrusionOk="0" h="53" w="61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3"/>
            <p:cNvSpPr/>
            <p:nvPr/>
          </p:nvSpPr>
          <p:spPr>
            <a:xfrm>
              <a:off x="2796178" y="187368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2" name="Google Shape;5732;p63"/>
            <p:cNvSpPr/>
            <p:nvPr/>
          </p:nvSpPr>
          <p:spPr>
            <a:xfrm>
              <a:off x="2795798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3" name="Google Shape;5733;p63"/>
            <p:cNvSpPr/>
            <p:nvPr/>
          </p:nvSpPr>
          <p:spPr>
            <a:xfrm>
              <a:off x="2795459" y="187377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3"/>
            <p:cNvSpPr/>
            <p:nvPr/>
          </p:nvSpPr>
          <p:spPr>
            <a:xfrm>
              <a:off x="2789661" y="1879671"/>
              <a:ext cx="3476" cy="3476"/>
            </a:xfrm>
            <a:custGeom>
              <a:rect b="b" l="l" r="r" t="t"/>
              <a:pathLst>
                <a:path extrusionOk="0" h="256" w="256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3"/>
            <p:cNvSpPr/>
            <p:nvPr/>
          </p:nvSpPr>
          <p:spPr>
            <a:xfrm>
              <a:off x="2796559" y="1873399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6" name="Google Shape;5736;p63"/>
            <p:cNvSpPr/>
            <p:nvPr/>
          </p:nvSpPr>
          <p:spPr>
            <a:xfrm>
              <a:off x="2794984" y="187372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7" name="Google Shape;5737;p63"/>
            <p:cNvSpPr/>
            <p:nvPr/>
          </p:nvSpPr>
          <p:spPr>
            <a:xfrm>
              <a:off x="2789661" y="187967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3"/>
            <p:cNvSpPr/>
            <p:nvPr/>
          </p:nvSpPr>
          <p:spPr>
            <a:xfrm>
              <a:off x="2796980" y="1873303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3"/>
            <p:cNvSpPr/>
            <p:nvPr/>
          </p:nvSpPr>
          <p:spPr>
            <a:xfrm>
              <a:off x="2959964" y="1971102"/>
              <a:ext cx="4345" cy="3082"/>
            </a:xfrm>
            <a:custGeom>
              <a:rect b="b" l="l" r="r" t="t"/>
              <a:pathLst>
                <a:path extrusionOk="0" h="227" w="32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0" name="Google Shape;5740;p63"/>
            <p:cNvSpPr/>
            <p:nvPr/>
          </p:nvSpPr>
          <p:spPr>
            <a:xfrm>
              <a:off x="2945287" y="1972446"/>
              <a:ext cx="34378" cy="30916"/>
            </a:xfrm>
            <a:custGeom>
              <a:rect b="b" l="l" r="r" t="t"/>
              <a:pathLst>
                <a:path extrusionOk="0" h="2277" w="2532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1" name="Google Shape;5741;p63"/>
            <p:cNvSpPr/>
            <p:nvPr/>
          </p:nvSpPr>
          <p:spPr>
            <a:xfrm>
              <a:off x="2934927" y="1945305"/>
              <a:ext cx="6191" cy="6463"/>
            </a:xfrm>
            <a:custGeom>
              <a:rect b="b" l="l" r="r" t="t"/>
              <a:pathLst>
                <a:path extrusionOk="0" h="476" w="456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3"/>
            <p:cNvSpPr/>
            <p:nvPr/>
          </p:nvSpPr>
          <p:spPr>
            <a:xfrm>
              <a:off x="2944567" y="1938516"/>
              <a:ext cx="27875" cy="31432"/>
            </a:xfrm>
            <a:custGeom>
              <a:rect b="b" l="l" r="r" t="t"/>
              <a:pathLst>
                <a:path extrusionOk="0" h="2315" w="2053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3"/>
            <p:cNvSpPr/>
            <p:nvPr/>
          </p:nvSpPr>
          <p:spPr>
            <a:xfrm>
              <a:off x="2944187" y="1956588"/>
              <a:ext cx="15030" cy="20258"/>
            </a:xfrm>
            <a:custGeom>
              <a:rect b="b" l="l" r="r" t="t"/>
              <a:pathLst>
                <a:path extrusionOk="0" h="1492" w="1107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4" name="Google Shape;5744;p63"/>
            <p:cNvSpPr/>
            <p:nvPr/>
          </p:nvSpPr>
          <p:spPr>
            <a:xfrm>
              <a:off x="2930066" y="1906039"/>
              <a:ext cx="18126" cy="34270"/>
            </a:xfrm>
            <a:custGeom>
              <a:rect b="b" l="l" r="r" t="t"/>
              <a:pathLst>
                <a:path extrusionOk="0" h="2524" w="1335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5" name="Google Shape;5745;p63"/>
            <p:cNvSpPr/>
            <p:nvPr/>
          </p:nvSpPr>
          <p:spPr>
            <a:xfrm>
              <a:off x="2911587" y="1962426"/>
              <a:ext cx="15410" cy="19171"/>
            </a:xfrm>
            <a:custGeom>
              <a:rect b="b" l="l" r="r" t="t"/>
              <a:pathLst>
                <a:path extrusionOk="0" h="1412" w="1135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3"/>
            <p:cNvSpPr/>
            <p:nvPr/>
          </p:nvSpPr>
          <p:spPr>
            <a:xfrm>
              <a:off x="3088163" y="2067136"/>
              <a:ext cx="69218" cy="57636"/>
            </a:xfrm>
            <a:custGeom>
              <a:rect b="b" l="l" r="r" t="t"/>
              <a:pathLst>
                <a:path extrusionOk="0" h="4245" w="5098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3"/>
            <p:cNvSpPr/>
            <p:nvPr/>
          </p:nvSpPr>
          <p:spPr>
            <a:xfrm>
              <a:off x="2639603" y="1973302"/>
              <a:ext cx="14229" cy="26680"/>
            </a:xfrm>
            <a:custGeom>
              <a:rect b="b" l="l" r="r" t="t"/>
              <a:pathLst>
                <a:path extrusionOk="0" h="1965" w="1048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3"/>
            <p:cNvSpPr/>
            <p:nvPr/>
          </p:nvSpPr>
          <p:spPr>
            <a:xfrm>
              <a:off x="2363531" y="2134820"/>
              <a:ext cx="53061" cy="102877"/>
            </a:xfrm>
            <a:custGeom>
              <a:rect b="b" l="l" r="r" t="t"/>
              <a:pathLst>
                <a:path extrusionOk="0" h="7577" w="3908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9" name="Google Shape;5749;p63"/>
            <p:cNvSpPr/>
            <p:nvPr/>
          </p:nvSpPr>
          <p:spPr>
            <a:xfrm>
              <a:off x="2441765" y="1949718"/>
              <a:ext cx="5621" cy="1466"/>
            </a:xfrm>
            <a:custGeom>
              <a:rect b="b" l="l" r="r" t="t"/>
              <a:pathLst>
                <a:path extrusionOk="0" h="108" w="414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0" name="Google Shape;5750;p63"/>
            <p:cNvSpPr/>
            <p:nvPr/>
          </p:nvSpPr>
          <p:spPr>
            <a:xfrm>
              <a:off x="2361345" y="1900730"/>
              <a:ext cx="77012" cy="46109"/>
            </a:xfrm>
            <a:custGeom>
              <a:rect b="b" l="l" r="r" t="t"/>
              <a:pathLst>
                <a:path extrusionOk="0" h="3396" w="5672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3"/>
            <p:cNvSpPr/>
            <p:nvPr/>
          </p:nvSpPr>
          <p:spPr>
            <a:xfrm>
              <a:off x="2379743" y="1913221"/>
              <a:ext cx="5146" cy="1018"/>
            </a:xfrm>
            <a:custGeom>
              <a:rect b="b" l="l" r="r" t="t"/>
              <a:pathLst>
                <a:path extrusionOk="0" h="75" w="379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3"/>
            <p:cNvSpPr/>
            <p:nvPr/>
          </p:nvSpPr>
          <p:spPr>
            <a:xfrm>
              <a:off x="2364237" y="191882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3"/>
            <p:cNvSpPr/>
            <p:nvPr/>
          </p:nvSpPr>
          <p:spPr>
            <a:xfrm>
              <a:off x="2364713" y="19185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4" name="Google Shape;5754;p63"/>
            <p:cNvSpPr/>
            <p:nvPr/>
          </p:nvSpPr>
          <p:spPr>
            <a:xfrm>
              <a:off x="2364102" y="191897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5" name="Google Shape;5755;p63"/>
            <p:cNvSpPr/>
            <p:nvPr/>
          </p:nvSpPr>
          <p:spPr>
            <a:xfrm>
              <a:off x="2364672" y="191854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3"/>
            <p:cNvSpPr/>
            <p:nvPr/>
          </p:nvSpPr>
          <p:spPr>
            <a:xfrm>
              <a:off x="2364523" y="19186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7" name="Google Shape;5757;p63"/>
            <p:cNvSpPr/>
            <p:nvPr/>
          </p:nvSpPr>
          <p:spPr>
            <a:xfrm>
              <a:off x="2364387" y="1918734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8" name="Google Shape;5758;p63"/>
            <p:cNvSpPr/>
            <p:nvPr/>
          </p:nvSpPr>
          <p:spPr>
            <a:xfrm>
              <a:off x="2363857" y="19190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3"/>
            <p:cNvSpPr/>
            <p:nvPr/>
          </p:nvSpPr>
          <p:spPr>
            <a:xfrm>
              <a:off x="2363341" y="1919358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3"/>
            <p:cNvSpPr/>
            <p:nvPr/>
          </p:nvSpPr>
          <p:spPr>
            <a:xfrm>
              <a:off x="2362242" y="1919508"/>
              <a:ext cx="1018" cy="530"/>
            </a:xfrm>
            <a:custGeom>
              <a:rect b="b" l="l" r="r" t="t"/>
              <a:pathLst>
                <a:path extrusionOk="0" h="39" w="75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1" name="Google Shape;5761;p63"/>
            <p:cNvSpPr/>
            <p:nvPr/>
          </p:nvSpPr>
          <p:spPr>
            <a:xfrm>
              <a:off x="2363626" y="1919209"/>
              <a:ext cx="149" cy="68"/>
            </a:xfrm>
            <a:custGeom>
              <a:rect b="b" l="l" r="r" t="t"/>
              <a:pathLst>
                <a:path extrusionOk="0" h="5" w="11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2" name="Google Shape;5762;p63"/>
            <p:cNvSpPr/>
            <p:nvPr/>
          </p:nvSpPr>
          <p:spPr>
            <a:xfrm>
              <a:off x="2361766" y="1920024"/>
              <a:ext cx="394" cy="204"/>
            </a:xfrm>
            <a:custGeom>
              <a:rect b="b" l="l" r="r" t="t"/>
              <a:pathLst>
                <a:path extrusionOk="0" h="15" w="29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3"/>
            <p:cNvSpPr/>
            <p:nvPr/>
          </p:nvSpPr>
          <p:spPr>
            <a:xfrm>
              <a:off x="2423463" y="1902672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3"/>
            <p:cNvSpPr/>
            <p:nvPr/>
          </p:nvSpPr>
          <p:spPr>
            <a:xfrm>
              <a:off x="2367333" y="1912040"/>
              <a:ext cx="1100" cy="244"/>
            </a:xfrm>
            <a:custGeom>
              <a:rect b="b" l="l" r="r" t="t"/>
              <a:pathLst>
                <a:path extrusionOk="0" h="18" w="81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3"/>
            <p:cNvSpPr/>
            <p:nvPr/>
          </p:nvSpPr>
          <p:spPr>
            <a:xfrm>
              <a:off x="2364618" y="191859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6" name="Google Shape;5766;p63"/>
            <p:cNvSpPr/>
            <p:nvPr/>
          </p:nvSpPr>
          <p:spPr>
            <a:xfrm>
              <a:off x="2364767" y="19184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7" name="Google Shape;5767;p63"/>
            <p:cNvSpPr/>
            <p:nvPr/>
          </p:nvSpPr>
          <p:spPr>
            <a:xfrm>
              <a:off x="2414298" y="1903201"/>
              <a:ext cx="3286" cy="54"/>
            </a:xfrm>
            <a:custGeom>
              <a:rect b="b" l="l" r="r" t="t"/>
              <a:pathLst>
                <a:path extrusionOk="0" h="4" w="242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3"/>
            <p:cNvSpPr/>
            <p:nvPr/>
          </p:nvSpPr>
          <p:spPr>
            <a:xfrm>
              <a:off x="2373131" y="1912746"/>
              <a:ext cx="1779" cy="109"/>
            </a:xfrm>
            <a:custGeom>
              <a:rect b="b" l="l" r="r" t="t"/>
              <a:pathLst>
                <a:path extrusionOk="0" h="8" w="131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3"/>
            <p:cNvSpPr/>
            <p:nvPr/>
          </p:nvSpPr>
          <p:spPr>
            <a:xfrm>
              <a:off x="2437773" y="191717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3"/>
            <p:cNvSpPr/>
            <p:nvPr/>
          </p:nvSpPr>
          <p:spPr>
            <a:xfrm>
              <a:off x="2437203" y="1916032"/>
              <a:ext cx="448" cy="774"/>
            </a:xfrm>
            <a:custGeom>
              <a:rect b="b" l="l" r="r" t="t"/>
              <a:pathLst>
                <a:path extrusionOk="0" h="57" w="33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1" name="Google Shape;5771;p63"/>
            <p:cNvSpPr/>
            <p:nvPr/>
          </p:nvSpPr>
          <p:spPr>
            <a:xfrm>
              <a:off x="2436062" y="1913656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2" name="Google Shape;5772;p63"/>
            <p:cNvSpPr/>
            <p:nvPr/>
          </p:nvSpPr>
          <p:spPr>
            <a:xfrm>
              <a:off x="2436687" y="1914932"/>
              <a:ext cx="394" cy="733"/>
            </a:xfrm>
            <a:custGeom>
              <a:rect b="b" l="l" r="r" t="t"/>
              <a:pathLst>
                <a:path extrusionOk="0" h="54" w="29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3"/>
            <p:cNvSpPr/>
            <p:nvPr/>
          </p:nvSpPr>
          <p:spPr>
            <a:xfrm>
              <a:off x="2429885" y="1900825"/>
              <a:ext cx="6096" cy="12600"/>
            </a:xfrm>
            <a:custGeom>
              <a:rect b="b" l="l" r="r" t="t"/>
              <a:pathLst>
                <a:path extrusionOk="0" h="928" w="449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3"/>
            <p:cNvSpPr/>
            <p:nvPr/>
          </p:nvSpPr>
          <p:spPr>
            <a:xfrm>
              <a:off x="3053662" y="2325828"/>
              <a:ext cx="6762" cy="1426"/>
            </a:xfrm>
            <a:custGeom>
              <a:rect b="b" l="l" r="r" t="t"/>
              <a:pathLst>
                <a:path extrusionOk="0" h="105" w="498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5" name="Google Shape;5775;p63"/>
            <p:cNvSpPr/>
            <p:nvPr/>
          </p:nvSpPr>
          <p:spPr>
            <a:xfrm>
              <a:off x="2878838" y="2126931"/>
              <a:ext cx="301597" cy="226799"/>
            </a:xfrm>
            <a:custGeom>
              <a:rect b="b" l="l" r="r" t="t"/>
              <a:pathLst>
                <a:path extrusionOk="0" h="16704" w="22213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6" name="Google Shape;5776;p63"/>
            <p:cNvSpPr/>
            <p:nvPr/>
          </p:nvSpPr>
          <p:spPr>
            <a:xfrm>
              <a:off x="3006548" y="2132321"/>
              <a:ext cx="7861" cy="1765"/>
            </a:xfrm>
            <a:custGeom>
              <a:rect b="b" l="l" r="r" t="t"/>
              <a:pathLst>
                <a:path extrusionOk="0" h="130" w="579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3"/>
            <p:cNvSpPr/>
            <p:nvPr/>
          </p:nvSpPr>
          <p:spPr>
            <a:xfrm>
              <a:off x="3116594" y="2348014"/>
              <a:ext cx="679" cy="1344"/>
            </a:xfrm>
            <a:custGeom>
              <a:rect b="b" l="l" r="r" t="t"/>
              <a:pathLst>
                <a:path extrusionOk="0" h="99" w="5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3"/>
            <p:cNvSpPr/>
            <p:nvPr/>
          </p:nvSpPr>
          <p:spPr>
            <a:xfrm>
              <a:off x="3114883" y="2370254"/>
              <a:ext cx="25675" cy="24575"/>
            </a:xfrm>
            <a:custGeom>
              <a:rect b="b" l="l" r="r" t="t"/>
              <a:pathLst>
                <a:path extrusionOk="0" h="1810" w="1891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3"/>
            <p:cNvSpPr/>
            <p:nvPr/>
          </p:nvSpPr>
          <p:spPr>
            <a:xfrm>
              <a:off x="3286190" y="2425120"/>
              <a:ext cx="2770" cy="2322"/>
            </a:xfrm>
            <a:custGeom>
              <a:rect b="b" l="l" r="r" t="t"/>
              <a:pathLst>
                <a:path extrusionOk="0" h="171" w="204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0" name="Google Shape;5780;p63"/>
            <p:cNvSpPr/>
            <p:nvPr/>
          </p:nvSpPr>
          <p:spPr>
            <a:xfrm>
              <a:off x="3278682" y="2370688"/>
              <a:ext cx="55858" cy="52287"/>
            </a:xfrm>
            <a:custGeom>
              <a:rect b="b" l="l" r="r" t="t"/>
              <a:pathLst>
                <a:path extrusionOk="0" h="3851" w="4114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1" name="Google Shape;5781;p63"/>
            <p:cNvSpPr/>
            <p:nvPr/>
          </p:nvSpPr>
          <p:spPr>
            <a:xfrm>
              <a:off x="3327113" y="2318822"/>
              <a:ext cx="40271" cy="57243"/>
            </a:xfrm>
            <a:custGeom>
              <a:rect b="b" l="l" r="r" t="t"/>
              <a:pathLst>
                <a:path extrusionOk="0" h="4216" w="2966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3"/>
            <p:cNvSpPr/>
            <p:nvPr/>
          </p:nvSpPr>
          <p:spPr>
            <a:xfrm>
              <a:off x="2437868" y="1704617"/>
              <a:ext cx="103542" cy="63855"/>
            </a:xfrm>
            <a:custGeom>
              <a:rect b="b" l="l" r="r" t="t"/>
              <a:pathLst>
                <a:path extrusionOk="0" h="4703" w="7626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3"/>
            <p:cNvSpPr/>
            <p:nvPr/>
          </p:nvSpPr>
          <p:spPr>
            <a:xfrm>
              <a:off x="2461928" y="1715967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3"/>
            <p:cNvSpPr/>
            <p:nvPr/>
          </p:nvSpPr>
          <p:spPr>
            <a:xfrm>
              <a:off x="2465159" y="1716823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5" name="Google Shape;5785;p63"/>
            <p:cNvSpPr/>
            <p:nvPr/>
          </p:nvSpPr>
          <p:spPr>
            <a:xfrm>
              <a:off x="2462498" y="1716157"/>
              <a:ext cx="244" cy="109"/>
            </a:xfrm>
            <a:custGeom>
              <a:rect b="b" l="l" r="r" t="t"/>
              <a:pathLst>
                <a:path extrusionOk="0" h="8" w="18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6" name="Google Shape;5786;p63"/>
            <p:cNvSpPr/>
            <p:nvPr/>
          </p:nvSpPr>
          <p:spPr>
            <a:xfrm>
              <a:off x="2463733" y="1716538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3"/>
            <p:cNvSpPr/>
            <p:nvPr/>
          </p:nvSpPr>
          <p:spPr>
            <a:xfrm>
              <a:off x="2463109" y="1716388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3"/>
            <p:cNvSpPr/>
            <p:nvPr/>
          </p:nvSpPr>
          <p:spPr>
            <a:xfrm>
              <a:off x="2464399" y="1716728"/>
              <a:ext cx="299" cy="54"/>
            </a:xfrm>
            <a:custGeom>
              <a:rect b="b" l="l" r="r" t="t"/>
              <a:pathLst>
                <a:path extrusionOk="0" h="4" w="22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3"/>
            <p:cNvSpPr/>
            <p:nvPr/>
          </p:nvSpPr>
          <p:spPr>
            <a:xfrm>
              <a:off x="2541071" y="1746150"/>
              <a:ext cx="394" cy="3530"/>
            </a:xfrm>
            <a:custGeom>
              <a:rect b="b" l="l" r="r" t="t"/>
              <a:pathLst>
                <a:path extrusionOk="0" h="260" w="29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3"/>
            <p:cNvSpPr/>
            <p:nvPr/>
          </p:nvSpPr>
          <p:spPr>
            <a:xfrm>
              <a:off x="2465919" y="171695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1" name="Google Shape;5791;p63"/>
            <p:cNvSpPr/>
            <p:nvPr/>
          </p:nvSpPr>
          <p:spPr>
            <a:xfrm>
              <a:off x="2373470" y="1729138"/>
              <a:ext cx="143134" cy="121505"/>
            </a:xfrm>
            <a:custGeom>
              <a:rect b="b" l="l" r="r" t="t"/>
              <a:pathLst>
                <a:path extrusionOk="0" h="8949" w="10542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2" name="Google Shape;5792;p63"/>
            <p:cNvSpPr/>
            <p:nvPr/>
          </p:nvSpPr>
          <p:spPr>
            <a:xfrm>
              <a:off x="2377313" y="1749667"/>
              <a:ext cx="299" cy="584"/>
            </a:xfrm>
            <a:custGeom>
              <a:rect b="b" l="l" r="r" t="t"/>
              <a:pathLst>
                <a:path extrusionOk="0" h="43" w="22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3"/>
            <p:cNvSpPr/>
            <p:nvPr/>
          </p:nvSpPr>
          <p:spPr>
            <a:xfrm>
              <a:off x="2378073" y="1751907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3"/>
            <p:cNvSpPr/>
            <p:nvPr/>
          </p:nvSpPr>
          <p:spPr>
            <a:xfrm>
              <a:off x="2377978" y="1751282"/>
              <a:ext cx="68" cy="353"/>
            </a:xfrm>
            <a:custGeom>
              <a:rect b="b" l="l" r="r" t="t"/>
              <a:pathLst>
                <a:path extrusionOk="0" h="26" w="5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3"/>
            <p:cNvSpPr/>
            <p:nvPr/>
          </p:nvSpPr>
          <p:spPr>
            <a:xfrm>
              <a:off x="2373755" y="1729233"/>
              <a:ext cx="1629" cy="3761"/>
            </a:xfrm>
            <a:custGeom>
              <a:rect b="b" l="l" r="r" t="t"/>
              <a:pathLst>
                <a:path extrusionOk="0" h="277" w="12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3"/>
            <p:cNvSpPr/>
            <p:nvPr/>
          </p:nvSpPr>
          <p:spPr>
            <a:xfrm>
              <a:off x="2378032" y="1751622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7" name="Google Shape;5797;p63"/>
            <p:cNvSpPr/>
            <p:nvPr/>
          </p:nvSpPr>
          <p:spPr>
            <a:xfrm>
              <a:off x="2374135" y="174438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8" name="Google Shape;5798;p63"/>
            <p:cNvSpPr/>
            <p:nvPr/>
          </p:nvSpPr>
          <p:spPr>
            <a:xfrm>
              <a:off x="2377842" y="1750862"/>
              <a:ext cx="149" cy="394"/>
            </a:xfrm>
            <a:custGeom>
              <a:rect b="b" l="l" r="r" t="t"/>
              <a:pathLst>
                <a:path extrusionOk="0" h="29" w="11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3"/>
            <p:cNvSpPr/>
            <p:nvPr/>
          </p:nvSpPr>
          <p:spPr>
            <a:xfrm>
              <a:off x="2373470" y="1733034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0" name="Google Shape;5800;p63"/>
            <p:cNvSpPr/>
            <p:nvPr/>
          </p:nvSpPr>
          <p:spPr>
            <a:xfrm>
              <a:off x="2374135" y="1745485"/>
              <a:ext cx="2295" cy="2485"/>
            </a:xfrm>
            <a:custGeom>
              <a:rect b="b" l="l" r="r" t="t"/>
              <a:pathLst>
                <a:path extrusionOk="0" h="183" w="169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1" name="Google Shape;5801;p63"/>
            <p:cNvSpPr/>
            <p:nvPr/>
          </p:nvSpPr>
          <p:spPr>
            <a:xfrm>
              <a:off x="2377652" y="1750291"/>
              <a:ext cx="204" cy="530"/>
            </a:xfrm>
            <a:custGeom>
              <a:rect b="b" l="l" r="r" t="t"/>
              <a:pathLst>
                <a:path extrusionOk="0" h="39" w="15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3"/>
            <p:cNvSpPr/>
            <p:nvPr/>
          </p:nvSpPr>
          <p:spPr>
            <a:xfrm>
              <a:off x="2376932" y="1748852"/>
              <a:ext cx="394" cy="774"/>
            </a:xfrm>
            <a:custGeom>
              <a:rect b="b" l="l" r="r" t="t"/>
              <a:pathLst>
                <a:path extrusionOk="0" h="57" w="29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3"/>
            <p:cNvSpPr/>
            <p:nvPr/>
          </p:nvSpPr>
          <p:spPr>
            <a:xfrm>
              <a:off x="2374135" y="1742063"/>
              <a:ext cx="244" cy="2335"/>
            </a:xfrm>
            <a:custGeom>
              <a:rect b="b" l="l" r="r" t="t"/>
              <a:pathLst>
                <a:path extrusionOk="0" h="172" w="18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3"/>
            <p:cNvSpPr/>
            <p:nvPr/>
          </p:nvSpPr>
          <p:spPr>
            <a:xfrm>
              <a:off x="2378073" y="1752138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5" name="Google Shape;5805;p63"/>
            <p:cNvSpPr/>
            <p:nvPr/>
          </p:nvSpPr>
          <p:spPr>
            <a:xfrm>
              <a:off x="2374135" y="17448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6" name="Google Shape;5806;p63"/>
            <p:cNvSpPr/>
            <p:nvPr/>
          </p:nvSpPr>
          <p:spPr>
            <a:xfrm>
              <a:off x="2402173" y="1806665"/>
              <a:ext cx="109" cy="190"/>
            </a:xfrm>
            <a:custGeom>
              <a:rect b="b" l="l" r="r" t="t"/>
              <a:pathLst>
                <a:path extrusionOk="0" h="14" w="8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3"/>
            <p:cNvSpPr/>
            <p:nvPr/>
          </p:nvSpPr>
          <p:spPr>
            <a:xfrm>
              <a:off x="2402458" y="180718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3"/>
            <p:cNvSpPr/>
            <p:nvPr/>
          </p:nvSpPr>
          <p:spPr>
            <a:xfrm>
              <a:off x="2403218" y="1808186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3"/>
            <p:cNvSpPr/>
            <p:nvPr/>
          </p:nvSpPr>
          <p:spPr>
            <a:xfrm>
              <a:off x="2403504" y="1808566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0" name="Google Shape;5810;p63"/>
            <p:cNvSpPr/>
            <p:nvPr/>
          </p:nvSpPr>
          <p:spPr>
            <a:xfrm>
              <a:off x="2402132" y="1806421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1" name="Google Shape;5811;p63"/>
            <p:cNvSpPr/>
            <p:nvPr/>
          </p:nvSpPr>
          <p:spPr>
            <a:xfrm>
              <a:off x="2403789" y="1808892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3"/>
            <p:cNvSpPr/>
            <p:nvPr/>
          </p:nvSpPr>
          <p:spPr>
            <a:xfrm>
              <a:off x="2402078" y="180613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3"/>
            <p:cNvSpPr/>
            <p:nvPr/>
          </p:nvSpPr>
          <p:spPr>
            <a:xfrm>
              <a:off x="2404508" y="180965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4" name="Google Shape;5814;p63"/>
            <p:cNvSpPr/>
            <p:nvPr/>
          </p:nvSpPr>
          <p:spPr>
            <a:xfrm>
              <a:off x="2402703" y="1807520"/>
              <a:ext cx="109" cy="149"/>
            </a:xfrm>
            <a:custGeom>
              <a:rect b="b" l="l" r="r" t="t"/>
              <a:pathLst>
                <a:path extrusionOk="0" h="11" w="8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5" name="Google Shape;5815;p63"/>
            <p:cNvSpPr/>
            <p:nvPr/>
          </p:nvSpPr>
          <p:spPr>
            <a:xfrm>
              <a:off x="2402933" y="1807901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3"/>
            <p:cNvSpPr/>
            <p:nvPr/>
          </p:nvSpPr>
          <p:spPr>
            <a:xfrm>
              <a:off x="2404128" y="1809272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3"/>
            <p:cNvSpPr/>
            <p:nvPr/>
          </p:nvSpPr>
          <p:spPr>
            <a:xfrm>
              <a:off x="2378697" y="1753468"/>
              <a:ext cx="204" cy="299"/>
            </a:xfrm>
            <a:custGeom>
              <a:rect b="b" l="l" r="r" t="t"/>
              <a:pathLst>
                <a:path extrusionOk="0" h="22" w="15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3"/>
            <p:cNvSpPr/>
            <p:nvPr/>
          </p:nvSpPr>
          <p:spPr>
            <a:xfrm>
              <a:off x="2388487" y="1786652"/>
              <a:ext cx="6476" cy="3910"/>
            </a:xfrm>
            <a:custGeom>
              <a:rect b="b" l="l" r="r" t="t"/>
              <a:pathLst>
                <a:path extrusionOk="0" h="288" w="477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3"/>
            <p:cNvSpPr/>
            <p:nvPr/>
          </p:nvSpPr>
          <p:spPr>
            <a:xfrm>
              <a:off x="2378032" y="17522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3"/>
            <p:cNvSpPr/>
            <p:nvPr/>
          </p:nvSpPr>
          <p:spPr>
            <a:xfrm>
              <a:off x="2402268" y="1806896"/>
              <a:ext cx="109" cy="204"/>
            </a:xfrm>
            <a:custGeom>
              <a:rect b="b" l="l" r="r" t="t"/>
              <a:pathLst>
                <a:path extrusionOk="0" h="15" w="8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3"/>
            <p:cNvSpPr/>
            <p:nvPr/>
          </p:nvSpPr>
          <p:spPr>
            <a:xfrm>
              <a:off x="2449043" y="1751187"/>
              <a:ext cx="299" cy="68"/>
            </a:xfrm>
            <a:custGeom>
              <a:rect b="b" l="l" r="r" t="t"/>
              <a:pathLst>
                <a:path extrusionOk="0" h="5" w="22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2" name="Google Shape;5822;p63"/>
            <p:cNvSpPr/>
            <p:nvPr/>
          </p:nvSpPr>
          <p:spPr>
            <a:xfrm>
              <a:off x="2452559" y="1750088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3" name="Google Shape;5823;p63"/>
            <p:cNvSpPr/>
            <p:nvPr/>
          </p:nvSpPr>
          <p:spPr>
            <a:xfrm>
              <a:off x="2448418" y="17512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3"/>
            <p:cNvSpPr/>
            <p:nvPr/>
          </p:nvSpPr>
          <p:spPr>
            <a:xfrm>
              <a:off x="2451419" y="1750712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3"/>
            <p:cNvSpPr/>
            <p:nvPr/>
          </p:nvSpPr>
          <p:spPr>
            <a:xfrm>
              <a:off x="2451038" y="175080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3"/>
            <p:cNvSpPr/>
            <p:nvPr/>
          </p:nvSpPr>
          <p:spPr>
            <a:xfrm>
              <a:off x="2452179" y="1750332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3"/>
            <p:cNvSpPr/>
            <p:nvPr/>
          </p:nvSpPr>
          <p:spPr>
            <a:xfrm>
              <a:off x="2447658" y="1751282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8" name="Google Shape;5828;p63"/>
            <p:cNvSpPr/>
            <p:nvPr/>
          </p:nvSpPr>
          <p:spPr>
            <a:xfrm>
              <a:off x="2446857" y="175133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9" name="Google Shape;5829;p63"/>
            <p:cNvSpPr/>
            <p:nvPr/>
          </p:nvSpPr>
          <p:spPr>
            <a:xfrm>
              <a:off x="2500610" y="1758560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3"/>
            <p:cNvSpPr/>
            <p:nvPr/>
          </p:nvSpPr>
          <p:spPr>
            <a:xfrm>
              <a:off x="2500610" y="1758886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3"/>
            <p:cNvSpPr/>
            <p:nvPr/>
          </p:nvSpPr>
          <p:spPr>
            <a:xfrm>
              <a:off x="2450658" y="1750902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3"/>
            <p:cNvSpPr/>
            <p:nvPr/>
          </p:nvSpPr>
          <p:spPr>
            <a:xfrm>
              <a:off x="2451989" y="1750481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3" name="Google Shape;5833;p63"/>
            <p:cNvSpPr/>
            <p:nvPr/>
          </p:nvSpPr>
          <p:spPr>
            <a:xfrm>
              <a:off x="2449654" y="1751092"/>
              <a:ext cx="258" cy="68"/>
            </a:xfrm>
            <a:custGeom>
              <a:rect b="b" l="l" r="r" t="t"/>
              <a:pathLst>
                <a:path extrusionOk="0" h="5" w="19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4" name="Google Shape;5834;p63"/>
            <p:cNvSpPr/>
            <p:nvPr/>
          </p:nvSpPr>
          <p:spPr>
            <a:xfrm>
              <a:off x="2500664" y="1759266"/>
              <a:ext cx="14" cy="258"/>
            </a:xfrm>
            <a:custGeom>
              <a:rect b="b" l="l" r="r" t="t"/>
              <a:pathLst>
                <a:path extrusionOk="0" h="19" w="1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3"/>
            <p:cNvSpPr/>
            <p:nvPr/>
          </p:nvSpPr>
          <p:spPr>
            <a:xfrm>
              <a:off x="2500800" y="1760787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3"/>
            <p:cNvSpPr/>
            <p:nvPr/>
          </p:nvSpPr>
          <p:spPr>
            <a:xfrm>
              <a:off x="2500664" y="1759741"/>
              <a:ext cx="54" cy="258"/>
            </a:xfrm>
            <a:custGeom>
              <a:rect b="b" l="l" r="r" t="t"/>
              <a:pathLst>
                <a:path extrusionOk="0" h="19" w="4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3"/>
            <p:cNvSpPr/>
            <p:nvPr/>
          </p:nvSpPr>
          <p:spPr>
            <a:xfrm>
              <a:off x="2500759" y="1760216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8" name="Google Shape;5838;p63"/>
            <p:cNvSpPr/>
            <p:nvPr/>
          </p:nvSpPr>
          <p:spPr>
            <a:xfrm>
              <a:off x="2451704" y="1750576"/>
              <a:ext cx="149" cy="95"/>
            </a:xfrm>
            <a:custGeom>
              <a:rect b="b" l="l" r="r" t="t"/>
              <a:pathLst>
                <a:path extrusionOk="0" h="7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9" name="Google Shape;5839;p63"/>
            <p:cNvSpPr/>
            <p:nvPr/>
          </p:nvSpPr>
          <p:spPr>
            <a:xfrm>
              <a:off x="2450183" y="1750997"/>
              <a:ext cx="204" cy="54"/>
            </a:xfrm>
            <a:custGeom>
              <a:rect b="b" l="l" r="r" t="t"/>
              <a:pathLst>
                <a:path extrusionOk="0" h="4" w="15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3"/>
            <p:cNvSpPr/>
            <p:nvPr/>
          </p:nvSpPr>
          <p:spPr>
            <a:xfrm>
              <a:off x="2452695" y="1749952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3"/>
            <p:cNvSpPr/>
            <p:nvPr/>
          </p:nvSpPr>
          <p:spPr>
            <a:xfrm>
              <a:off x="2501044" y="1763312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3"/>
            <p:cNvSpPr/>
            <p:nvPr/>
          </p:nvSpPr>
          <p:spPr>
            <a:xfrm>
              <a:off x="2501275" y="1764683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3"/>
            <p:cNvSpPr/>
            <p:nvPr/>
          </p:nvSpPr>
          <p:spPr>
            <a:xfrm>
              <a:off x="2501180" y="1763977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4" name="Google Shape;5844;p63"/>
            <p:cNvSpPr/>
            <p:nvPr/>
          </p:nvSpPr>
          <p:spPr>
            <a:xfrm>
              <a:off x="2452369" y="1750237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5" name="Google Shape;5845;p63"/>
            <p:cNvSpPr/>
            <p:nvPr/>
          </p:nvSpPr>
          <p:spPr>
            <a:xfrm>
              <a:off x="2501425" y="1765403"/>
              <a:ext cx="54" cy="244"/>
            </a:xfrm>
            <a:custGeom>
              <a:rect b="b" l="l" r="r" t="t"/>
              <a:pathLst>
                <a:path extrusionOk="0" h="18" w="4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3"/>
            <p:cNvSpPr/>
            <p:nvPr/>
          </p:nvSpPr>
          <p:spPr>
            <a:xfrm>
              <a:off x="2500800" y="1761357"/>
              <a:ext cx="68" cy="353"/>
            </a:xfrm>
            <a:custGeom>
              <a:rect b="b" l="l" r="r" t="t"/>
              <a:pathLst>
                <a:path extrusionOk="0" h="26" w="5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3"/>
            <p:cNvSpPr/>
            <p:nvPr/>
          </p:nvSpPr>
          <p:spPr>
            <a:xfrm>
              <a:off x="2500895" y="1761982"/>
              <a:ext cx="68" cy="339"/>
            </a:xfrm>
            <a:custGeom>
              <a:rect b="b" l="l" r="r" t="t"/>
              <a:pathLst>
                <a:path extrusionOk="0" h="25" w="5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3"/>
            <p:cNvSpPr/>
            <p:nvPr/>
          </p:nvSpPr>
          <p:spPr>
            <a:xfrm>
              <a:off x="2500949" y="1762647"/>
              <a:ext cx="54" cy="339"/>
            </a:xfrm>
            <a:custGeom>
              <a:rect b="b" l="l" r="r" t="t"/>
              <a:pathLst>
                <a:path extrusionOk="0" h="25" w="4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3"/>
            <p:cNvSpPr/>
            <p:nvPr/>
          </p:nvSpPr>
          <p:spPr>
            <a:xfrm>
              <a:off x="2501615" y="1766258"/>
              <a:ext cx="54" cy="204"/>
            </a:xfrm>
            <a:custGeom>
              <a:rect b="b" l="l" r="r" t="t"/>
              <a:pathLst>
                <a:path extrusionOk="0" h="15" w="4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0" name="Google Shape;5850;p63"/>
            <p:cNvSpPr/>
            <p:nvPr/>
          </p:nvSpPr>
          <p:spPr>
            <a:xfrm>
              <a:off x="2391759" y="1582202"/>
              <a:ext cx="300144" cy="138721"/>
            </a:xfrm>
            <a:custGeom>
              <a:rect b="b" l="l" r="r" t="t"/>
              <a:pathLst>
                <a:path extrusionOk="0" h="10217" w="22106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1" name="Google Shape;5851;p63"/>
            <p:cNvSpPr/>
            <p:nvPr/>
          </p:nvSpPr>
          <p:spPr>
            <a:xfrm>
              <a:off x="2571159" y="1710115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3"/>
            <p:cNvSpPr/>
            <p:nvPr/>
          </p:nvSpPr>
          <p:spPr>
            <a:xfrm>
              <a:off x="2571960" y="170883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3"/>
            <p:cNvSpPr/>
            <p:nvPr/>
          </p:nvSpPr>
          <p:spPr>
            <a:xfrm>
              <a:off x="2572340" y="1708500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3"/>
            <p:cNvSpPr/>
            <p:nvPr/>
          </p:nvSpPr>
          <p:spPr>
            <a:xfrm>
              <a:off x="2572245" y="170859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3"/>
            <p:cNvSpPr/>
            <p:nvPr/>
          </p:nvSpPr>
          <p:spPr>
            <a:xfrm>
              <a:off x="2571539" y="1709505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3"/>
            <p:cNvSpPr/>
            <p:nvPr/>
          </p:nvSpPr>
          <p:spPr>
            <a:xfrm>
              <a:off x="2571729" y="170921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3"/>
            <p:cNvSpPr/>
            <p:nvPr/>
          </p:nvSpPr>
          <p:spPr>
            <a:xfrm>
              <a:off x="2571349" y="170979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3"/>
            <p:cNvSpPr/>
            <p:nvPr/>
          </p:nvSpPr>
          <p:spPr>
            <a:xfrm>
              <a:off x="2572109" y="1708690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9" name="Google Shape;5859;p63"/>
            <p:cNvSpPr/>
            <p:nvPr/>
          </p:nvSpPr>
          <p:spPr>
            <a:xfrm>
              <a:off x="2570968" y="171055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0" name="Google Shape;5860;p63"/>
            <p:cNvSpPr/>
            <p:nvPr/>
          </p:nvSpPr>
          <p:spPr>
            <a:xfrm>
              <a:off x="2641218" y="170617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3"/>
            <p:cNvSpPr/>
            <p:nvPr/>
          </p:nvSpPr>
          <p:spPr>
            <a:xfrm>
              <a:off x="2572584" y="1708364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3"/>
            <p:cNvSpPr/>
            <p:nvPr/>
          </p:nvSpPr>
          <p:spPr>
            <a:xfrm>
              <a:off x="2641829" y="1706178"/>
              <a:ext cx="204" cy="14"/>
            </a:xfrm>
            <a:custGeom>
              <a:rect b="b" l="l" r="r" t="t"/>
              <a:pathLst>
                <a:path extrusionOk="0" h="1" w="15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3"/>
            <p:cNvSpPr/>
            <p:nvPr/>
          </p:nvSpPr>
          <p:spPr>
            <a:xfrm>
              <a:off x="2571824" y="1709029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3"/>
            <p:cNvSpPr/>
            <p:nvPr/>
          </p:nvSpPr>
          <p:spPr>
            <a:xfrm>
              <a:off x="2642305" y="170621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3"/>
            <p:cNvSpPr/>
            <p:nvPr/>
          </p:nvSpPr>
          <p:spPr>
            <a:xfrm>
              <a:off x="2642780" y="1706273"/>
              <a:ext cx="353" cy="149"/>
            </a:xfrm>
            <a:custGeom>
              <a:rect b="b" l="l" r="r" t="t"/>
              <a:pathLst>
                <a:path extrusionOk="0" h="11" w="26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6" name="Google Shape;5866;p63"/>
            <p:cNvSpPr/>
            <p:nvPr/>
          </p:nvSpPr>
          <p:spPr>
            <a:xfrm>
              <a:off x="2634756" y="1702852"/>
              <a:ext cx="4005" cy="2200"/>
            </a:xfrm>
            <a:custGeom>
              <a:rect b="b" l="l" r="r" t="t"/>
              <a:pathLst>
                <a:path extrusionOk="0" h="162" w="295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7" name="Google Shape;5867;p63"/>
            <p:cNvSpPr/>
            <p:nvPr/>
          </p:nvSpPr>
          <p:spPr>
            <a:xfrm>
              <a:off x="2572489" y="170845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3"/>
            <p:cNvSpPr/>
            <p:nvPr/>
          </p:nvSpPr>
          <p:spPr>
            <a:xfrm>
              <a:off x="2506177" y="1694053"/>
              <a:ext cx="244" cy="299"/>
            </a:xfrm>
            <a:custGeom>
              <a:rect b="b" l="l" r="r" t="t"/>
              <a:pathLst>
                <a:path extrusionOk="0" h="22" w="18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3"/>
            <p:cNvSpPr/>
            <p:nvPr/>
          </p:nvSpPr>
          <p:spPr>
            <a:xfrm>
              <a:off x="2504602" y="1692152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3"/>
            <p:cNvSpPr/>
            <p:nvPr/>
          </p:nvSpPr>
          <p:spPr>
            <a:xfrm>
              <a:off x="2505172" y="1692818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1" name="Google Shape;5871;p63"/>
            <p:cNvSpPr/>
            <p:nvPr/>
          </p:nvSpPr>
          <p:spPr>
            <a:xfrm>
              <a:off x="2503325" y="1690768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2" name="Google Shape;5872;p63"/>
            <p:cNvSpPr/>
            <p:nvPr/>
          </p:nvSpPr>
          <p:spPr>
            <a:xfrm>
              <a:off x="2568497" y="1712166"/>
              <a:ext cx="244" cy="54"/>
            </a:xfrm>
            <a:custGeom>
              <a:rect b="b" l="l" r="r" t="t"/>
              <a:pathLst>
                <a:path extrusionOk="0" h="4" w="18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3"/>
            <p:cNvSpPr/>
            <p:nvPr/>
          </p:nvSpPr>
          <p:spPr>
            <a:xfrm>
              <a:off x="2567778" y="1712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3"/>
            <p:cNvSpPr/>
            <p:nvPr/>
          </p:nvSpPr>
          <p:spPr>
            <a:xfrm>
              <a:off x="2461873" y="1676280"/>
              <a:ext cx="19022" cy="5051"/>
            </a:xfrm>
            <a:custGeom>
              <a:rect b="b" l="l" r="r" t="t"/>
              <a:pathLst>
                <a:path extrusionOk="0" h="372" w="1401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3"/>
            <p:cNvSpPr/>
            <p:nvPr/>
          </p:nvSpPr>
          <p:spPr>
            <a:xfrm>
              <a:off x="2516061" y="1694583"/>
              <a:ext cx="394" cy="95"/>
            </a:xfrm>
            <a:custGeom>
              <a:rect b="b" l="l" r="r" t="t"/>
              <a:pathLst>
                <a:path extrusionOk="0" h="7" w="29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3"/>
            <p:cNvSpPr/>
            <p:nvPr/>
          </p:nvSpPr>
          <p:spPr>
            <a:xfrm>
              <a:off x="2515260" y="169452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3"/>
            <p:cNvSpPr/>
            <p:nvPr/>
          </p:nvSpPr>
          <p:spPr>
            <a:xfrm>
              <a:off x="2514690" y="1694624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3"/>
            <p:cNvSpPr/>
            <p:nvPr/>
          </p:nvSpPr>
          <p:spPr>
            <a:xfrm>
              <a:off x="2514119" y="1694678"/>
              <a:ext cx="149" cy="0"/>
            </a:xfrm>
            <a:custGeom>
              <a:rect b="b" l="l" r="r" t="t"/>
              <a:pathLst>
                <a:path extrusionOk="0" h="0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3"/>
            <p:cNvSpPr/>
            <p:nvPr/>
          </p:nvSpPr>
          <p:spPr>
            <a:xfrm>
              <a:off x="2499374" y="168683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3"/>
            <p:cNvSpPr/>
            <p:nvPr/>
          </p:nvSpPr>
          <p:spPr>
            <a:xfrm>
              <a:off x="2505742" y="1693483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3"/>
            <p:cNvSpPr/>
            <p:nvPr/>
          </p:nvSpPr>
          <p:spPr>
            <a:xfrm>
              <a:off x="2498804" y="1686301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3"/>
            <p:cNvSpPr/>
            <p:nvPr/>
          </p:nvSpPr>
          <p:spPr>
            <a:xfrm>
              <a:off x="2507168" y="1695574"/>
              <a:ext cx="109" cy="163"/>
            </a:xfrm>
            <a:custGeom>
              <a:rect b="b" l="l" r="r" t="t"/>
              <a:pathLst>
                <a:path extrusionOk="0" h="12" w="8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3" name="Google Shape;5883;p63"/>
            <p:cNvSpPr/>
            <p:nvPr/>
          </p:nvSpPr>
          <p:spPr>
            <a:xfrm>
              <a:off x="2501329" y="1688677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4" name="Google Shape;5884;p63"/>
            <p:cNvSpPr/>
            <p:nvPr/>
          </p:nvSpPr>
          <p:spPr>
            <a:xfrm>
              <a:off x="2557133" y="1719389"/>
              <a:ext cx="910" cy="1249"/>
            </a:xfrm>
            <a:custGeom>
              <a:rect b="b" l="l" r="r" t="t"/>
              <a:pathLst>
                <a:path extrusionOk="0" h="92" w="67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3"/>
            <p:cNvSpPr/>
            <p:nvPr/>
          </p:nvSpPr>
          <p:spPr>
            <a:xfrm>
              <a:off x="2501995" y="1689342"/>
              <a:ext cx="339" cy="353"/>
            </a:xfrm>
            <a:custGeom>
              <a:rect b="b" l="l" r="r" t="t"/>
              <a:pathLst>
                <a:path extrusionOk="0" h="26" w="25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3"/>
            <p:cNvSpPr/>
            <p:nvPr/>
          </p:nvSpPr>
          <p:spPr>
            <a:xfrm>
              <a:off x="2500664" y="1688011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3"/>
            <p:cNvSpPr/>
            <p:nvPr/>
          </p:nvSpPr>
          <p:spPr>
            <a:xfrm>
              <a:off x="2506937" y="16951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3"/>
            <p:cNvSpPr/>
            <p:nvPr/>
          </p:nvSpPr>
          <p:spPr>
            <a:xfrm>
              <a:off x="2503991" y="1691487"/>
              <a:ext cx="299" cy="339"/>
            </a:xfrm>
            <a:custGeom>
              <a:rect b="b" l="l" r="r" t="t"/>
              <a:pathLst>
                <a:path extrusionOk="0" h="25" w="22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3"/>
            <p:cNvSpPr/>
            <p:nvPr/>
          </p:nvSpPr>
          <p:spPr>
            <a:xfrm>
              <a:off x="2506598" y="1694624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0" name="Google Shape;5890;p63"/>
            <p:cNvSpPr/>
            <p:nvPr/>
          </p:nvSpPr>
          <p:spPr>
            <a:xfrm>
              <a:off x="2515640" y="1694529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1" name="Google Shape;5891;p63"/>
            <p:cNvSpPr/>
            <p:nvPr/>
          </p:nvSpPr>
          <p:spPr>
            <a:xfrm>
              <a:off x="2568973" y="1712111"/>
              <a:ext cx="1344" cy="109"/>
            </a:xfrm>
            <a:custGeom>
              <a:rect b="b" l="l" r="r" t="t"/>
              <a:pathLst>
                <a:path extrusionOk="0" h="8" w="99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3"/>
            <p:cNvSpPr/>
            <p:nvPr/>
          </p:nvSpPr>
          <p:spPr>
            <a:xfrm>
              <a:off x="2512640" y="1694909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3"/>
            <p:cNvSpPr/>
            <p:nvPr/>
          </p:nvSpPr>
          <p:spPr>
            <a:xfrm>
              <a:off x="2499999" y="1687400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3"/>
            <p:cNvSpPr/>
            <p:nvPr/>
          </p:nvSpPr>
          <p:spPr>
            <a:xfrm>
              <a:off x="2513400" y="1694773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5" name="Google Shape;5895;p63"/>
            <p:cNvSpPr/>
            <p:nvPr/>
          </p:nvSpPr>
          <p:spPr>
            <a:xfrm>
              <a:off x="2566963" y="1712546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6" name="Google Shape;5896;p63"/>
            <p:cNvSpPr/>
            <p:nvPr/>
          </p:nvSpPr>
          <p:spPr>
            <a:xfrm>
              <a:off x="2502660" y="1690062"/>
              <a:ext cx="339" cy="339"/>
            </a:xfrm>
            <a:custGeom>
              <a:rect b="b" l="l" r="r" t="t"/>
              <a:pathLst>
                <a:path extrusionOk="0" h="25" w="25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3"/>
            <p:cNvSpPr/>
            <p:nvPr/>
          </p:nvSpPr>
          <p:spPr>
            <a:xfrm>
              <a:off x="2690844" y="1643097"/>
              <a:ext cx="339" cy="489"/>
            </a:xfrm>
            <a:custGeom>
              <a:rect b="b" l="l" r="r" t="t"/>
              <a:pathLst>
                <a:path extrusionOk="0" h="36" w="25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3"/>
            <p:cNvSpPr/>
            <p:nvPr/>
          </p:nvSpPr>
          <p:spPr>
            <a:xfrm>
              <a:off x="2691319" y="1642622"/>
              <a:ext cx="244" cy="353"/>
            </a:xfrm>
            <a:custGeom>
              <a:rect b="b" l="l" r="r" t="t"/>
              <a:pathLst>
                <a:path extrusionOk="0" h="26" w="18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3"/>
            <p:cNvSpPr/>
            <p:nvPr/>
          </p:nvSpPr>
          <p:spPr>
            <a:xfrm>
              <a:off x="2691645" y="1642147"/>
              <a:ext cx="204" cy="353"/>
            </a:xfrm>
            <a:custGeom>
              <a:rect b="b" l="l" r="r" t="t"/>
              <a:pathLst>
                <a:path extrusionOk="0" h="26" w="15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0" name="Google Shape;5900;p63"/>
            <p:cNvSpPr/>
            <p:nvPr/>
          </p:nvSpPr>
          <p:spPr>
            <a:xfrm>
              <a:off x="2655339" y="1679838"/>
              <a:ext cx="4141" cy="1113"/>
            </a:xfrm>
            <a:custGeom>
              <a:rect b="b" l="l" r="r" t="t"/>
              <a:pathLst>
                <a:path extrusionOk="0" h="82" w="305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1" name="Google Shape;5901;p63"/>
            <p:cNvSpPr/>
            <p:nvPr/>
          </p:nvSpPr>
          <p:spPr>
            <a:xfrm>
              <a:off x="2691930" y="1641861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3"/>
            <p:cNvSpPr/>
            <p:nvPr/>
          </p:nvSpPr>
          <p:spPr>
            <a:xfrm>
              <a:off x="2643255" y="1705934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3"/>
            <p:cNvSpPr/>
            <p:nvPr/>
          </p:nvSpPr>
          <p:spPr>
            <a:xfrm>
              <a:off x="2438968" y="1708269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3"/>
            <p:cNvSpPr/>
            <p:nvPr/>
          </p:nvSpPr>
          <p:spPr>
            <a:xfrm>
              <a:off x="2438873" y="170855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5" name="Google Shape;5905;p63"/>
            <p:cNvSpPr/>
            <p:nvPr/>
          </p:nvSpPr>
          <p:spPr>
            <a:xfrm>
              <a:off x="2438819" y="1710401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6" name="Google Shape;5906;p63"/>
            <p:cNvSpPr/>
            <p:nvPr/>
          </p:nvSpPr>
          <p:spPr>
            <a:xfrm>
              <a:off x="2438683" y="1709545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3"/>
            <p:cNvSpPr/>
            <p:nvPr/>
          </p:nvSpPr>
          <p:spPr>
            <a:xfrm>
              <a:off x="2438778" y="170878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3"/>
            <p:cNvSpPr/>
            <p:nvPr/>
          </p:nvSpPr>
          <p:spPr>
            <a:xfrm>
              <a:off x="2438724" y="170916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3"/>
            <p:cNvSpPr/>
            <p:nvPr/>
          </p:nvSpPr>
          <p:spPr>
            <a:xfrm>
              <a:off x="2438724" y="1709925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0" name="Google Shape;5910;p63"/>
            <p:cNvSpPr/>
            <p:nvPr/>
          </p:nvSpPr>
          <p:spPr>
            <a:xfrm>
              <a:off x="3083315" y="1349877"/>
              <a:ext cx="6436" cy="2648"/>
            </a:xfrm>
            <a:custGeom>
              <a:rect b="b" l="l" r="r" t="t"/>
              <a:pathLst>
                <a:path extrusionOk="0" h="195" w="474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1" name="Google Shape;5911;p63"/>
            <p:cNvSpPr/>
            <p:nvPr/>
          </p:nvSpPr>
          <p:spPr>
            <a:xfrm>
              <a:off x="2740470" y="1256152"/>
              <a:ext cx="41452" cy="20869"/>
            </a:xfrm>
            <a:custGeom>
              <a:rect b="b" l="l" r="r" t="t"/>
              <a:pathLst>
                <a:path extrusionOk="0" h="1537" w="3053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3"/>
            <p:cNvSpPr/>
            <p:nvPr/>
          </p:nvSpPr>
          <p:spPr>
            <a:xfrm>
              <a:off x="2779112" y="1267720"/>
              <a:ext cx="44453" cy="23136"/>
            </a:xfrm>
            <a:custGeom>
              <a:rect b="b" l="l" r="r" t="t"/>
              <a:pathLst>
                <a:path extrusionOk="0" h="1704" w="3274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3"/>
            <p:cNvSpPr/>
            <p:nvPr/>
          </p:nvSpPr>
          <p:spPr>
            <a:xfrm>
              <a:off x="3087022" y="1356164"/>
              <a:ext cx="21412" cy="7834"/>
            </a:xfrm>
            <a:custGeom>
              <a:rect b="b" l="l" r="r" t="t"/>
              <a:pathLst>
                <a:path extrusionOk="0" h="577" w="1577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3"/>
            <p:cNvSpPr/>
            <p:nvPr/>
          </p:nvSpPr>
          <p:spPr>
            <a:xfrm>
              <a:off x="2249874" y="1296871"/>
              <a:ext cx="1208533" cy="418540"/>
            </a:xfrm>
            <a:custGeom>
              <a:rect b="b" l="l" r="r" t="t"/>
              <a:pathLst>
                <a:path extrusionOk="0" h="30826" w="8901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3"/>
            <p:cNvSpPr/>
            <p:nvPr/>
          </p:nvSpPr>
          <p:spPr>
            <a:xfrm>
              <a:off x="2192984" y="1581360"/>
              <a:ext cx="21262" cy="7753"/>
            </a:xfrm>
            <a:custGeom>
              <a:rect b="b" l="l" r="r" t="t"/>
              <a:pathLst>
                <a:path extrusionOk="0" h="571" w="1566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3"/>
            <p:cNvSpPr/>
            <p:nvPr/>
          </p:nvSpPr>
          <p:spPr>
            <a:xfrm>
              <a:off x="2688889" y="1342735"/>
              <a:ext cx="3394" cy="828"/>
            </a:xfrm>
            <a:custGeom>
              <a:rect b="b" l="l" r="r" t="t"/>
              <a:pathLst>
                <a:path extrusionOk="0" h="61" w="25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7" name="Google Shape;5917;p63"/>
            <p:cNvSpPr/>
            <p:nvPr/>
          </p:nvSpPr>
          <p:spPr>
            <a:xfrm>
              <a:off x="3095345" y="1594612"/>
              <a:ext cx="18737" cy="78777"/>
            </a:xfrm>
            <a:custGeom>
              <a:rect b="b" l="l" r="r" t="t"/>
              <a:pathLst>
                <a:path extrusionOk="0" h="5802" w="138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8" name="Google Shape;5918;p63"/>
            <p:cNvSpPr/>
            <p:nvPr/>
          </p:nvSpPr>
          <p:spPr>
            <a:xfrm>
              <a:off x="2726485" y="1235772"/>
              <a:ext cx="39185" cy="27603"/>
            </a:xfrm>
            <a:custGeom>
              <a:rect b="b" l="l" r="r" t="t"/>
              <a:pathLst>
                <a:path extrusionOk="0" h="2033" w="2886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3"/>
            <p:cNvSpPr/>
            <p:nvPr/>
          </p:nvSpPr>
          <p:spPr>
            <a:xfrm>
              <a:off x="2452749" y="1237876"/>
              <a:ext cx="24249" cy="7875"/>
            </a:xfrm>
            <a:custGeom>
              <a:rect b="b" l="l" r="r" t="t"/>
              <a:pathLst>
                <a:path extrusionOk="0" h="580" w="1786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3"/>
            <p:cNvSpPr/>
            <p:nvPr/>
          </p:nvSpPr>
          <p:spPr>
            <a:xfrm>
              <a:off x="2405554" y="1415592"/>
              <a:ext cx="14406" cy="8065"/>
            </a:xfrm>
            <a:custGeom>
              <a:rect b="b" l="l" r="r" t="t"/>
              <a:pathLst>
                <a:path extrusionOk="0" h="594" w="1061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1" name="Google Shape;5921;p63"/>
            <p:cNvSpPr/>
            <p:nvPr/>
          </p:nvSpPr>
          <p:spPr>
            <a:xfrm>
              <a:off x="2399471" y="1241556"/>
              <a:ext cx="30047" cy="12613"/>
            </a:xfrm>
            <a:custGeom>
              <a:rect b="b" l="l" r="r" t="t"/>
              <a:pathLst>
                <a:path extrusionOk="0" h="929" w="2213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2" name="Google Shape;5922;p63"/>
            <p:cNvSpPr/>
            <p:nvPr/>
          </p:nvSpPr>
          <p:spPr>
            <a:xfrm>
              <a:off x="2429179" y="1308887"/>
              <a:ext cx="131865" cy="90535"/>
            </a:xfrm>
            <a:custGeom>
              <a:rect b="b" l="l" r="r" t="t"/>
              <a:pathLst>
                <a:path extrusionOk="0" h="6668" w="9712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3"/>
            <p:cNvSpPr/>
            <p:nvPr/>
          </p:nvSpPr>
          <p:spPr>
            <a:xfrm>
              <a:off x="2439104" y="1251861"/>
              <a:ext cx="6857" cy="1833"/>
            </a:xfrm>
            <a:custGeom>
              <a:rect b="b" l="l" r="r" t="t"/>
              <a:pathLst>
                <a:path extrusionOk="0" h="135" w="505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3"/>
            <p:cNvSpPr/>
            <p:nvPr/>
          </p:nvSpPr>
          <p:spPr>
            <a:xfrm>
              <a:off x="2870271" y="1345763"/>
              <a:ext cx="11758" cy="4576"/>
            </a:xfrm>
            <a:custGeom>
              <a:rect b="b" l="l" r="r" t="t"/>
              <a:pathLst>
                <a:path extrusionOk="0" h="337" w="866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5" name="Google Shape;5925;p63"/>
            <p:cNvSpPr/>
            <p:nvPr/>
          </p:nvSpPr>
          <p:spPr>
            <a:xfrm>
              <a:off x="2384020" y="1243620"/>
              <a:ext cx="22783" cy="4983"/>
            </a:xfrm>
            <a:custGeom>
              <a:rect b="b" l="l" r="r" t="t"/>
              <a:pathLst>
                <a:path extrusionOk="0" h="367" w="1678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6" name="Google Shape;5926;p63"/>
            <p:cNvSpPr/>
            <p:nvPr/>
          </p:nvSpPr>
          <p:spPr>
            <a:xfrm>
              <a:off x="2517202" y="1238691"/>
              <a:ext cx="17406" cy="5404"/>
            </a:xfrm>
            <a:custGeom>
              <a:rect b="b" l="l" r="r" t="t"/>
              <a:pathLst>
                <a:path extrusionOk="0" h="398" w="1282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3"/>
            <p:cNvSpPr/>
            <p:nvPr/>
          </p:nvSpPr>
          <p:spPr>
            <a:xfrm>
              <a:off x="2718026" y="1237646"/>
              <a:ext cx="8757" cy="2403"/>
            </a:xfrm>
            <a:custGeom>
              <a:rect b="b" l="l" r="r" t="t"/>
              <a:pathLst>
                <a:path extrusionOk="0" h="177" w="645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3"/>
            <p:cNvSpPr/>
            <p:nvPr/>
          </p:nvSpPr>
          <p:spPr>
            <a:xfrm>
              <a:off x="2570534" y="1361377"/>
              <a:ext cx="11229" cy="4209"/>
            </a:xfrm>
            <a:custGeom>
              <a:rect b="b" l="l" r="r" t="t"/>
              <a:pathLst>
                <a:path extrusionOk="0" h="310" w="827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3"/>
            <p:cNvSpPr/>
            <p:nvPr/>
          </p:nvSpPr>
          <p:spPr>
            <a:xfrm>
              <a:off x="2635516" y="1366890"/>
              <a:ext cx="4616" cy="2865"/>
            </a:xfrm>
            <a:custGeom>
              <a:rect b="b" l="l" r="r" t="t"/>
              <a:pathLst>
                <a:path extrusionOk="0" h="211" w="34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3"/>
            <p:cNvSpPr/>
            <p:nvPr/>
          </p:nvSpPr>
          <p:spPr>
            <a:xfrm>
              <a:off x="2491961" y="1240701"/>
              <a:ext cx="20176" cy="8119"/>
            </a:xfrm>
            <a:custGeom>
              <a:rect b="b" l="l" r="r" t="t"/>
              <a:pathLst>
                <a:path extrusionOk="0" h="598" w="1486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3"/>
            <p:cNvSpPr/>
            <p:nvPr/>
          </p:nvSpPr>
          <p:spPr>
            <a:xfrm>
              <a:off x="2465159" y="1249621"/>
              <a:ext cx="23394" cy="6734"/>
            </a:xfrm>
            <a:custGeom>
              <a:rect b="b" l="l" r="r" t="t"/>
              <a:pathLst>
                <a:path extrusionOk="0" h="496" w="1723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3"/>
            <p:cNvSpPr/>
            <p:nvPr/>
          </p:nvSpPr>
          <p:spPr>
            <a:xfrm>
              <a:off x="2466530" y="1232500"/>
              <a:ext cx="20597" cy="4358"/>
            </a:xfrm>
            <a:custGeom>
              <a:rect b="b" l="l" r="r" t="t"/>
              <a:pathLst>
                <a:path extrusionOk="0" h="321" w="1517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3"/>
            <p:cNvSpPr/>
            <p:nvPr/>
          </p:nvSpPr>
          <p:spPr>
            <a:xfrm>
              <a:off x="2698353" y="164214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4" name="Google Shape;5934;p63"/>
            <p:cNvSpPr/>
            <p:nvPr/>
          </p:nvSpPr>
          <p:spPr>
            <a:xfrm>
              <a:off x="2818038" y="1630266"/>
              <a:ext cx="3625" cy="530"/>
            </a:xfrm>
            <a:custGeom>
              <a:rect b="b" l="l" r="r" t="t"/>
              <a:pathLst>
                <a:path extrusionOk="0" h="39" w="267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5" name="Google Shape;5935;p63"/>
            <p:cNvSpPr/>
            <p:nvPr/>
          </p:nvSpPr>
          <p:spPr>
            <a:xfrm>
              <a:off x="2835580" y="1633878"/>
              <a:ext cx="2430" cy="815"/>
            </a:xfrm>
            <a:custGeom>
              <a:rect b="b" l="l" r="r" t="t"/>
              <a:pathLst>
                <a:path extrusionOk="0" h="60" w="179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3"/>
            <p:cNvSpPr/>
            <p:nvPr/>
          </p:nvSpPr>
          <p:spPr>
            <a:xfrm>
              <a:off x="2863808" y="1641861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3"/>
            <p:cNvSpPr/>
            <p:nvPr/>
          </p:nvSpPr>
          <p:spPr>
            <a:xfrm>
              <a:off x="2807149" y="1632778"/>
              <a:ext cx="2729" cy="1059"/>
            </a:xfrm>
            <a:custGeom>
              <a:rect b="b" l="l" r="r" t="t"/>
              <a:pathLst>
                <a:path extrusionOk="0" h="78" w="201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3"/>
            <p:cNvSpPr/>
            <p:nvPr/>
          </p:nvSpPr>
          <p:spPr>
            <a:xfrm>
              <a:off x="2901553" y="1635249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3"/>
            <p:cNvSpPr/>
            <p:nvPr/>
          </p:nvSpPr>
          <p:spPr>
            <a:xfrm>
              <a:off x="2907351" y="1636064"/>
              <a:ext cx="584" cy="299"/>
            </a:xfrm>
            <a:custGeom>
              <a:rect b="b" l="l" r="r" t="t"/>
              <a:pathLst>
                <a:path extrusionOk="0" h="22" w="43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3"/>
            <p:cNvSpPr/>
            <p:nvPr/>
          </p:nvSpPr>
          <p:spPr>
            <a:xfrm>
              <a:off x="2902355" y="1635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3"/>
            <p:cNvSpPr/>
            <p:nvPr/>
          </p:nvSpPr>
          <p:spPr>
            <a:xfrm>
              <a:off x="2873367" y="1638915"/>
              <a:ext cx="3286" cy="1018"/>
            </a:xfrm>
            <a:custGeom>
              <a:rect b="b" l="l" r="r" t="t"/>
              <a:pathLst>
                <a:path extrusionOk="0" h="75" w="242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2" name="Google Shape;5942;p63"/>
            <p:cNvSpPr/>
            <p:nvPr/>
          </p:nvSpPr>
          <p:spPr>
            <a:xfrm>
              <a:off x="2746879" y="1634258"/>
              <a:ext cx="3299" cy="1494"/>
            </a:xfrm>
            <a:custGeom>
              <a:rect b="b" l="l" r="r" t="t"/>
              <a:pathLst>
                <a:path extrusionOk="0" h="110" w="243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3" name="Google Shape;5943;p63"/>
            <p:cNvSpPr/>
            <p:nvPr/>
          </p:nvSpPr>
          <p:spPr>
            <a:xfrm>
              <a:off x="2716221" y="1632113"/>
              <a:ext cx="2444" cy="1534"/>
            </a:xfrm>
            <a:custGeom>
              <a:rect b="b" l="l" r="r" t="t"/>
              <a:pathLst>
                <a:path extrusionOk="0" h="113" w="18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3"/>
            <p:cNvSpPr/>
            <p:nvPr/>
          </p:nvSpPr>
          <p:spPr>
            <a:xfrm>
              <a:off x="2699059" y="164144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3"/>
            <p:cNvSpPr/>
            <p:nvPr/>
          </p:nvSpPr>
          <p:spPr>
            <a:xfrm>
              <a:off x="2698869" y="164157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3"/>
            <p:cNvSpPr/>
            <p:nvPr/>
          </p:nvSpPr>
          <p:spPr>
            <a:xfrm>
              <a:off x="2698678" y="1641726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7" name="Google Shape;5947;p63"/>
            <p:cNvSpPr/>
            <p:nvPr/>
          </p:nvSpPr>
          <p:spPr>
            <a:xfrm>
              <a:off x="2698543" y="1641916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8" name="Google Shape;5948;p63"/>
            <p:cNvSpPr/>
            <p:nvPr/>
          </p:nvSpPr>
          <p:spPr>
            <a:xfrm>
              <a:off x="2700348" y="1640870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3"/>
            <p:cNvSpPr/>
            <p:nvPr/>
          </p:nvSpPr>
          <p:spPr>
            <a:xfrm>
              <a:off x="2699629" y="1641155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3"/>
            <p:cNvSpPr/>
            <p:nvPr/>
          </p:nvSpPr>
          <p:spPr>
            <a:xfrm>
              <a:off x="2698448" y="1642051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3"/>
            <p:cNvSpPr/>
            <p:nvPr/>
          </p:nvSpPr>
          <p:spPr>
            <a:xfrm>
              <a:off x="2699968" y="1641006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3"/>
            <p:cNvSpPr/>
            <p:nvPr/>
          </p:nvSpPr>
          <p:spPr>
            <a:xfrm>
              <a:off x="2699303" y="1641291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63"/>
            <p:cNvSpPr/>
            <p:nvPr/>
          </p:nvSpPr>
          <p:spPr>
            <a:xfrm>
              <a:off x="2750164" y="1633688"/>
              <a:ext cx="6952" cy="2050"/>
            </a:xfrm>
            <a:custGeom>
              <a:rect b="b" l="l" r="r" t="t"/>
              <a:pathLst>
                <a:path extrusionOk="0" h="151" w="512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63"/>
            <p:cNvSpPr/>
            <p:nvPr/>
          </p:nvSpPr>
          <p:spPr>
            <a:xfrm>
              <a:off x="2757102" y="1635249"/>
              <a:ext cx="3666" cy="2009"/>
            </a:xfrm>
            <a:custGeom>
              <a:rect b="b" l="l" r="r" t="t"/>
              <a:pathLst>
                <a:path extrusionOk="0" h="148" w="27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3"/>
            <p:cNvSpPr/>
            <p:nvPr/>
          </p:nvSpPr>
          <p:spPr>
            <a:xfrm>
              <a:off x="2728291" y="1626980"/>
              <a:ext cx="3489" cy="204"/>
            </a:xfrm>
            <a:custGeom>
              <a:rect b="b" l="l" r="r" t="t"/>
              <a:pathLst>
                <a:path extrusionOk="0" h="15" w="257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3"/>
            <p:cNvSpPr/>
            <p:nvPr/>
          </p:nvSpPr>
          <p:spPr>
            <a:xfrm>
              <a:off x="2720688" y="1629126"/>
              <a:ext cx="3340" cy="1670"/>
            </a:xfrm>
            <a:custGeom>
              <a:rect b="b" l="l" r="r" t="t"/>
              <a:pathLst>
                <a:path extrusionOk="0" h="123" w="246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3"/>
            <p:cNvSpPr/>
            <p:nvPr/>
          </p:nvSpPr>
          <p:spPr>
            <a:xfrm>
              <a:off x="2697877" y="1642337"/>
              <a:ext cx="434" cy="109"/>
            </a:xfrm>
            <a:custGeom>
              <a:rect b="b" l="l" r="r" t="t"/>
              <a:pathLst>
                <a:path extrusionOk="0" h="8" w="32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3"/>
            <p:cNvSpPr/>
            <p:nvPr/>
          </p:nvSpPr>
          <p:spPr>
            <a:xfrm>
              <a:off x="2761094" y="1634923"/>
              <a:ext cx="3666" cy="2200"/>
            </a:xfrm>
            <a:custGeom>
              <a:rect b="b" l="l" r="r" t="t"/>
              <a:pathLst>
                <a:path extrusionOk="0" h="162" w="27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3"/>
            <p:cNvSpPr/>
            <p:nvPr/>
          </p:nvSpPr>
          <p:spPr>
            <a:xfrm>
              <a:off x="2741991" y="1628963"/>
              <a:ext cx="2240" cy="2688"/>
            </a:xfrm>
            <a:custGeom>
              <a:rect b="b" l="l" r="r" t="t"/>
              <a:pathLst>
                <a:path extrusionOk="0" h="198" w="165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3"/>
            <p:cNvSpPr/>
            <p:nvPr/>
          </p:nvSpPr>
          <p:spPr>
            <a:xfrm>
              <a:off x="2895851" y="1634774"/>
              <a:ext cx="3571" cy="964"/>
            </a:xfrm>
            <a:custGeom>
              <a:rect b="b" l="l" r="r" t="t"/>
              <a:pathLst>
                <a:path extrusionOk="0" h="71" w="263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3"/>
            <p:cNvSpPr/>
            <p:nvPr/>
          </p:nvSpPr>
          <p:spPr>
            <a:xfrm>
              <a:off x="2850271" y="1641576"/>
              <a:ext cx="6191" cy="1208"/>
            </a:xfrm>
            <a:custGeom>
              <a:rect b="b" l="l" r="r" t="t"/>
              <a:pathLst>
                <a:path extrusionOk="0" h="89" w="456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63"/>
            <p:cNvSpPr/>
            <p:nvPr/>
          </p:nvSpPr>
          <p:spPr>
            <a:xfrm>
              <a:off x="2868370" y="1640300"/>
              <a:ext cx="3965" cy="774"/>
            </a:xfrm>
            <a:custGeom>
              <a:rect b="b" l="l" r="r" t="t"/>
              <a:pathLst>
                <a:path extrusionOk="0" h="57" w="292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63"/>
            <p:cNvSpPr/>
            <p:nvPr/>
          </p:nvSpPr>
          <p:spPr>
            <a:xfrm>
              <a:off x="2799315" y="1625840"/>
              <a:ext cx="394" cy="2824"/>
            </a:xfrm>
            <a:custGeom>
              <a:rect b="b" l="l" r="r" t="t"/>
              <a:pathLst>
                <a:path extrusionOk="0" h="208" w="29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3"/>
            <p:cNvSpPr/>
            <p:nvPr/>
          </p:nvSpPr>
          <p:spPr>
            <a:xfrm>
              <a:off x="2845696" y="1640911"/>
              <a:ext cx="4290" cy="638"/>
            </a:xfrm>
            <a:custGeom>
              <a:rect b="b" l="l" r="r" t="t"/>
              <a:pathLst>
                <a:path extrusionOk="0" h="47" w="316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63"/>
            <p:cNvSpPr/>
            <p:nvPr/>
          </p:nvSpPr>
          <p:spPr>
            <a:xfrm>
              <a:off x="2342147" y="1694393"/>
              <a:ext cx="190" cy="54"/>
            </a:xfrm>
            <a:custGeom>
              <a:rect b="b" l="l" r="r" t="t"/>
              <a:pathLst>
                <a:path extrusionOk="0" h="4" w="14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63"/>
            <p:cNvSpPr/>
            <p:nvPr/>
          </p:nvSpPr>
          <p:spPr>
            <a:xfrm>
              <a:off x="2342527" y="1694243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3"/>
            <p:cNvSpPr/>
            <p:nvPr/>
          </p:nvSpPr>
          <p:spPr>
            <a:xfrm>
              <a:off x="2342812" y="1694148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3"/>
            <p:cNvSpPr/>
            <p:nvPr/>
          </p:nvSpPr>
          <p:spPr>
            <a:xfrm>
              <a:off x="2341767" y="1694529"/>
              <a:ext cx="190" cy="109"/>
            </a:xfrm>
            <a:custGeom>
              <a:rect b="b" l="l" r="r" t="t"/>
              <a:pathLst>
                <a:path extrusionOk="0" h="8" w="14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3"/>
            <p:cNvSpPr/>
            <p:nvPr/>
          </p:nvSpPr>
          <p:spPr>
            <a:xfrm>
              <a:off x="2341278" y="1694773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3"/>
            <p:cNvSpPr/>
            <p:nvPr/>
          </p:nvSpPr>
          <p:spPr>
            <a:xfrm>
              <a:off x="2371230" y="1702227"/>
              <a:ext cx="1208" cy="923"/>
            </a:xfrm>
            <a:custGeom>
              <a:rect b="b" l="l" r="r" t="t"/>
              <a:pathLst>
                <a:path extrusionOk="0" h="68" w="89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63"/>
            <p:cNvSpPr/>
            <p:nvPr/>
          </p:nvSpPr>
          <p:spPr>
            <a:xfrm>
              <a:off x="2343043" y="169414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63"/>
            <p:cNvSpPr/>
            <p:nvPr/>
          </p:nvSpPr>
          <p:spPr>
            <a:xfrm>
              <a:off x="2385676" y="1707223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3"/>
            <p:cNvSpPr/>
            <p:nvPr/>
          </p:nvSpPr>
          <p:spPr>
            <a:xfrm>
              <a:off x="2340708" y="1695058"/>
              <a:ext cx="299" cy="149"/>
            </a:xfrm>
            <a:custGeom>
              <a:rect b="b" l="l" r="r" t="t"/>
              <a:pathLst>
                <a:path extrusionOk="0" h="11" w="22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3"/>
            <p:cNvSpPr/>
            <p:nvPr/>
          </p:nvSpPr>
          <p:spPr>
            <a:xfrm>
              <a:off x="2372520" y="1702892"/>
              <a:ext cx="489" cy="299"/>
            </a:xfrm>
            <a:custGeom>
              <a:rect b="b" l="l" r="r" t="t"/>
              <a:pathLst>
                <a:path extrusionOk="0" h="22" w="36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63"/>
            <p:cNvSpPr/>
            <p:nvPr/>
          </p:nvSpPr>
          <p:spPr>
            <a:xfrm>
              <a:off x="2372995" y="1701942"/>
              <a:ext cx="7617" cy="923"/>
            </a:xfrm>
            <a:custGeom>
              <a:rect b="b" l="l" r="r" t="t"/>
              <a:pathLst>
                <a:path extrusionOk="0" h="68" w="561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63"/>
            <p:cNvSpPr/>
            <p:nvPr/>
          </p:nvSpPr>
          <p:spPr>
            <a:xfrm>
              <a:off x="2343287" y="1694040"/>
              <a:ext cx="9518" cy="2878"/>
            </a:xfrm>
            <a:custGeom>
              <a:rect b="b" l="l" r="r" t="t"/>
              <a:pathLst>
                <a:path extrusionOk="0" h="212" w="701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3"/>
            <p:cNvSpPr/>
            <p:nvPr/>
          </p:nvSpPr>
          <p:spPr>
            <a:xfrm>
              <a:off x="2385771" y="1707509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3"/>
            <p:cNvSpPr/>
            <p:nvPr/>
          </p:nvSpPr>
          <p:spPr>
            <a:xfrm>
              <a:off x="2386667" y="1707807"/>
              <a:ext cx="3870" cy="2227"/>
            </a:xfrm>
            <a:custGeom>
              <a:rect b="b" l="l" r="r" t="t"/>
              <a:pathLst>
                <a:path extrusionOk="0" h="164" w="285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3"/>
            <p:cNvSpPr/>
            <p:nvPr/>
          </p:nvSpPr>
          <p:spPr>
            <a:xfrm>
              <a:off x="2210472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3"/>
            <p:cNvSpPr/>
            <p:nvPr/>
          </p:nvSpPr>
          <p:spPr>
            <a:xfrm>
              <a:off x="2211138" y="158934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3"/>
            <p:cNvSpPr/>
            <p:nvPr/>
          </p:nvSpPr>
          <p:spPr>
            <a:xfrm>
              <a:off x="2198728" y="1588678"/>
              <a:ext cx="353" cy="54"/>
            </a:xfrm>
            <a:custGeom>
              <a:rect b="b" l="l" r="r" t="t"/>
              <a:pathLst>
                <a:path extrusionOk="0" h="4" w="26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3"/>
            <p:cNvSpPr/>
            <p:nvPr/>
          </p:nvSpPr>
          <p:spPr>
            <a:xfrm>
              <a:off x="2198253" y="1588678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3"/>
            <p:cNvSpPr/>
            <p:nvPr/>
          </p:nvSpPr>
          <p:spPr>
            <a:xfrm>
              <a:off x="2194071" y="1587579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63"/>
            <p:cNvSpPr/>
            <p:nvPr/>
          </p:nvSpPr>
          <p:spPr>
            <a:xfrm>
              <a:off x="2193650" y="1587443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63"/>
            <p:cNvSpPr/>
            <p:nvPr/>
          </p:nvSpPr>
          <p:spPr>
            <a:xfrm>
              <a:off x="2197777" y="1588583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3"/>
            <p:cNvSpPr/>
            <p:nvPr/>
          </p:nvSpPr>
          <p:spPr>
            <a:xfrm>
              <a:off x="2209807" y="158938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3"/>
            <p:cNvSpPr/>
            <p:nvPr/>
          </p:nvSpPr>
          <p:spPr>
            <a:xfrm>
              <a:off x="2199298" y="1588719"/>
              <a:ext cx="353" cy="68"/>
            </a:xfrm>
            <a:custGeom>
              <a:rect b="b" l="l" r="r" t="t"/>
              <a:pathLst>
                <a:path extrusionOk="0" h="5" w="26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3"/>
            <p:cNvSpPr/>
            <p:nvPr/>
          </p:nvSpPr>
          <p:spPr>
            <a:xfrm>
              <a:off x="2208436" y="1589344"/>
              <a:ext cx="679" cy="14"/>
            </a:xfrm>
            <a:custGeom>
              <a:rect b="b" l="l" r="r" t="t"/>
              <a:pathLst>
                <a:path extrusionOk="0" h="1" w="5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3"/>
            <p:cNvSpPr/>
            <p:nvPr/>
          </p:nvSpPr>
          <p:spPr>
            <a:xfrm>
              <a:off x="2202448" y="1589004"/>
              <a:ext cx="5947" cy="353"/>
            </a:xfrm>
            <a:custGeom>
              <a:rect b="b" l="l" r="r" t="t"/>
              <a:pathLst>
                <a:path extrusionOk="0" h="26" w="438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63"/>
            <p:cNvSpPr/>
            <p:nvPr/>
          </p:nvSpPr>
          <p:spPr>
            <a:xfrm>
              <a:off x="2213228" y="1589194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63"/>
            <p:cNvSpPr/>
            <p:nvPr/>
          </p:nvSpPr>
          <p:spPr>
            <a:xfrm>
              <a:off x="2212047" y="1589289"/>
              <a:ext cx="339" cy="14"/>
            </a:xfrm>
            <a:custGeom>
              <a:rect b="b" l="l" r="r" t="t"/>
              <a:pathLst>
                <a:path extrusionOk="0" h="1" w="25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3"/>
            <p:cNvSpPr/>
            <p:nvPr/>
          </p:nvSpPr>
          <p:spPr>
            <a:xfrm>
              <a:off x="2211382" y="1589289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3"/>
            <p:cNvSpPr/>
            <p:nvPr/>
          </p:nvSpPr>
          <p:spPr>
            <a:xfrm>
              <a:off x="2195876" y="1588244"/>
              <a:ext cx="109" cy="68"/>
            </a:xfrm>
            <a:custGeom>
              <a:rect b="b" l="l" r="r" t="t"/>
              <a:pathLst>
                <a:path extrusionOk="0" h="5" w="8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3"/>
            <p:cNvSpPr/>
            <p:nvPr/>
          </p:nvSpPr>
          <p:spPr>
            <a:xfrm>
              <a:off x="2195456" y="158810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3"/>
            <p:cNvSpPr/>
            <p:nvPr/>
          </p:nvSpPr>
          <p:spPr>
            <a:xfrm>
              <a:off x="2196067" y="158833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3"/>
            <p:cNvSpPr/>
            <p:nvPr/>
          </p:nvSpPr>
          <p:spPr>
            <a:xfrm>
              <a:off x="2212658" y="1589249"/>
              <a:ext cx="299" cy="14"/>
            </a:xfrm>
            <a:custGeom>
              <a:rect b="b" l="l" r="r" t="t"/>
              <a:pathLst>
                <a:path extrusionOk="0" h="1" w="22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3"/>
            <p:cNvSpPr/>
            <p:nvPr/>
          </p:nvSpPr>
          <p:spPr>
            <a:xfrm>
              <a:off x="2196352" y="1588393"/>
              <a:ext cx="109" cy="14"/>
            </a:xfrm>
            <a:custGeom>
              <a:rect b="b" l="l" r="r" t="t"/>
              <a:pathLst>
                <a:path extrusionOk="0" h="1" w="8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63"/>
            <p:cNvSpPr/>
            <p:nvPr/>
          </p:nvSpPr>
          <p:spPr>
            <a:xfrm>
              <a:off x="2194641" y="158776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63"/>
            <p:cNvSpPr/>
            <p:nvPr/>
          </p:nvSpPr>
          <p:spPr>
            <a:xfrm>
              <a:off x="2196976" y="1588488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3"/>
            <p:cNvSpPr/>
            <p:nvPr/>
          </p:nvSpPr>
          <p:spPr>
            <a:xfrm>
              <a:off x="2195075" y="158795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3"/>
            <p:cNvSpPr/>
            <p:nvPr/>
          </p:nvSpPr>
          <p:spPr>
            <a:xfrm>
              <a:off x="2197356" y="1588529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3"/>
            <p:cNvSpPr/>
            <p:nvPr/>
          </p:nvSpPr>
          <p:spPr>
            <a:xfrm>
              <a:off x="2196637" y="1588434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3"/>
            <p:cNvSpPr/>
            <p:nvPr/>
          </p:nvSpPr>
          <p:spPr>
            <a:xfrm>
              <a:off x="2201783" y="1588963"/>
              <a:ext cx="625" cy="54"/>
            </a:xfrm>
            <a:custGeom>
              <a:rect b="b" l="l" r="r" t="t"/>
              <a:pathLst>
                <a:path extrusionOk="0" h="4" w="46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3"/>
            <p:cNvSpPr/>
            <p:nvPr/>
          </p:nvSpPr>
          <p:spPr>
            <a:xfrm>
              <a:off x="2201117" y="1588909"/>
              <a:ext cx="530" cy="68"/>
            </a:xfrm>
            <a:custGeom>
              <a:rect b="b" l="l" r="r" t="t"/>
              <a:pathLst>
                <a:path extrusionOk="0" h="5" w="39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3"/>
            <p:cNvSpPr/>
            <p:nvPr/>
          </p:nvSpPr>
          <p:spPr>
            <a:xfrm>
              <a:off x="2199868" y="1588814"/>
              <a:ext cx="394" cy="14"/>
            </a:xfrm>
            <a:custGeom>
              <a:rect b="b" l="l" r="r" t="t"/>
              <a:pathLst>
                <a:path extrusionOk="0" h="1" w="29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3"/>
            <p:cNvSpPr/>
            <p:nvPr/>
          </p:nvSpPr>
          <p:spPr>
            <a:xfrm>
              <a:off x="2200493" y="1588868"/>
              <a:ext cx="489" cy="54"/>
            </a:xfrm>
            <a:custGeom>
              <a:rect b="b" l="l" r="r" t="t"/>
              <a:pathLst>
                <a:path extrusionOk="0" h="4" w="36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3"/>
            <p:cNvSpPr/>
            <p:nvPr/>
          </p:nvSpPr>
          <p:spPr>
            <a:xfrm>
              <a:off x="2213799" y="1589154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63"/>
            <p:cNvSpPr/>
            <p:nvPr/>
          </p:nvSpPr>
          <p:spPr>
            <a:xfrm>
              <a:off x="2328882" y="1660259"/>
              <a:ext cx="54" cy="149"/>
            </a:xfrm>
            <a:custGeom>
              <a:rect b="b" l="l" r="r" t="t"/>
              <a:pathLst>
                <a:path extrusionOk="0" h="11" w="4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63"/>
            <p:cNvSpPr/>
            <p:nvPr/>
          </p:nvSpPr>
          <p:spPr>
            <a:xfrm>
              <a:off x="2335860" y="1655032"/>
              <a:ext cx="1534" cy="204"/>
            </a:xfrm>
            <a:custGeom>
              <a:rect b="b" l="l" r="r" t="t"/>
              <a:pathLst>
                <a:path extrusionOk="0" h="15" w="113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3"/>
            <p:cNvSpPr/>
            <p:nvPr/>
          </p:nvSpPr>
          <p:spPr>
            <a:xfrm>
              <a:off x="2341468" y="1648039"/>
              <a:ext cx="964" cy="1344"/>
            </a:xfrm>
            <a:custGeom>
              <a:rect b="b" l="l" r="r" t="t"/>
              <a:pathLst>
                <a:path extrusionOk="0" h="99" w="71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3"/>
            <p:cNvSpPr/>
            <p:nvPr/>
          </p:nvSpPr>
          <p:spPr>
            <a:xfrm>
              <a:off x="2309574" y="1627510"/>
              <a:ext cx="14" cy="434"/>
            </a:xfrm>
            <a:custGeom>
              <a:rect b="b" l="l" r="r" t="t"/>
              <a:pathLst>
                <a:path extrusionOk="0" h="32" w="1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3"/>
            <p:cNvSpPr/>
            <p:nvPr/>
          </p:nvSpPr>
          <p:spPr>
            <a:xfrm>
              <a:off x="2281483" y="1611298"/>
              <a:ext cx="1303" cy="475"/>
            </a:xfrm>
            <a:custGeom>
              <a:rect b="b" l="l" r="r" t="t"/>
              <a:pathLst>
                <a:path extrusionOk="0" h="35" w="96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3"/>
            <p:cNvSpPr/>
            <p:nvPr/>
          </p:nvSpPr>
          <p:spPr>
            <a:xfrm>
              <a:off x="2284714" y="1609778"/>
              <a:ext cx="1833" cy="1113"/>
            </a:xfrm>
            <a:custGeom>
              <a:rect b="b" l="l" r="r" t="t"/>
              <a:pathLst>
                <a:path extrusionOk="0" h="82" w="135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3"/>
            <p:cNvSpPr/>
            <p:nvPr/>
          </p:nvSpPr>
          <p:spPr>
            <a:xfrm>
              <a:off x="2314625" y="1629832"/>
              <a:ext cx="1860" cy="1018"/>
            </a:xfrm>
            <a:custGeom>
              <a:rect b="b" l="l" r="r" t="t"/>
              <a:pathLst>
                <a:path extrusionOk="0" h="75" w="137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3"/>
            <p:cNvSpPr/>
            <p:nvPr/>
          </p:nvSpPr>
          <p:spPr>
            <a:xfrm>
              <a:off x="2299079" y="1615860"/>
              <a:ext cx="339" cy="1494"/>
            </a:xfrm>
            <a:custGeom>
              <a:rect b="b" l="l" r="r" t="t"/>
              <a:pathLst>
                <a:path extrusionOk="0" h="110" w="25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63"/>
            <p:cNvSpPr/>
            <p:nvPr/>
          </p:nvSpPr>
          <p:spPr>
            <a:xfrm>
              <a:off x="2291136" y="1609398"/>
              <a:ext cx="2824" cy="339"/>
            </a:xfrm>
            <a:custGeom>
              <a:rect b="b" l="l" r="r" t="t"/>
              <a:pathLst>
                <a:path extrusionOk="0" h="25" w="208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63"/>
            <p:cNvSpPr/>
            <p:nvPr/>
          </p:nvSpPr>
          <p:spPr>
            <a:xfrm>
              <a:off x="2341862" y="1642581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3"/>
            <p:cNvSpPr/>
            <p:nvPr/>
          </p:nvSpPr>
          <p:spPr>
            <a:xfrm>
              <a:off x="2337476" y="165522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3"/>
            <p:cNvSpPr/>
            <p:nvPr/>
          </p:nvSpPr>
          <p:spPr>
            <a:xfrm>
              <a:off x="2328692" y="1659023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3"/>
            <p:cNvSpPr/>
            <p:nvPr/>
          </p:nvSpPr>
          <p:spPr>
            <a:xfrm>
              <a:off x="2328787" y="1659594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63"/>
            <p:cNvSpPr/>
            <p:nvPr/>
          </p:nvSpPr>
          <p:spPr>
            <a:xfrm>
              <a:off x="2328692" y="1658779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63"/>
            <p:cNvSpPr/>
            <p:nvPr/>
          </p:nvSpPr>
          <p:spPr>
            <a:xfrm>
              <a:off x="2328827" y="1659919"/>
              <a:ext cx="68" cy="163"/>
            </a:xfrm>
            <a:custGeom>
              <a:rect b="b" l="l" r="r" t="t"/>
              <a:pathLst>
                <a:path extrusionOk="0" h="12" w="5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3"/>
            <p:cNvSpPr/>
            <p:nvPr/>
          </p:nvSpPr>
          <p:spPr>
            <a:xfrm>
              <a:off x="2328732" y="165925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3"/>
            <p:cNvSpPr/>
            <p:nvPr/>
          </p:nvSpPr>
          <p:spPr>
            <a:xfrm>
              <a:off x="2341957" y="1637680"/>
              <a:ext cx="1914" cy="3489"/>
            </a:xfrm>
            <a:custGeom>
              <a:rect b="b" l="l" r="r" t="t"/>
              <a:pathLst>
                <a:path extrusionOk="0" h="257" w="141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3"/>
            <p:cNvSpPr/>
            <p:nvPr/>
          </p:nvSpPr>
          <p:spPr>
            <a:xfrm>
              <a:off x="2282908" y="1603600"/>
              <a:ext cx="448" cy="14"/>
            </a:xfrm>
            <a:custGeom>
              <a:rect b="b" l="l" r="r" t="t"/>
              <a:pathLst>
                <a:path extrusionOk="0" h="1" w="33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3"/>
            <p:cNvSpPr/>
            <p:nvPr/>
          </p:nvSpPr>
          <p:spPr>
            <a:xfrm>
              <a:off x="2279161" y="160236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3"/>
            <p:cNvSpPr/>
            <p:nvPr/>
          </p:nvSpPr>
          <p:spPr>
            <a:xfrm>
              <a:off x="2283438" y="159432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3"/>
            <p:cNvSpPr/>
            <p:nvPr/>
          </p:nvSpPr>
          <p:spPr>
            <a:xfrm>
              <a:off x="2280342" y="1602690"/>
              <a:ext cx="2580" cy="869"/>
            </a:xfrm>
            <a:custGeom>
              <a:rect b="b" l="l" r="r" t="t"/>
              <a:pathLst>
                <a:path extrusionOk="0" h="64" w="19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63"/>
            <p:cNvSpPr/>
            <p:nvPr/>
          </p:nvSpPr>
          <p:spPr>
            <a:xfrm>
              <a:off x="2280532" y="1608488"/>
              <a:ext cx="964" cy="2824"/>
            </a:xfrm>
            <a:custGeom>
              <a:rect b="b" l="l" r="r" t="t"/>
              <a:pathLst>
                <a:path extrusionOk="0" h="208" w="71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63"/>
            <p:cNvSpPr/>
            <p:nvPr/>
          </p:nvSpPr>
          <p:spPr>
            <a:xfrm>
              <a:off x="2278631" y="1589724"/>
              <a:ext cx="869" cy="679"/>
            </a:xfrm>
            <a:custGeom>
              <a:rect b="b" l="l" r="r" t="t"/>
              <a:pathLst>
                <a:path extrusionOk="0" h="50" w="64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3"/>
            <p:cNvSpPr/>
            <p:nvPr/>
          </p:nvSpPr>
          <p:spPr>
            <a:xfrm>
              <a:off x="2256066" y="1570376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3"/>
            <p:cNvSpPr/>
            <p:nvPr/>
          </p:nvSpPr>
          <p:spPr>
            <a:xfrm>
              <a:off x="2276215" y="1585868"/>
              <a:ext cx="1724" cy="2349"/>
            </a:xfrm>
            <a:custGeom>
              <a:rect b="b" l="l" r="r" t="t"/>
              <a:pathLst>
                <a:path extrusionOk="0" h="173" w="127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3"/>
            <p:cNvSpPr/>
            <p:nvPr/>
          </p:nvSpPr>
          <p:spPr>
            <a:xfrm>
              <a:off x="2281293" y="1611013"/>
              <a:ext cx="299" cy="394"/>
            </a:xfrm>
            <a:custGeom>
              <a:rect b="b" l="l" r="r" t="t"/>
              <a:pathLst>
                <a:path extrusionOk="0" h="29" w="22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3"/>
            <p:cNvSpPr/>
            <p:nvPr/>
          </p:nvSpPr>
          <p:spPr>
            <a:xfrm>
              <a:off x="2250879" y="1556826"/>
              <a:ext cx="299" cy="353"/>
            </a:xfrm>
            <a:custGeom>
              <a:rect b="b" l="l" r="r" t="t"/>
              <a:pathLst>
                <a:path extrusionOk="0" h="26" w="22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3"/>
            <p:cNvSpPr/>
            <p:nvPr/>
          </p:nvSpPr>
          <p:spPr>
            <a:xfrm>
              <a:off x="2250539" y="155644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3"/>
            <p:cNvSpPr/>
            <p:nvPr/>
          </p:nvSpPr>
          <p:spPr>
            <a:xfrm>
              <a:off x="2255577" y="1568760"/>
              <a:ext cx="489" cy="1629"/>
            </a:xfrm>
            <a:custGeom>
              <a:rect b="b" l="l" r="r" t="t"/>
              <a:pathLst>
                <a:path extrusionOk="0" h="120" w="36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63"/>
            <p:cNvSpPr/>
            <p:nvPr/>
          </p:nvSpPr>
          <p:spPr>
            <a:xfrm>
              <a:off x="2250119" y="1555590"/>
              <a:ext cx="394" cy="828"/>
            </a:xfrm>
            <a:custGeom>
              <a:rect b="b" l="l" r="r" t="t"/>
              <a:pathLst>
                <a:path extrusionOk="0" h="61" w="29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63"/>
            <p:cNvSpPr/>
            <p:nvPr/>
          </p:nvSpPr>
          <p:spPr>
            <a:xfrm>
              <a:off x="2255957" y="1570131"/>
              <a:ext cx="204" cy="448"/>
            </a:xfrm>
            <a:custGeom>
              <a:rect b="b" l="l" r="r" t="t"/>
              <a:pathLst>
                <a:path extrusionOk="0" h="33" w="15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3"/>
            <p:cNvSpPr/>
            <p:nvPr/>
          </p:nvSpPr>
          <p:spPr>
            <a:xfrm>
              <a:off x="221166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3"/>
            <p:cNvSpPr/>
            <p:nvPr/>
          </p:nvSpPr>
          <p:spPr>
            <a:xfrm>
              <a:off x="2211898" y="1583356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3"/>
            <p:cNvSpPr/>
            <p:nvPr/>
          </p:nvSpPr>
          <p:spPr>
            <a:xfrm>
              <a:off x="2211382" y="158330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3"/>
            <p:cNvSpPr/>
            <p:nvPr/>
          </p:nvSpPr>
          <p:spPr>
            <a:xfrm>
              <a:off x="2211477" y="158330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3"/>
            <p:cNvSpPr/>
            <p:nvPr/>
          </p:nvSpPr>
          <p:spPr>
            <a:xfrm>
              <a:off x="2212753" y="1583736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3"/>
            <p:cNvSpPr/>
            <p:nvPr/>
          </p:nvSpPr>
          <p:spPr>
            <a:xfrm>
              <a:off x="2212427" y="1583546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63"/>
            <p:cNvSpPr/>
            <p:nvPr/>
          </p:nvSpPr>
          <p:spPr>
            <a:xfrm>
              <a:off x="2212142" y="1583451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63"/>
            <p:cNvSpPr/>
            <p:nvPr/>
          </p:nvSpPr>
          <p:spPr>
            <a:xfrm>
              <a:off x="2213093" y="1583872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63"/>
            <p:cNvSpPr/>
            <p:nvPr/>
          </p:nvSpPr>
          <p:spPr>
            <a:xfrm>
              <a:off x="2213853" y="1584972"/>
              <a:ext cx="394" cy="4195"/>
            </a:xfrm>
            <a:custGeom>
              <a:rect b="b" l="l" r="r" t="t"/>
              <a:pathLst>
                <a:path extrusionOk="0" h="309" w="29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63"/>
            <p:cNvSpPr/>
            <p:nvPr/>
          </p:nvSpPr>
          <p:spPr>
            <a:xfrm>
              <a:off x="2204009" y="1581143"/>
              <a:ext cx="774" cy="27"/>
            </a:xfrm>
            <a:custGeom>
              <a:rect b="b" l="l" r="r" t="t"/>
              <a:pathLst>
                <a:path extrusionOk="0" h="2" w="57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3"/>
            <p:cNvSpPr/>
            <p:nvPr/>
          </p:nvSpPr>
          <p:spPr>
            <a:xfrm>
              <a:off x="2205815" y="1581360"/>
              <a:ext cx="5485" cy="2172"/>
            </a:xfrm>
            <a:custGeom>
              <a:rect b="b" l="l" r="r" t="t"/>
              <a:pathLst>
                <a:path extrusionOk="0" h="160" w="404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3"/>
            <p:cNvSpPr/>
            <p:nvPr/>
          </p:nvSpPr>
          <p:spPr>
            <a:xfrm>
              <a:off x="2204824" y="158111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3"/>
            <p:cNvSpPr/>
            <p:nvPr/>
          </p:nvSpPr>
          <p:spPr>
            <a:xfrm>
              <a:off x="2205720" y="1581265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3"/>
            <p:cNvSpPr/>
            <p:nvPr/>
          </p:nvSpPr>
          <p:spPr>
            <a:xfrm>
              <a:off x="2205530" y="1581211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3"/>
            <p:cNvSpPr/>
            <p:nvPr/>
          </p:nvSpPr>
          <p:spPr>
            <a:xfrm>
              <a:off x="2205055" y="1581156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3"/>
            <p:cNvSpPr/>
            <p:nvPr/>
          </p:nvSpPr>
          <p:spPr>
            <a:xfrm>
              <a:off x="2205299" y="1581156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5" name="Google Shape;6055;p63"/>
            <p:cNvSpPr/>
            <p:nvPr/>
          </p:nvSpPr>
          <p:spPr>
            <a:xfrm>
              <a:off x="2213894" y="15891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6" name="Google Shape;6056;p63"/>
            <p:cNvSpPr/>
            <p:nvPr/>
          </p:nvSpPr>
          <p:spPr>
            <a:xfrm>
              <a:off x="2269276" y="1477017"/>
              <a:ext cx="1629" cy="1303"/>
            </a:xfrm>
            <a:custGeom>
              <a:rect b="b" l="l" r="r" t="t"/>
              <a:pathLst>
                <a:path extrusionOk="0" h="96" w="12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3"/>
            <p:cNvSpPr/>
            <p:nvPr/>
          </p:nvSpPr>
          <p:spPr>
            <a:xfrm>
              <a:off x="2260193" y="1430147"/>
              <a:ext cx="3394" cy="1398"/>
            </a:xfrm>
            <a:custGeom>
              <a:rect b="b" l="l" r="r" t="t"/>
              <a:pathLst>
                <a:path extrusionOk="0" h="103" w="25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3"/>
            <p:cNvSpPr/>
            <p:nvPr/>
          </p:nvSpPr>
          <p:spPr>
            <a:xfrm>
              <a:off x="2262664" y="1417466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3"/>
            <p:cNvSpPr/>
            <p:nvPr/>
          </p:nvSpPr>
          <p:spPr>
            <a:xfrm>
              <a:off x="2263520" y="1448640"/>
              <a:ext cx="6246" cy="10047"/>
            </a:xfrm>
            <a:custGeom>
              <a:rect b="b" l="l" r="r" t="t"/>
              <a:pathLst>
                <a:path extrusionOk="0" h="740" w="46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3"/>
            <p:cNvSpPr/>
            <p:nvPr/>
          </p:nvSpPr>
          <p:spPr>
            <a:xfrm>
              <a:off x="2269127" y="1476542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3"/>
            <p:cNvSpPr/>
            <p:nvPr/>
          </p:nvSpPr>
          <p:spPr>
            <a:xfrm>
              <a:off x="2257002" y="1519610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3"/>
            <p:cNvSpPr/>
            <p:nvPr/>
          </p:nvSpPr>
          <p:spPr>
            <a:xfrm>
              <a:off x="2271082" y="1504593"/>
              <a:ext cx="3476" cy="2716"/>
            </a:xfrm>
            <a:custGeom>
              <a:rect b="b" l="l" r="r" t="t"/>
              <a:pathLst>
                <a:path extrusionOk="0" h="200" w="256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3"/>
            <p:cNvSpPr/>
            <p:nvPr/>
          </p:nvSpPr>
          <p:spPr>
            <a:xfrm>
              <a:off x="2268801" y="1485625"/>
              <a:ext cx="3286" cy="2295"/>
            </a:xfrm>
            <a:custGeom>
              <a:rect b="b" l="l" r="r" t="t"/>
              <a:pathLst>
                <a:path extrusionOk="0" h="169" w="242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4" name="Google Shape;6064;p63"/>
            <p:cNvSpPr/>
            <p:nvPr/>
          </p:nvSpPr>
          <p:spPr>
            <a:xfrm>
              <a:off x="2257966" y="1513187"/>
              <a:ext cx="8282" cy="5580"/>
            </a:xfrm>
            <a:custGeom>
              <a:rect b="b" l="l" r="r" t="t"/>
              <a:pathLst>
                <a:path extrusionOk="0" h="411" w="61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5" name="Google Shape;6065;p63"/>
            <p:cNvSpPr/>
            <p:nvPr/>
          </p:nvSpPr>
          <p:spPr>
            <a:xfrm>
              <a:off x="2256581" y="1520126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3"/>
            <p:cNvSpPr/>
            <p:nvPr/>
          </p:nvSpPr>
          <p:spPr>
            <a:xfrm>
              <a:off x="2274449" y="1489372"/>
              <a:ext cx="6056" cy="6816"/>
            </a:xfrm>
            <a:custGeom>
              <a:rect b="b" l="l" r="r" t="t"/>
              <a:pathLst>
                <a:path extrusionOk="0" h="502" w="446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3"/>
            <p:cNvSpPr/>
            <p:nvPr/>
          </p:nvSpPr>
          <p:spPr>
            <a:xfrm>
              <a:off x="2275929" y="1499121"/>
              <a:ext cx="4195" cy="4481"/>
            </a:xfrm>
            <a:custGeom>
              <a:rect b="b" l="l" r="r" t="t"/>
              <a:pathLst>
                <a:path extrusionOk="0" h="330" w="309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3"/>
            <p:cNvSpPr/>
            <p:nvPr/>
          </p:nvSpPr>
          <p:spPr>
            <a:xfrm>
              <a:off x="2249874" y="1554544"/>
              <a:ext cx="258" cy="1059"/>
            </a:xfrm>
            <a:custGeom>
              <a:rect b="b" l="l" r="r" t="t"/>
              <a:pathLst>
                <a:path extrusionOk="0" h="78" w="19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3"/>
            <p:cNvSpPr/>
            <p:nvPr/>
          </p:nvSpPr>
          <p:spPr>
            <a:xfrm>
              <a:off x="2251965" y="1550498"/>
              <a:ext cx="774" cy="1724"/>
            </a:xfrm>
            <a:custGeom>
              <a:rect b="b" l="l" r="r" t="t"/>
              <a:pathLst>
                <a:path extrusionOk="0" h="127" w="57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3"/>
            <p:cNvSpPr/>
            <p:nvPr/>
          </p:nvSpPr>
          <p:spPr>
            <a:xfrm>
              <a:off x="2254871" y="153614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1" name="Google Shape;6071;p63"/>
            <p:cNvSpPr/>
            <p:nvPr/>
          </p:nvSpPr>
          <p:spPr>
            <a:xfrm>
              <a:off x="2254681" y="1537002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2" name="Google Shape;6072;p63"/>
            <p:cNvSpPr/>
            <p:nvPr/>
          </p:nvSpPr>
          <p:spPr>
            <a:xfrm>
              <a:off x="2253961" y="1538048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3"/>
            <p:cNvSpPr/>
            <p:nvPr/>
          </p:nvSpPr>
          <p:spPr>
            <a:xfrm>
              <a:off x="2254110" y="1537858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3"/>
            <p:cNvSpPr/>
            <p:nvPr/>
          </p:nvSpPr>
          <p:spPr>
            <a:xfrm>
              <a:off x="2253825" y="153823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3"/>
            <p:cNvSpPr/>
            <p:nvPr/>
          </p:nvSpPr>
          <p:spPr>
            <a:xfrm>
              <a:off x="2250974" y="1540519"/>
              <a:ext cx="1249" cy="1629"/>
            </a:xfrm>
            <a:custGeom>
              <a:rect b="b" l="l" r="r" t="t"/>
              <a:pathLst>
                <a:path extrusionOk="0" h="120" w="92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3"/>
            <p:cNvSpPr/>
            <p:nvPr/>
          </p:nvSpPr>
          <p:spPr>
            <a:xfrm>
              <a:off x="2252875" y="1538428"/>
              <a:ext cx="774" cy="923"/>
            </a:xfrm>
            <a:custGeom>
              <a:rect b="b" l="l" r="r" t="t"/>
              <a:pathLst>
                <a:path extrusionOk="0" h="68" w="57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7" name="Google Shape;6077;p63"/>
            <p:cNvSpPr/>
            <p:nvPr/>
          </p:nvSpPr>
          <p:spPr>
            <a:xfrm>
              <a:off x="2254300" y="1537668"/>
              <a:ext cx="54" cy="68"/>
            </a:xfrm>
            <a:custGeom>
              <a:rect b="b" l="l" r="r" t="t"/>
              <a:pathLst>
                <a:path extrusionOk="0" h="5" w="4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8" name="Google Shape;6078;p63"/>
            <p:cNvSpPr/>
            <p:nvPr/>
          </p:nvSpPr>
          <p:spPr>
            <a:xfrm>
              <a:off x="2252820" y="1539378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3"/>
            <p:cNvSpPr/>
            <p:nvPr/>
          </p:nvSpPr>
          <p:spPr>
            <a:xfrm>
              <a:off x="2254531" y="1534721"/>
              <a:ext cx="68" cy="163"/>
            </a:xfrm>
            <a:custGeom>
              <a:rect b="b" l="l" r="r" t="t"/>
              <a:pathLst>
                <a:path extrusionOk="0" h="12" w="5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3"/>
            <p:cNvSpPr/>
            <p:nvPr/>
          </p:nvSpPr>
          <p:spPr>
            <a:xfrm>
              <a:off x="2254776" y="1535427"/>
              <a:ext cx="54" cy="163"/>
            </a:xfrm>
            <a:custGeom>
              <a:rect b="b" l="l" r="r" t="t"/>
              <a:pathLst>
                <a:path extrusionOk="0" h="12" w="4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3"/>
            <p:cNvSpPr/>
            <p:nvPr/>
          </p:nvSpPr>
          <p:spPr>
            <a:xfrm>
              <a:off x="2254436" y="1537437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3"/>
            <p:cNvSpPr/>
            <p:nvPr/>
          </p:nvSpPr>
          <p:spPr>
            <a:xfrm>
              <a:off x="2254871" y="153576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3"/>
            <p:cNvSpPr/>
            <p:nvPr/>
          </p:nvSpPr>
          <p:spPr>
            <a:xfrm>
              <a:off x="2254681" y="1535102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3"/>
            <p:cNvSpPr/>
            <p:nvPr/>
          </p:nvSpPr>
          <p:spPr>
            <a:xfrm>
              <a:off x="2254816" y="1536432"/>
              <a:ext cx="14" cy="109"/>
            </a:xfrm>
            <a:custGeom>
              <a:rect b="b" l="l" r="r" t="t"/>
              <a:pathLst>
                <a:path extrusionOk="0" h="8" w="1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5" name="Google Shape;6085;p63"/>
            <p:cNvSpPr/>
            <p:nvPr/>
          </p:nvSpPr>
          <p:spPr>
            <a:xfrm>
              <a:off x="2254531" y="153719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6" name="Google Shape;6086;p63"/>
            <p:cNvSpPr/>
            <p:nvPr/>
          </p:nvSpPr>
          <p:spPr>
            <a:xfrm>
              <a:off x="2254776" y="1536717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3"/>
            <p:cNvSpPr/>
            <p:nvPr/>
          </p:nvSpPr>
          <p:spPr>
            <a:xfrm>
              <a:off x="2250024" y="1555359"/>
              <a:ext cx="149" cy="489"/>
            </a:xfrm>
            <a:custGeom>
              <a:rect b="b" l="l" r="r" t="t"/>
              <a:pathLst>
                <a:path extrusionOk="0" h="36" w="11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3"/>
            <p:cNvSpPr/>
            <p:nvPr/>
          </p:nvSpPr>
          <p:spPr>
            <a:xfrm>
              <a:off x="2263995" y="1416040"/>
              <a:ext cx="2770" cy="1439"/>
            </a:xfrm>
            <a:custGeom>
              <a:rect b="b" l="l" r="r" t="t"/>
              <a:pathLst>
                <a:path extrusionOk="0" h="106" w="204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3"/>
            <p:cNvSpPr/>
            <p:nvPr/>
          </p:nvSpPr>
          <p:spPr>
            <a:xfrm>
              <a:off x="2276350" y="1412130"/>
              <a:ext cx="258" cy="258"/>
            </a:xfrm>
            <a:custGeom>
              <a:rect b="b" l="l" r="r" t="t"/>
              <a:pathLst>
                <a:path extrusionOk="0" h="19" w="19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3"/>
            <p:cNvSpPr/>
            <p:nvPr/>
          </p:nvSpPr>
          <p:spPr>
            <a:xfrm>
              <a:off x="2276921" y="1411139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3"/>
            <p:cNvSpPr/>
            <p:nvPr/>
          </p:nvSpPr>
          <p:spPr>
            <a:xfrm>
              <a:off x="2275875" y="1412470"/>
              <a:ext cx="394" cy="299"/>
            </a:xfrm>
            <a:custGeom>
              <a:rect b="b" l="l" r="r" t="t"/>
              <a:pathLst>
                <a:path extrusionOk="0" h="22" w="29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2" name="Google Shape;6092;p63"/>
            <p:cNvSpPr/>
            <p:nvPr/>
          </p:nvSpPr>
          <p:spPr>
            <a:xfrm>
              <a:off x="2276690" y="1411709"/>
              <a:ext cx="204" cy="339"/>
            </a:xfrm>
            <a:custGeom>
              <a:rect b="b" l="l" r="r" t="t"/>
              <a:pathLst>
                <a:path extrusionOk="0" h="25" w="15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3" name="Google Shape;6093;p63"/>
            <p:cNvSpPr/>
            <p:nvPr/>
          </p:nvSpPr>
          <p:spPr>
            <a:xfrm>
              <a:off x="2263764" y="1417222"/>
              <a:ext cx="434" cy="448"/>
            </a:xfrm>
            <a:custGeom>
              <a:rect b="b" l="l" r="r" t="t"/>
              <a:pathLst>
                <a:path extrusionOk="0" h="33" w="32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3"/>
            <p:cNvSpPr/>
            <p:nvPr/>
          </p:nvSpPr>
          <p:spPr>
            <a:xfrm>
              <a:off x="3015482" y="1689586"/>
              <a:ext cx="163" cy="1195"/>
            </a:xfrm>
            <a:custGeom>
              <a:rect b="b" l="l" r="r" t="t"/>
              <a:pathLst>
                <a:path extrusionOk="0" h="88" w="12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3"/>
            <p:cNvSpPr/>
            <p:nvPr/>
          </p:nvSpPr>
          <p:spPr>
            <a:xfrm>
              <a:off x="2958307" y="1600694"/>
              <a:ext cx="3150" cy="353"/>
            </a:xfrm>
            <a:custGeom>
              <a:rect b="b" l="l" r="r" t="t"/>
              <a:pathLst>
                <a:path extrusionOk="0" h="26" w="232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6" name="Google Shape;6096;p63"/>
            <p:cNvSpPr/>
            <p:nvPr/>
          </p:nvSpPr>
          <p:spPr>
            <a:xfrm>
              <a:off x="2924961" y="1625555"/>
              <a:ext cx="3408" cy="7671"/>
            </a:xfrm>
            <a:custGeom>
              <a:rect b="b" l="l" r="r" t="t"/>
              <a:pathLst>
                <a:path extrusionOk="0" h="565" w="251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7" name="Google Shape;6097;p63"/>
            <p:cNvSpPr/>
            <p:nvPr/>
          </p:nvSpPr>
          <p:spPr>
            <a:xfrm>
              <a:off x="2928546" y="1617856"/>
              <a:ext cx="4535" cy="7196"/>
            </a:xfrm>
            <a:custGeom>
              <a:rect b="b" l="l" r="r" t="t"/>
              <a:pathLst>
                <a:path extrusionOk="0" h="530" w="334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3"/>
            <p:cNvSpPr/>
            <p:nvPr/>
          </p:nvSpPr>
          <p:spPr>
            <a:xfrm>
              <a:off x="2906265" y="16356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3"/>
            <p:cNvSpPr/>
            <p:nvPr/>
          </p:nvSpPr>
          <p:spPr>
            <a:xfrm>
              <a:off x="2908301" y="1636634"/>
              <a:ext cx="638" cy="625"/>
            </a:xfrm>
            <a:custGeom>
              <a:rect b="b" l="l" r="r" t="t"/>
              <a:pathLst>
                <a:path extrusionOk="0" h="46" w="47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3"/>
            <p:cNvSpPr/>
            <p:nvPr/>
          </p:nvSpPr>
          <p:spPr>
            <a:xfrm>
              <a:off x="2908967" y="1637299"/>
              <a:ext cx="258" cy="339"/>
            </a:xfrm>
            <a:custGeom>
              <a:rect b="b" l="l" r="r" t="t"/>
              <a:pathLst>
                <a:path extrusionOk="0" h="25" w="19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3"/>
            <p:cNvSpPr/>
            <p:nvPr/>
          </p:nvSpPr>
          <p:spPr>
            <a:xfrm>
              <a:off x="2935633" y="1611163"/>
              <a:ext cx="828" cy="3530"/>
            </a:xfrm>
            <a:custGeom>
              <a:rect b="b" l="l" r="r" t="t"/>
              <a:pathLst>
                <a:path extrusionOk="0" h="260" w="61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3"/>
            <p:cNvSpPr/>
            <p:nvPr/>
          </p:nvSpPr>
          <p:spPr>
            <a:xfrm>
              <a:off x="2907976" y="163639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3"/>
            <p:cNvSpPr/>
            <p:nvPr/>
          </p:nvSpPr>
          <p:spPr>
            <a:xfrm>
              <a:off x="2695420" y="1641956"/>
              <a:ext cx="2417" cy="448"/>
            </a:xfrm>
            <a:custGeom>
              <a:rect b="b" l="l" r="r" t="t"/>
              <a:pathLst>
                <a:path extrusionOk="0" h="33" w="178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3"/>
            <p:cNvSpPr/>
            <p:nvPr/>
          </p:nvSpPr>
          <p:spPr>
            <a:xfrm>
              <a:off x="2693641" y="1641060"/>
              <a:ext cx="1208" cy="869"/>
            </a:xfrm>
            <a:custGeom>
              <a:rect b="b" l="l" r="r" t="t"/>
              <a:pathLst>
                <a:path extrusionOk="0" h="64" w="89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5" name="Google Shape;6105;p63"/>
            <p:cNvSpPr/>
            <p:nvPr/>
          </p:nvSpPr>
          <p:spPr>
            <a:xfrm>
              <a:off x="2974655" y="1606071"/>
              <a:ext cx="3584" cy="4481"/>
            </a:xfrm>
            <a:custGeom>
              <a:rect b="b" l="l" r="r" t="t"/>
              <a:pathLst>
                <a:path extrusionOk="0" h="330" w="264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6" name="Google Shape;6106;p63"/>
            <p:cNvSpPr/>
            <p:nvPr/>
          </p:nvSpPr>
          <p:spPr>
            <a:xfrm>
              <a:off x="3023194" y="1657313"/>
              <a:ext cx="1100" cy="54"/>
            </a:xfrm>
            <a:custGeom>
              <a:rect b="b" l="l" r="r" t="t"/>
              <a:pathLst>
                <a:path extrusionOk="0" h="4" w="81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3"/>
            <p:cNvSpPr/>
            <p:nvPr/>
          </p:nvSpPr>
          <p:spPr>
            <a:xfrm>
              <a:off x="3010594" y="1646478"/>
              <a:ext cx="1874" cy="2620"/>
            </a:xfrm>
            <a:custGeom>
              <a:rect b="b" l="l" r="r" t="t"/>
              <a:pathLst>
                <a:path extrusionOk="0" h="193" w="138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3"/>
            <p:cNvSpPr/>
            <p:nvPr/>
          </p:nvSpPr>
          <p:spPr>
            <a:xfrm>
              <a:off x="3041863" y="1659634"/>
              <a:ext cx="163" cy="448"/>
            </a:xfrm>
            <a:custGeom>
              <a:rect b="b" l="l" r="r" t="t"/>
              <a:pathLst>
                <a:path extrusionOk="0" h="33" w="12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3"/>
            <p:cNvSpPr/>
            <p:nvPr/>
          </p:nvSpPr>
          <p:spPr>
            <a:xfrm>
              <a:off x="3006888" y="1644862"/>
              <a:ext cx="1534" cy="964"/>
            </a:xfrm>
            <a:custGeom>
              <a:rect b="b" l="l" r="r" t="t"/>
              <a:pathLst>
                <a:path extrusionOk="0" h="71" w="113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3"/>
            <p:cNvSpPr/>
            <p:nvPr/>
          </p:nvSpPr>
          <p:spPr>
            <a:xfrm>
              <a:off x="3014722" y="1656362"/>
              <a:ext cx="5159" cy="1154"/>
            </a:xfrm>
            <a:custGeom>
              <a:rect b="b" l="l" r="r" t="t"/>
              <a:pathLst>
                <a:path extrusionOk="0" h="85" w="38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3"/>
            <p:cNvSpPr/>
            <p:nvPr/>
          </p:nvSpPr>
          <p:spPr>
            <a:xfrm>
              <a:off x="3033880" y="1652031"/>
              <a:ext cx="3680" cy="1113"/>
            </a:xfrm>
            <a:custGeom>
              <a:rect b="b" l="l" r="r" t="t"/>
              <a:pathLst>
                <a:path extrusionOk="0" h="82" w="271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3"/>
            <p:cNvSpPr/>
            <p:nvPr/>
          </p:nvSpPr>
          <p:spPr>
            <a:xfrm>
              <a:off x="3018632" y="1682254"/>
              <a:ext cx="2715" cy="1494"/>
            </a:xfrm>
            <a:custGeom>
              <a:rect b="b" l="l" r="r" t="t"/>
              <a:pathLst>
                <a:path extrusionOk="0" h="110" w="20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3"/>
            <p:cNvSpPr/>
            <p:nvPr/>
          </p:nvSpPr>
          <p:spPr>
            <a:xfrm>
              <a:off x="2985965" y="1626560"/>
              <a:ext cx="3720" cy="8608"/>
            </a:xfrm>
            <a:custGeom>
              <a:rect b="b" l="l" r="r" t="t"/>
              <a:pathLst>
                <a:path extrusionOk="0" h="634" w="274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3"/>
            <p:cNvSpPr/>
            <p:nvPr/>
          </p:nvSpPr>
          <p:spPr>
            <a:xfrm>
              <a:off x="2972944" y="1604741"/>
              <a:ext cx="1724" cy="1344"/>
            </a:xfrm>
            <a:custGeom>
              <a:rect b="b" l="l" r="r" t="t"/>
              <a:pathLst>
                <a:path extrusionOk="0" h="99" w="127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3"/>
            <p:cNvSpPr/>
            <p:nvPr/>
          </p:nvSpPr>
          <p:spPr>
            <a:xfrm>
              <a:off x="3042013" y="166006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3"/>
            <p:cNvSpPr/>
            <p:nvPr/>
          </p:nvSpPr>
          <p:spPr>
            <a:xfrm>
              <a:off x="3015876" y="1695628"/>
              <a:ext cx="475" cy="4046"/>
            </a:xfrm>
            <a:custGeom>
              <a:rect b="b" l="l" r="r" t="t"/>
              <a:pathLst>
                <a:path extrusionOk="0" h="298" w="35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7" name="Google Shape;6117;p63"/>
            <p:cNvSpPr/>
            <p:nvPr/>
          </p:nvSpPr>
          <p:spPr>
            <a:xfrm>
              <a:off x="2961824" y="1601129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8" name="Google Shape;6118;p63"/>
            <p:cNvSpPr/>
            <p:nvPr/>
          </p:nvSpPr>
          <p:spPr>
            <a:xfrm>
              <a:off x="2989291" y="1637109"/>
              <a:ext cx="68" cy="299"/>
            </a:xfrm>
            <a:custGeom>
              <a:rect b="b" l="l" r="r" t="t"/>
              <a:pathLst>
                <a:path extrusionOk="0" h="22" w="5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3"/>
            <p:cNvSpPr/>
            <p:nvPr/>
          </p:nvSpPr>
          <p:spPr>
            <a:xfrm>
              <a:off x="2977845" y="1610973"/>
              <a:ext cx="109" cy="394"/>
            </a:xfrm>
            <a:custGeom>
              <a:rect b="b" l="l" r="r" t="t"/>
              <a:pathLst>
                <a:path extrusionOk="0" h="29" w="8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3"/>
            <p:cNvSpPr/>
            <p:nvPr/>
          </p:nvSpPr>
          <p:spPr>
            <a:xfrm>
              <a:off x="2962829" y="1601509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3"/>
            <p:cNvSpPr/>
            <p:nvPr/>
          </p:nvSpPr>
          <p:spPr>
            <a:xfrm>
              <a:off x="2955117" y="1600464"/>
              <a:ext cx="2444" cy="339"/>
            </a:xfrm>
            <a:custGeom>
              <a:rect b="b" l="l" r="r" t="t"/>
              <a:pathLst>
                <a:path extrusionOk="0" h="25" w="18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3"/>
            <p:cNvSpPr/>
            <p:nvPr/>
          </p:nvSpPr>
          <p:spPr>
            <a:xfrm>
              <a:off x="2998429" y="1641250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3"/>
            <p:cNvSpPr/>
            <p:nvPr/>
          </p:nvSpPr>
          <p:spPr>
            <a:xfrm>
              <a:off x="2694931" y="1641956"/>
              <a:ext cx="434" cy="14"/>
            </a:xfrm>
            <a:custGeom>
              <a:rect b="b" l="l" r="r" t="t"/>
              <a:pathLst>
                <a:path extrusionOk="0" h="1" w="32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4" name="Google Shape;6124;p63"/>
            <p:cNvSpPr/>
            <p:nvPr/>
          </p:nvSpPr>
          <p:spPr>
            <a:xfrm>
              <a:off x="2697538" y="164233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5" name="Google Shape;6125;p63"/>
            <p:cNvSpPr/>
            <p:nvPr/>
          </p:nvSpPr>
          <p:spPr>
            <a:xfrm>
              <a:off x="2409736" y="1625609"/>
              <a:ext cx="1534" cy="1344"/>
            </a:xfrm>
            <a:custGeom>
              <a:rect b="b" l="l" r="r" t="t"/>
              <a:pathLst>
                <a:path extrusionOk="0" h="99" w="113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3"/>
            <p:cNvSpPr/>
            <p:nvPr/>
          </p:nvSpPr>
          <p:spPr>
            <a:xfrm>
              <a:off x="2425798" y="1617761"/>
              <a:ext cx="2824" cy="828"/>
            </a:xfrm>
            <a:custGeom>
              <a:rect b="b" l="l" r="r" t="t"/>
              <a:pathLst>
                <a:path extrusionOk="0" h="61" w="208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3"/>
            <p:cNvSpPr/>
            <p:nvPr/>
          </p:nvSpPr>
          <p:spPr>
            <a:xfrm>
              <a:off x="2458167" y="1627035"/>
              <a:ext cx="4440" cy="828"/>
            </a:xfrm>
            <a:custGeom>
              <a:rect b="b" l="l" r="r" t="t"/>
              <a:pathLst>
                <a:path extrusionOk="0" h="61" w="327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3"/>
            <p:cNvSpPr/>
            <p:nvPr/>
          </p:nvSpPr>
          <p:spPr>
            <a:xfrm>
              <a:off x="2567398" y="1580681"/>
              <a:ext cx="5051" cy="1303"/>
            </a:xfrm>
            <a:custGeom>
              <a:rect b="b" l="l" r="r" t="t"/>
              <a:pathLst>
                <a:path extrusionOk="0" h="96" w="372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3"/>
            <p:cNvSpPr/>
            <p:nvPr/>
          </p:nvSpPr>
          <p:spPr>
            <a:xfrm>
              <a:off x="2468336" y="1623505"/>
              <a:ext cx="4100" cy="638"/>
            </a:xfrm>
            <a:custGeom>
              <a:rect b="b" l="l" r="r" t="t"/>
              <a:pathLst>
                <a:path extrusionOk="0" h="47" w="302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0" name="Google Shape;6130;p63"/>
            <p:cNvSpPr/>
            <p:nvPr/>
          </p:nvSpPr>
          <p:spPr>
            <a:xfrm>
              <a:off x="2501995" y="1594001"/>
              <a:ext cx="1914" cy="434"/>
            </a:xfrm>
            <a:custGeom>
              <a:rect b="b" l="l" r="r" t="t"/>
              <a:pathLst>
                <a:path extrusionOk="0" h="32" w="141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1" name="Google Shape;6131;p63"/>
            <p:cNvSpPr/>
            <p:nvPr/>
          </p:nvSpPr>
          <p:spPr>
            <a:xfrm>
              <a:off x="2407020" y="1631787"/>
              <a:ext cx="448" cy="1154"/>
            </a:xfrm>
            <a:custGeom>
              <a:rect b="b" l="l" r="r" t="t"/>
              <a:pathLst>
                <a:path extrusionOk="0" h="85" w="33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3"/>
            <p:cNvSpPr/>
            <p:nvPr/>
          </p:nvSpPr>
          <p:spPr>
            <a:xfrm>
              <a:off x="2480882" y="1622989"/>
              <a:ext cx="638" cy="109"/>
            </a:xfrm>
            <a:custGeom>
              <a:rect b="b" l="l" r="r" t="t"/>
              <a:pathLst>
                <a:path extrusionOk="0" h="8" w="47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3"/>
            <p:cNvSpPr/>
            <p:nvPr/>
          </p:nvSpPr>
          <p:spPr>
            <a:xfrm>
              <a:off x="2472898" y="1624509"/>
              <a:ext cx="2634" cy="1208"/>
            </a:xfrm>
            <a:custGeom>
              <a:rect b="b" l="l" r="r" t="t"/>
              <a:pathLst>
                <a:path extrusionOk="0" h="89" w="194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3"/>
            <p:cNvSpPr/>
            <p:nvPr/>
          </p:nvSpPr>
          <p:spPr>
            <a:xfrm>
              <a:off x="2643499" y="1625270"/>
              <a:ext cx="1059" cy="1629"/>
            </a:xfrm>
            <a:custGeom>
              <a:rect b="b" l="l" r="r" t="t"/>
              <a:pathLst>
                <a:path extrusionOk="0" h="120" w="78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3"/>
            <p:cNvSpPr/>
            <p:nvPr/>
          </p:nvSpPr>
          <p:spPr>
            <a:xfrm>
              <a:off x="2626772" y="1600559"/>
              <a:ext cx="9708" cy="13415"/>
            </a:xfrm>
            <a:custGeom>
              <a:rect b="b" l="l" r="r" t="t"/>
              <a:pathLst>
                <a:path extrusionOk="0" h="988" w="715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3"/>
            <p:cNvSpPr/>
            <p:nvPr/>
          </p:nvSpPr>
          <p:spPr>
            <a:xfrm>
              <a:off x="2691319" y="1637245"/>
              <a:ext cx="910" cy="1208"/>
            </a:xfrm>
            <a:custGeom>
              <a:rect b="b" l="l" r="r" t="t"/>
              <a:pathLst>
                <a:path extrusionOk="0" h="89" w="67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3"/>
            <p:cNvSpPr/>
            <p:nvPr/>
          </p:nvSpPr>
          <p:spPr>
            <a:xfrm>
              <a:off x="2692216" y="1638494"/>
              <a:ext cx="1398" cy="2580"/>
            </a:xfrm>
            <a:custGeom>
              <a:rect b="b" l="l" r="r" t="t"/>
              <a:pathLst>
                <a:path extrusionOk="0" h="190" w="103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3"/>
            <p:cNvSpPr/>
            <p:nvPr/>
          </p:nvSpPr>
          <p:spPr>
            <a:xfrm>
              <a:off x="2584125" y="1590959"/>
              <a:ext cx="2390" cy="1005"/>
            </a:xfrm>
            <a:custGeom>
              <a:rect b="b" l="l" r="r" t="t"/>
              <a:pathLst>
                <a:path extrusionOk="0" h="74" w="176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9" name="Google Shape;6139;p63"/>
            <p:cNvSpPr/>
            <p:nvPr/>
          </p:nvSpPr>
          <p:spPr>
            <a:xfrm>
              <a:off x="2673723" y="1629737"/>
              <a:ext cx="3815" cy="3245"/>
            </a:xfrm>
            <a:custGeom>
              <a:rect b="b" l="l" r="r" t="t"/>
              <a:pathLst>
                <a:path extrusionOk="0" h="239" w="281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0" name="Google Shape;6140;p63"/>
            <p:cNvSpPr/>
            <p:nvPr/>
          </p:nvSpPr>
          <p:spPr>
            <a:xfrm>
              <a:off x="2619345" y="1593335"/>
              <a:ext cx="1208" cy="2050"/>
            </a:xfrm>
            <a:custGeom>
              <a:rect b="b" l="l" r="r" t="t"/>
              <a:pathLst>
                <a:path extrusionOk="0" h="151" w="89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3"/>
            <p:cNvSpPr/>
            <p:nvPr/>
          </p:nvSpPr>
          <p:spPr>
            <a:xfrm>
              <a:off x="2593969" y="159470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3"/>
            <p:cNvSpPr/>
            <p:nvPr/>
          </p:nvSpPr>
          <p:spPr>
            <a:xfrm>
              <a:off x="2594919" y="1599269"/>
              <a:ext cx="299" cy="448"/>
            </a:xfrm>
            <a:custGeom>
              <a:rect b="b" l="l" r="r" t="t"/>
              <a:pathLst>
                <a:path extrusionOk="0" h="33" w="22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3"/>
            <p:cNvSpPr/>
            <p:nvPr/>
          </p:nvSpPr>
          <p:spPr>
            <a:xfrm>
              <a:off x="2600391" y="1598413"/>
              <a:ext cx="1195" cy="163"/>
            </a:xfrm>
            <a:custGeom>
              <a:rect b="b" l="l" r="r" t="t"/>
              <a:pathLst>
                <a:path extrusionOk="0" h="12" w="88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3"/>
            <p:cNvSpPr/>
            <p:nvPr/>
          </p:nvSpPr>
          <p:spPr>
            <a:xfrm>
              <a:off x="2607994" y="1592711"/>
              <a:ext cx="4576" cy="2444"/>
            </a:xfrm>
            <a:custGeom>
              <a:rect b="b" l="l" r="r" t="t"/>
              <a:pathLst>
                <a:path extrusionOk="0" h="180" w="337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3"/>
            <p:cNvSpPr/>
            <p:nvPr/>
          </p:nvSpPr>
          <p:spPr>
            <a:xfrm>
              <a:off x="2408921" y="1669763"/>
              <a:ext cx="1113" cy="638"/>
            </a:xfrm>
            <a:custGeom>
              <a:rect b="b" l="l" r="r" t="t"/>
              <a:pathLst>
                <a:path extrusionOk="0" h="47" w="82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3"/>
            <p:cNvSpPr/>
            <p:nvPr/>
          </p:nvSpPr>
          <p:spPr>
            <a:xfrm>
              <a:off x="2397041" y="1656498"/>
              <a:ext cx="3965" cy="489"/>
            </a:xfrm>
            <a:custGeom>
              <a:rect b="b" l="l" r="r" t="t"/>
              <a:pathLst>
                <a:path extrusionOk="0" h="36" w="292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7" name="Google Shape;6147;p63"/>
            <p:cNvSpPr/>
            <p:nvPr/>
          </p:nvSpPr>
          <p:spPr>
            <a:xfrm>
              <a:off x="2395045" y="1656742"/>
              <a:ext cx="2009" cy="530"/>
            </a:xfrm>
            <a:custGeom>
              <a:rect b="b" l="l" r="r" t="t"/>
              <a:pathLst>
                <a:path extrusionOk="0" h="39" w="148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8" name="Google Shape;6148;p63"/>
            <p:cNvSpPr/>
            <p:nvPr/>
          </p:nvSpPr>
          <p:spPr>
            <a:xfrm>
              <a:off x="2498668" y="1608732"/>
              <a:ext cx="679" cy="2919"/>
            </a:xfrm>
            <a:custGeom>
              <a:rect b="b" l="l" r="r" t="t"/>
              <a:pathLst>
                <a:path extrusionOk="0" h="215" w="5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3"/>
            <p:cNvSpPr/>
            <p:nvPr/>
          </p:nvSpPr>
          <p:spPr>
            <a:xfrm>
              <a:off x="2403748" y="1658684"/>
              <a:ext cx="2240" cy="2960"/>
            </a:xfrm>
            <a:custGeom>
              <a:rect b="b" l="l" r="r" t="t"/>
              <a:pathLst>
                <a:path extrusionOk="0" h="218" w="165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3"/>
            <p:cNvSpPr/>
            <p:nvPr/>
          </p:nvSpPr>
          <p:spPr>
            <a:xfrm>
              <a:off x="2475519" y="1622853"/>
              <a:ext cx="4521" cy="1670"/>
            </a:xfrm>
            <a:custGeom>
              <a:rect b="b" l="l" r="r" t="t"/>
              <a:pathLst>
                <a:path extrusionOk="0" h="123" w="333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3"/>
            <p:cNvSpPr/>
            <p:nvPr/>
          </p:nvSpPr>
          <p:spPr>
            <a:xfrm>
              <a:off x="2428608" y="1618576"/>
              <a:ext cx="1195" cy="584"/>
            </a:xfrm>
            <a:custGeom>
              <a:rect b="b" l="l" r="r" t="t"/>
              <a:pathLst>
                <a:path extrusionOk="0" h="43" w="88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3"/>
            <p:cNvSpPr/>
            <p:nvPr/>
          </p:nvSpPr>
          <p:spPr>
            <a:xfrm>
              <a:off x="2493862" y="1615480"/>
              <a:ext cx="204" cy="828"/>
            </a:xfrm>
            <a:custGeom>
              <a:rect b="b" l="l" r="r" t="t"/>
              <a:pathLst>
                <a:path extrusionOk="0" h="61" w="15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3"/>
            <p:cNvSpPr/>
            <p:nvPr/>
          </p:nvSpPr>
          <p:spPr>
            <a:xfrm>
              <a:off x="2578667" y="1593050"/>
              <a:ext cx="1249" cy="339"/>
            </a:xfrm>
            <a:custGeom>
              <a:rect b="b" l="l" r="r" t="t"/>
              <a:pathLst>
                <a:path extrusionOk="0" h="25" w="92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3"/>
            <p:cNvSpPr/>
            <p:nvPr/>
          </p:nvSpPr>
          <p:spPr>
            <a:xfrm>
              <a:off x="2601667" y="1598318"/>
              <a:ext cx="204" cy="109"/>
            </a:xfrm>
            <a:custGeom>
              <a:rect b="b" l="l" r="r" t="t"/>
              <a:pathLst>
                <a:path extrusionOk="0" h="8" w="15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3"/>
            <p:cNvSpPr/>
            <p:nvPr/>
          </p:nvSpPr>
          <p:spPr>
            <a:xfrm>
              <a:off x="2398561" y="1629913"/>
              <a:ext cx="3340" cy="787"/>
            </a:xfrm>
            <a:custGeom>
              <a:rect b="b" l="l" r="r" t="t"/>
              <a:pathLst>
                <a:path extrusionOk="0" h="58" w="246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6" name="Google Shape;6156;p63"/>
            <p:cNvSpPr/>
            <p:nvPr/>
          </p:nvSpPr>
          <p:spPr>
            <a:xfrm>
              <a:off x="2603473" y="1596798"/>
              <a:ext cx="1208" cy="774"/>
            </a:xfrm>
            <a:custGeom>
              <a:rect b="b" l="l" r="r" t="t"/>
              <a:pathLst>
                <a:path extrusionOk="0" h="57" w="89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7" name="Google Shape;6157;p63"/>
            <p:cNvSpPr/>
            <p:nvPr/>
          </p:nvSpPr>
          <p:spPr>
            <a:xfrm>
              <a:off x="2501370" y="1605066"/>
              <a:ext cx="733" cy="109"/>
            </a:xfrm>
            <a:custGeom>
              <a:rect b="b" l="l" r="r" t="t"/>
              <a:pathLst>
                <a:path extrusionOk="0" h="8" w="54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3"/>
            <p:cNvSpPr/>
            <p:nvPr/>
          </p:nvSpPr>
          <p:spPr>
            <a:xfrm>
              <a:off x="2590398" y="159324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3"/>
            <p:cNvSpPr/>
            <p:nvPr/>
          </p:nvSpPr>
          <p:spPr>
            <a:xfrm>
              <a:off x="2693587" y="1641047"/>
              <a:ext cx="122" cy="122"/>
            </a:xfrm>
            <a:custGeom>
              <a:rect b="b" l="l" r="r" t="t"/>
              <a:pathLst>
                <a:path extrusionOk="0" h="9" w="9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3"/>
            <p:cNvSpPr/>
            <p:nvPr/>
          </p:nvSpPr>
          <p:spPr>
            <a:xfrm>
              <a:off x="2139177" y="2004096"/>
              <a:ext cx="134295" cy="138844"/>
            </a:xfrm>
            <a:custGeom>
              <a:rect b="b" l="l" r="r" t="t"/>
              <a:pathLst>
                <a:path extrusionOk="0" h="10226" w="9891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3"/>
            <p:cNvSpPr/>
            <p:nvPr/>
          </p:nvSpPr>
          <p:spPr>
            <a:xfrm>
              <a:off x="2142218" y="208790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3"/>
            <p:cNvSpPr/>
            <p:nvPr/>
          </p:nvSpPr>
          <p:spPr>
            <a:xfrm>
              <a:off x="2143834" y="2087244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3"/>
            <p:cNvSpPr/>
            <p:nvPr/>
          </p:nvSpPr>
          <p:spPr>
            <a:xfrm>
              <a:off x="2143399" y="2087380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3"/>
            <p:cNvSpPr/>
            <p:nvPr/>
          </p:nvSpPr>
          <p:spPr>
            <a:xfrm>
              <a:off x="2141553" y="2088235"/>
              <a:ext cx="679" cy="448"/>
            </a:xfrm>
            <a:custGeom>
              <a:rect b="b" l="l" r="r" t="t"/>
              <a:pathLst>
                <a:path extrusionOk="0" h="33" w="5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3"/>
            <p:cNvSpPr/>
            <p:nvPr/>
          </p:nvSpPr>
          <p:spPr>
            <a:xfrm>
              <a:off x="2142829" y="2087624"/>
              <a:ext cx="489" cy="244"/>
            </a:xfrm>
            <a:custGeom>
              <a:rect b="b" l="l" r="r" t="t"/>
              <a:pathLst>
                <a:path extrusionOk="0" h="18" w="36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6" name="Google Shape;6166;p63"/>
            <p:cNvSpPr/>
            <p:nvPr/>
          </p:nvSpPr>
          <p:spPr>
            <a:xfrm>
              <a:off x="2144214" y="2087095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7" name="Google Shape;6167;p63"/>
            <p:cNvSpPr/>
            <p:nvPr/>
          </p:nvSpPr>
          <p:spPr>
            <a:xfrm>
              <a:off x="2144554" y="208705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3"/>
            <p:cNvSpPr/>
            <p:nvPr/>
          </p:nvSpPr>
          <p:spPr>
            <a:xfrm>
              <a:off x="2144839" y="2087000"/>
              <a:ext cx="190" cy="68"/>
            </a:xfrm>
            <a:custGeom>
              <a:rect b="b" l="l" r="r" t="t"/>
              <a:pathLst>
                <a:path extrusionOk="0" h="5" w="14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3"/>
            <p:cNvSpPr/>
            <p:nvPr/>
          </p:nvSpPr>
          <p:spPr>
            <a:xfrm>
              <a:off x="2222597" y="2124039"/>
              <a:ext cx="584" cy="339"/>
            </a:xfrm>
            <a:custGeom>
              <a:rect b="b" l="l" r="r" t="t"/>
              <a:pathLst>
                <a:path extrusionOk="0" h="25" w="43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3"/>
            <p:cNvSpPr/>
            <p:nvPr/>
          </p:nvSpPr>
          <p:spPr>
            <a:xfrm>
              <a:off x="2254816" y="2135539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3"/>
            <p:cNvSpPr/>
            <p:nvPr/>
          </p:nvSpPr>
          <p:spPr>
            <a:xfrm>
              <a:off x="2249168" y="2134725"/>
              <a:ext cx="5621" cy="828"/>
            </a:xfrm>
            <a:custGeom>
              <a:rect b="b" l="l" r="r" t="t"/>
              <a:pathLst>
                <a:path extrusionOk="0" h="61" w="414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2" name="Google Shape;6172;p63"/>
            <p:cNvSpPr/>
            <p:nvPr/>
          </p:nvSpPr>
          <p:spPr>
            <a:xfrm>
              <a:off x="2245787" y="2130597"/>
              <a:ext cx="258" cy="394"/>
            </a:xfrm>
            <a:custGeom>
              <a:rect b="b" l="l" r="r" t="t"/>
              <a:pathLst>
                <a:path extrusionOk="0" h="29" w="19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3" name="Google Shape;6173;p63"/>
            <p:cNvSpPr/>
            <p:nvPr/>
          </p:nvSpPr>
          <p:spPr>
            <a:xfrm>
              <a:off x="2255387" y="2136110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4" name="Google Shape;6174;p63"/>
            <p:cNvSpPr/>
            <p:nvPr/>
          </p:nvSpPr>
          <p:spPr>
            <a:xfrm>
              <a:off x="2255577" y="2136340"/>
              <a:ext cx="68" cy="204"/>
            </a:xfrm>
            <a:custGeom>
              <a:rect b="b" l="l" r="r" t="t"/>
              <a:pathLst>
                <a:path extrusionOk="0" h="15" w="5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3"/>
            <p:cNvSpPr/>
            <p:nvPr/>
          </p:nvSpPr>
          <p:spPr>
            <a:xfrm>
              <a:off x="2253866" y="2114331"/>
              <a:ext cx="1154" cy="1684"/>
            </a:xfrm>
            <a:custGeom>
              <a:rect b="b" l="l" r="r" t="t"/>
              <a:pathLst>
                <a:path extrusionOk="0" h="124" w="85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6" name="Google Shape;6176;p63"/>
            <p:cNvSpPr/>
            <p:nvPr/>
          </p:nvSpPr>
          <p:spPr>
            <a:xfrm>
              <a:off x="2266710" y="2104216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7" name="Google Shape;6177;p63"/>
            <p:cNvSpPr/>
            <p:nvPr/>
          </p:nvSpPr>
          <p:spPr>
            <a:xfrm>
              <a:off x="2254246" y="2120468"/>
              <a:ext cx="394" cy="3014"/>
            </a:xfrm>
            <a:custGeom>
              <a:rect b="b" l="l" r="r" t="t"/>
              <a:pathLst>
                <a:path extrusionOk="0" h="222" w="29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8" name="Google Shape;6178;p63"/>
            <p:cNvSpPr/>
            <p:nvPr/>
          </p:nvSpPr>
          <p:spPr>
            <a:xfrm>
              <a:off x="2223167" y="2124365"/>
              <a:ext cx="1724" cy="1819"/>
            </a:xfrm>
            <a:custGeom>
              <a:rect b="b" l="l" r="r" t="t"/>
              <a:pathLst>
                <a:path extrusionOk="0" h="134" w="127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9" name="Google Shape;6179;p63"/>
            <p:cNvSpPr/>
            <p:nvPr/>
          </p:nvSpPr>
          <p:spPr>
            <a:xfrm>
              <a:off x="2232196" y="2130353"/>
              <a:ext cx="489" cy="543"/>
            </a:xfrm>
            <a:custGeom>
              <a:rect b="b" l="l" r="r" t="t"/>
              <a:pathLst>
                <a:path extrusionOk="0" h="40" w="36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0" name="Google Shape;6180;p63"/>
            <p:cNvSpPr/>
            <p:nvPr/>
          </p:nvSpPr>
          <p:spPr>
            <a:xfrm>
              <a:off x="2255156" y="2135770"/>
              <a:ext cx="204" cy="204"/>
            </a:xfrm>
            <a:custGeom>
              <a:rect b="b" l="l" r="r" t="t"/>
              <a:pathLst>
                <a:path extrusionOk="0" h="15" w="15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1" name="Google Shape;6181;p63"/>
            <p:cNvSpPr/>
            <p:nvPr/>
          </p:nvSpPr>
          <p:spPr>
            <a:xfrm>
              <a:off x="2245027" y="2130068"/>
              <a:ext cx="353" cy="163"/>
            </a:xfrm>
            <a:custGeom>
              <a:rect b="b" l="l" r="r" t="t"/>
              <a:pathLst>
                <a:path extrusionOk="0" h="12" w="26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2" name="Google Shape;6182;p63"/>
            <p:cNvSpPr/>
            <p:nvPr/>
          </p:nvSpPr>
          <p:spPr>
            <a:xfrm>
              <a:off x="2221497" y="2123510"/>
              <a:ext cx="1208" cy="584"/>
            </a:xfrm>
            <a:custGeom>
              <a:rect b="b" l="l" r="r" t="t"/>
              <a:pathLst>
                <a:path extrusionOk="0" h="43" w="89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3" name="Google Shape;6183;p63"/>
            <p:cNvSpPr/>
            <p:nvPr/>
          </p:nvSpPr>
          <p:spPr>
            <a:xfrm>
              <a:off x="2244552" y="2129973"/>
              <a:ext cx="448" cy="68"/>
            </a:xfrm>
            <a:custGeom>
              <a:rect b="b" l="l" r="r" t="t"/>
              <a:pathLst>
                <a:path extrusionOk="0" h="5" w="33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3"/>
            <p:cNvSpPr/>
            <p:nvPr/>
          </p:nvSpPr>
          <p:spPr>
            <a:xfrm>
              <a:off x="2244036" y="2130027"/>
              <a:ext cx="434" cy="54"/>
            </a:xfrm>
            <a:custGeom>
              <a:rect b="b" l="l" r="r" t="t"/>
              <a:pathLst>
                <a:path extrusionOk="0" h="4" w="32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5" name="Google Shape;6185;p63"/>
            <p:cNvSpPr/>
            <p:nvPr/>
          </p:nvSpPr>
          <p:spPr>
            <a:xfrm>
              <a:off x="2255672" y="2136625"/>
              <a:ext cx="14" cy="353"/>
            </a:xfrm>
            <a:custGeom>
              <a:rect b="b" l="l" r="r" t="t"/>
              <a:pathLst>
                <a:path extrusionOk="0" h="26" w="1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6" name="Google Shape;6186;p63"/>
            <p:cNvSpPr/>
            <p:nvPr/>
          </p:nvSpPr>
          <p:spPr>
            <a:xfrm>
              <a:off x="2245407" y="2130258"/>
              <a:ext cx="353" cy="258"/>
            </a:xfrm>
            <a:custGeom>
              <a:rect b="b" l="l" r="r" t="t"/>
              <a:pathLst>
                <a:path extrusionOk="0" h="19" w="26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3"/>
            <p:cNvSpPr/>
            <p:nvPr/>
          </p:nvSpPr>
          <p:spPr>
            <a:xfrm>
              <a:off x="2222638" y="2124039"/>
              <a:ext cx="543" cy="339"/>
            </a:xfrm>
            <a:custGeom>
              <a:rect b="b" l="l" r="r" t="t"/>
              <a:pathLst>
                <a:path extrusionOk="0" h="25" w="4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8" name="Google Shape;6188;p63"/>
            <p:cNvSpPr/>
            <p:nvPr/>
          </p:nvSpPr>
          <p:spPr>
            <a:xfrm>
              <a:off x="2257057" y="2062194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9" name="Google Shape;6189;p63"/>
            <p:cNvSpPr/>
            <p:nvPr/>
          </p:nvSpPr>
          <p:spPr>
            <a:xfrm>
              <a:off x="2256907" y="2061678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3"/>
            <p:cNvSpPr/>
            <p:nvPr/>
          </p:nvSpPr>
          <p:spPr>
            <a:xfrm>
              <a:off x="2215659" y="2008291"/>
              <a:ext cx="3802" cy="380"/>
            </a:xfrm>
            <a:custGeom>
              <a:rect b="b" l="l" r="r" t="t"/>
              <a:pathLst>
                <a:path extrusionOk="0" h="28" w="28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3"/>
            <p:cNvSpPr/>
            <p:nvPr/>
          </p:nvSpPr>
          <p:spPr>
            <a:xfrm>
              <a:off x="2196121" y="2010572"/>
              <a:ext cx="15601" cy="3014"/>
            </a:xfrm>
            <a:custGeom>
              <a:rect b="b" l="l" r="r" t="t"/>
              <a:pathLst>
                <a:path extrusionOk="0" h="222" w="1149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3"/>
            <p:cNvSpPr/>
            <p:nvPr/>
          </p:nvSpPr>
          <p:spPr>
            <a:xfrm>
              <a:off x="2183955" y="2018040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3"/>
            <p:cNvSpPr/>
            <p:nvPr/>
          </p:nvSpPr>
          <p:spPr>
            <a:xfrm>
              <a:off x="2183806" y="2016845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3"/>
            <p:cNvSpPr/>
            <p:nvPr/>
          </p:nvSpPr>
          <p:spPr>
            <a:xfrm>
              <a:off x="2183901" y="2017469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5" name="Google Shape;6195;p63"/>
            <p:cNvSpPr/>
            <p:nvPr/>
          </p:nvSpPr>
          <p:spPr>
            <a:xfrm>
              <a:off x="2183955" y="201865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6" name="Google Shape;6196;p63"/>
            <p:cNvSpPr/>
            <p:nvPr/>
          </p:nvSpPr>
          <p:spPr>
            <a:xfrm>
              <a:off x="2139218" y="208154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3"/>
            <p:cNvSpPr/>
            <p:nvPr/>
          </p:nvSpPr>
          <p:spPr>
            <a:xfrm>
              <a:off x="2144404" y="2078500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8" name="Google Shape;6198;p63"/>
            <p:cNvSpPr/>
            <p:nvPr/>
          </p:nvSpPr>
          <p:spPr>
            <a:xfrm>
              <a:off x="2143644" y="2078785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9" name="Google Shape;6199;p63"/>
            <p:cNvSpPr/>
            <p:nvPr/>
          </p:nvSpPr>
          <p:spPr>
            <a:xfrm>
              <a:off x="2182910" y="2023783"/>
              <a:ext cx="149" cy="299"/>
            </a:xfrm>
            <a:custGeom>
              <a:rect b="b" l="l" r="r" t="t"/>
              <a:pathLst>
                <a:path extrusionOk="0" h="22" w="11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3"/>
            <p:cNvSpPr/>
            <p:nvPr/>
          </p:nvSpPr>
          <p:spPr>
            <a:xfrm>
              <a:off x="2143929" y="2078690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3"/>
            <p:cNvSpPr/>
            <p:nvPr/>
          </p:nvSpPr>
          <p:spPr>
            <a:xfrm>
              <a:off x="2182720" y="2024163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3"/>
            <p:cNvSpPr/>
            <p:nvPr/>
          </p:nvSpPr>
          <p:spPr>
            <a:xfrm>
              <a:off x="2183765" y="2020932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3"/>
            <p:cNvSpPr/>
            <p:nvPr/>
          </p:nvSpPr>
          <p:spPr>
            <a:xfrm>
              <a:off x="2144839" y="2078405"/>
              <a:ext cx="774" cy="489"/>
            </a:xfrm>
            <a:custGeom>
              <a:rect b="b" l="l" r="r" t="t"/>
              <a:pathLst>
                <a:path extrusionOk="0" h="36" w="57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3"/>
            <p:cNvSpPr/>
            <p:nvPr/>
          </p:nvSpPr>
          <p:spPr>
            <a:xfrm>
              <a:off x="2183670" y="2021461"/>
              <a:ext cx="54" cy="299"/>
            </a:xfrm>
            <a:custGeom>
              <a:rect b="b" l="l" r="r" t="t"/>
              <a:pathLst>
                <a:path extrusionOk="0" h="22" w="4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3"/>
            <p:cNvSpPr/>
            <p:nvPr/>
          </p:nvSpPr>
          <p:spPr>
            <a:xfrm>
              <a:off x="2143359" y="2078975"/>
              <a:ext cx="149" cy="54"/>
            </a:xfrm>
            <a:custGeom>
              <a:rect b="b" l="l" r="r" t="t"/>
              <a:pathLst>
                <a:path extrusionOk="0" h="4" w="11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3"/>
            <p:cNvSpPr/>
            <p:nvPr/>
          </p:nvSpPr>
          <p:spPr>
            <a:xfrm>
              <a:off x="2183236" y="2022928"/>
              <a:ext cx="109" cy="299"/>
            </a:xfrm>
            <a:custGeom>
              <a:rect b="b" l="l" r="r" t="t"/>
              <a:pathLst>
                <a:path extrusionOk="0" h="22" w="8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7" name="Google Shape;6207;p63"/>
            <p:cNvSpPr/>
            <p:nvPr/>
          </p:nvSpPr>
          <p:spPr>
            <a:xfrm>
              <a:off x="2142979" y="2079111"/>
              <a:ext cx="204" cy="109"/>
            </a:xfrm>
            <a:custGeom>
              <a:rect b="b" l="l" r="r" t="t"/>
              <a:pathLst>
                <a:path extrusionOk="0" h="8" w="15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8" name="Google Shape;6208;p63"/>
            <p:cNvSpPr/>
            <p:nvPr/>
          </p:nvSpPr>
          <p:spPr>
            <a:xfrm>
              <a:off x="2183521" y="2021977"/>
              <a:ext cx="109" cy="299"/>
            </a:xfrm>
            <a:custGeom>
              <a:rect b="b" l="l" r="r" t="t"/>
              <a:pathLst>
                <a:path extrusionOk="0" h="22" w="8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3"/>
            <p:cNvSpPr/>
            <p:nvPr/>
          </p:nvSpPr>
          <p:spPr>
            <a:xfrm>
              <a:off x="2183385" y="202245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0" name="Google Shape;6210;p63"/>
            <p:cNvSpPr/>
            <p:nvPr/>
          </p:nvSpPr>
          <p:spPr>
            <a:xfrm>
              <a:off x="2183100" y="2023362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1" name="Google Shape;6211;p63"/>
            <p:cNvSpPr/>
            <p:nvPr/>
          </p:nvSpPr>
          <p:spPr>
            <a:xfrm>
              <a:off x="2139462" y="2081107"/>
              <a:ext cx="394" cy="299"/>
            </a:xfrm>
            <a:custGeom>
              <a:rect b="b" l="l" r="r" t="t"/>
              <a:pathLst>
                <a:path extrusionOk="0" h="22" w="29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3"/>
            <p:cNvSpPr/>
            <p:nvPr/>
          </p:nvSpPr>
          <p:spPr>
            <a:xfrm>
              <a:off x="2140127" y="208072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3" name="Google Shape;6213;p63"/>
            <p:cNvSpPr/>
            <p:nvPr/>
          </p:nvSpPr>
          <p:spPr>
            <a:xfrm>
              <a:off x="2140697" y="208040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4" name="Google Shape;6214;p63"/>
            <p:cNvSpPr/>
            <p:nvPr/>
          </p:nvSpPr>
          <p:spPr>
            <a:xfrm>
              <a:off x="2183860" y="2020361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3"/>
            <p:cNvSpPr/>
            <p:nvPr/>
          </p:nvSpPr>
          <p:spPr>
            <a:xfrm>
              <a:off x="2141213" y="208006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6" name="Google Shape;6216;p63"/>
            <p:cNvSpPr/>
            <p:nvPr/>
          </p:nvSpPr>
          <p:spPr>
            <a:xfrm>
              <a:off x="2183955" y="2019275"/>
              <a:ext cx="14" cy="299"/>
            </a:xfrm>
            <a:custGeom>
              <a:rect b="b" l="l" r="r" t="t"/>
              <a:pathLst>
                <a:path extrusionOk="0" h="22" w="1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7" name="Google Shape;6217;p63"/>
            <p:cNvSpPr/>
            <p:nvPr/>
          </p:nvSpPr>
          <p:spPr>
            <a:xfrm>
              <a:off x="2141743" y="207977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3"/>
            <p:cNvSpPr/>
            <p:nvPr/>
          </p:nvSpPr>
          <p:spPr>
            <a:xfrm>
              <a:off x="2144214" y="2078595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9" name="Google Shape;6219;p63"/>
            <p:cNvSpPr/>
            <p:nvPr/>
          </p:nvSpPr>
          <p:spPr>
            <a:xfrm>
              <a:off x="2142164" y="207954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0" name="Google Shape;6220;p63"/>
            <p:cNvSpPr/>
            <p:nvPr/>
          </p:nvSpPr>
          <p:spPr>
            <a:xfrm>
              <a:off x="2142598" y="20793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1" name="Google Shape;6221;p63"/>
            <p:cNvSpPr/>
            <p:nvPr/>
          </p:nvSpPr>
          <p:spPr>
            <a:xfrm>
              <a:off x="2144594" y="2078500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3"/>
            <p:cNvSpPr/>
            <p:nvPr/>
          </p:nvSpPr>
          <p:spPr>
            <a:xfrm>
              <a:off x="2144744" y="2078446"/>
              <a:ext cx="95" cy="14"/>
            </a:xfrm>
            <a:custGeom>
              <a:rect b="b" l="l" r="r" t="t"/>
              <a:pathLst>
                <a:path extrusionOk="0" h="1" w="7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3" name="Google Shape;6223;p63"/>
            <p:cNvSpPr/>
            <p:nvPr/>
          </p:nvSpPr>
          <p:spPr>
            <a:xfrm>
              <a:off x="2183901" y="2019845"/>
              <a:ext cx="14" cy="244"/>
            </a:xfrm>
            <a:custGeom>
              <a:rect b="b" l="l" r="r" t="t"/>
              <a:pathLst>
                <a:path extrusionOk="0" h="18" w="1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4" name="Google Shape;6224;p63"/>
            <p:cNvSpPr/>
            <p:nvPr/>
          </p:nvSpPr>
          <p:spPr>
            <a:xfrm>
              <a:off x="2246887" y="2005399"/>
              <a:ext cx="109" cy="54"/>
            </a:xfrm>
            <a:custGeom>
              <a:rect b="b" l="l" r="r" t="t"/>
              <a:pathLst>
                <a:path extrusionOk="0" h="4" w="8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3"/>
            <p:cNvSpPr/>
            <p:nvPr/>
          </p:nvSpPr>
          <p:spPr>
            <a:xfrm>
              <a:off x="2263194" y="200981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6" name="Google Shape;6226;p63"/>
            <p:cNvSpPr/>
            <p:nvPr/>
          </p:nvSpPr>
          <p:spPr>
            <a:xfrm>
              <a:off x="2260818" y="2010572"/>
              <a:ext cx="299" cy="258"/>
            </a:xfrm>
            <a:custGeom>
              <a:rect b="b" l="l" r="r" t="t"/>
              <a:pathLst>
                <a:path extrusionOk="0" h="19" w="22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7" name="Google Shape;6227;p63"/>
            <p:cNvSpPr/>
            <p:nvPr/>
          </p:nvSpPr>
          <p:spPr>
            <a:xfrm>
              <a:off x="2266235" y="201209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3"/>
            <p:cNvSpPr/>
            <p:nvPr/>
          </p:nvSpPr>
          <p:spPr>
            <a:xfrm>
              <a:off x="2265665" y="2011617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9" name="Google Shape;6229;p63"/>
            <p:cNvSpPr/>
            <p:nvPr/>
          </p:nvSpPr>
          <p:spPr>
            <a:xfrm>
              <a:off x="2265190" y="2011197"/>
              <a:ext cx="339" cy="339"/>
            </a:xfrm>
            <a:custGeom>
              <a:rect b="b" l="l" r="r" t="t"/>
              <a:pathLst>
                <a:path extrusionOk="0" h="25" w="25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0" name="Google Shape;6230;p63"/>
            <p:cNvSpPr/>
            <p:nvPr/>
          </p:nvSpPr>
          <p:spPr>
            <a:xfrm>
              <a:off x="2246643" y="2005155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3"/>
            <p:cNvSpPr/>
            <p:nvPr/>
          </p:nvSpPr>
          <p:spPr>
            <a:xfrm>
              <a:off x="2263995" y="2010287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3"/>
            <p:cNvSpPr/>
            <p:nvPr/>
          </p:nvSpPr>
          <p:spPr>
            <a:xfrm>
              <a:off x="2266805" y="2012527"/>
              <a:ext cx="394" cy="394"/>
            </a:xfrm>
            <a:custGeom>
              <a:rect b="b" l="l" r="r" t="t"/>
              <a:pathLst>
                <a:path extrusionOk="0" h="29" w="29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3"/>
            <p:cNvSpPr/>
            <p:nvPr/>
          </p:nvSpPr>
          <p:spPr>
            <a:xfrm>
              <a:off x="2263710" y="2010056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3"/>
            <p:cNvSpPr/>
            <p:nvPr/>
          </p:nvSpPr>
          <p:spPr>
            <a:xfrm>
              <a:off x="2261429" y="201034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3"/>
            <p:cNvSpPr/>
            <p:nvPr/>
          </p:nvSpPr>
          <p:spPr>
            <a:xfrm>
              <a:off x="2264334" y="2010531"/>
              <a:ext cx="299" cy="244"/>
            </a:xfrm>
            <a:custGeom>
              <a:rect b="b" l="l" r="r" t="t"/>
              <a:pathLst>
                <a:path extrusionOk="0" h="18" w="22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6" name="Google Shape;6236;p63"/>
            <p:cNvSpPr/>
            <p:nvPr/>
          </p:nvSpPr>
          <p:spPr>
            <a:xfrm>
              <a:off x="2264714" y="2010857"/>
              <a:ext cx="339" cy="258"/>
            </a:xfrm>
            <a:custGeom>
              <a:rect b="b" l="l" r="r" t="t"/>
              <a:pathLst>
                <a:path extrusionOk="0" h="19" w="25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7" name="Google Shape;6237;p63"/>
            <p:cNvSpPr/>
            <p:nvPr/>
          </p:nvSpPr>
          <p:spPr>
            <a:xfrm>
              <a:off x="2263479" y="2009907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3"/>
            <p:cNvSpPr/>
            <p:nvPr/>
          </p:nvSpPr>
          <p:spPr>
            <a:xfrm>
              <a:off x="2262528" y="20098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3"/>
            <p:cNvSpPr/>
            <p:nvPr/>
          </p:nvSpPr>
          <p:spPr>
            <a:xfrm>
              <a:off x="2262814" y="2009812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0" name="Google Shape;6240;p63"/>
            <p:cNvSpPr/>
            <p:nvPr/>
          </p:nvSpPr>
          <p:spPr>
            <a:xfrm>
              <a:off x="2268706" y="2014143"/>
              <a:ext cx="394" cy="339"/>
            </a:xfrm>
            <a:custGeom>
              <a:rect b="b" l="l" r="r" t="t"/>
              <a:pathLst>
                <a:path extrusionOk="0" h="25" w="29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1" name="Google Shape;6241;p63"/>
            <p:cNvSpPr/>
            <p:nvPr/>
          </p:nvSpPr>
          <p:spPr>
            <a:xfrm>
              <a:off x="2251069" y="2010341"/>
              <a:ext cx="3001" cy="964"/>
            </a:xfrm>
            <a:custGeom>
              <a:rect b="b" l="l" r="r" t="t"/>
              <a:pathLst>
                <a:path extrusionOk="0" h="71" w="221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3"/>
            <p:cNvSpPr/>
            <p:nvPr/>
          </p:nvSpPr>
          <p:spPr>
            <a:xfrm>
              <a:off x="2268041" y="201361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3"/>
            <p:cNvSpPr/>
            <p:nvPr/>
          </p:nvSpPr>
          <p:spPr>
            <a:xfrm>
              <a:off x="2271367" y="2016560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3"/>
            <p:cNvSpPr/>
            <p:nvPr/>
          </p:nvSpPr>
          <p:spPr>
            <a:xfrm>
              <a:off x="2269371" y="2014754"/>
              <a:ext cx="339" cy="299"/>
            </a:xfrm>
            <a:custGeom>
              <a:rect b="b" l="l" r="r" t="t"/>
              <a:pathLst>
                <a:path extrusionOk="0" h="22" w="25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5" name="Google Shape;6245;p63"/>
            <p:cNvSpPr/>
            <p:nvPr/>
          </p:nvSpPr>
          <p:spPr>
            <a:xfrm>
              <a:off x="2270743" y="2015949"/>
              <a:ext cx="353" cy="299"/>
            </a:xfrm>
            <a:custGeom>
              <a:rect b="b" l="l" r="r" t="t"/>
              <a:pathLst>
                <a:path extrusionOk="0" h="22" w="26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6" name="Google Shape;6246;p63"/>
            <p:cNvSpPr/>
            <p:nvPr/>
          </p:nvSpPr>
          <p:spPr>
            <a:xfrm>
              <a:off x="2270037" y="2015324"/>
              <a:ext cx="339" cy="353"/>
            </a:xfrm>
            <a:custGeom>
              <a:rect b="b" l="l" r="r" t="t"/>
              <a:pathLst>
                <a:path extrusionOk="0" h="26" w="25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3"/>
            <p:cNvSpPr/>
            <p:nvPr/>
          </p:nvSpPr>
          <p:spPr>
            <a:xfrm>
              <a:off x="2247172" y="2005684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3"/>
            <p:cNvSpPr/>
            <p:nvPr/>
          </p:nvSpPr>
          <p:spPr>
            <a:xfrm>
              <a:off x="2267416" y="2013043"/>
              <a:ext cx="394" cy="353"/>
            </a:xfrm>
            <a:custGeom>
              <a:rect b="b" l="l" r="r" t="t"/>
              <a:pathLst>
                <a:path extrusionOk="0" h="26" w="29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3"/>
            <p:cNvSpPr/>
            <p:nvPr/>
          </p:nvSpPr>
          <p:spPr>
            <a:xfrm>
              <a:off x="2247362" y="2005915"/>
              <a:ext cx="54" cy="68"/>
            </a:xfrm>
            <a:custGeom>
              <a:rect b="b" l="l" r="r" t="t"/>
              <a:pathLst>
                <a:path extrusionOk="0" h="5" w="4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0" name="Google Shape;6250;p63"/>
            <p:cNvSpPr/>
            <p:nvPr/>
          </p:nvSpPr>
          <p:spPr>
            <a:xfrm>
              <a:off x="2271028" y="2020511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1" name="Google Shape;6251;p63"/>
            <p:cNvSpPr/>
            <p:nvPr/>
          </p:nvSpPr>
          <p:spPr>
            <a:xfrm>
              <a:off x="2271367" y="2016655"/>
              <a:ext cx="149" cy="1059"/>
            </a:xfrm>
            <a:custGeom>
              <a:rect b="b" l="l" r="r" t="t"/>
              <a:pathLst>
                <a:path extrusionOk="0" h="78" w="11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2" name="Google Shape;6252;p63"/>
            <p:cNvSpPr/>
            <p:nvPr/>
          </p:nvSpPr>
          <p:spPr>
            <a:xfrm>
              <a:off x="2270987" y="2020986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3"/>
            <p:cNvSpPr/>
            <p:nvPr/>
          </p:nvSpPr>
          <p:spPr>
            <a:xfrm>
              <a:off x="2271082" y="2019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3"/>
            <p:cNvSpPr/>
            <p:nvPr/>
          </p:nvSpPr>
          <p:spPr>
            <a:xfrm>
              <a:off x="2271313" y="201789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5" name="Google Shape;6255;p63"/>
            <p:cNvSpPr/>
            <p:nvPr/>
          </p:nvSpPr>
          <p:spPr>
            <a:xfrm>
              <a:off x="2270933" y="2021461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6" name="Google Shape;6256;p63"/>
            <p:cNvSpPr/>
            <p:nvPr/>
          </p:nvSpPr>
          <p:spPr>
            <a:xfrm>
              <a:off x="2261143" y="2049037"/>
              <a:ext cx="1018" cy="3992"/>
            </a:xfrm>
            <a:custGeom>
              <a:rect b="b" l="l" r="r" t="t"/>
              <a:pathLst>
                <a:path extrusionOk="0" h="294" w="75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7" name="Google Shape;6257;p63"/>
            <p:cNvSpPr/>
            <p:nvPr/>
          </p:nvSpPr>
          <p:spPr>
            <a:xfrm>
              <a:off x="2271272" y="2018325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3"/>
            <p:cNvSpPr/>
            <p:nvPr/>
          </p:nvSpPr>
          <p:spPr>
            <a:xfrm>
              <a:off x="2271123" y="2019370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3"/>
            <p:cNvSpPr/>
            <p:nvPr/>
          </p:nvSpPr>
          <p:spPr>
            <a:xfrm>
              <a:off x="2270892" y="2021936"/>
              <a:ext cx="14" cy="149"/>
            </a:xfrm>
            <a:custGeom>
              <a:rect b="b" l="l" r="r" t="t"/>
              <a:pathLst>
                <a:path extrusionOk="0" h="11" w="1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3"/>
            <p:cNvSpPr/>
            <p:nvPr/>
          </p:nvSpPr>
          <p:spPr>
            <a:xfrm>
              <a:off x="2271177" y="2018800"/>
              <a:ext cx="14" cy="244"/>
            </a:xfrm>
            <a:custGeom>
              <a:rect b="b" l="l" r="r" t="t"/>
              <a:pathLst>
                <a:path extrusionOk="0" h="18" w="1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3"/>
            <p:cNvSpPr/>
            <p:nvPr/>
          </p:nvSpPr>
          <p:spPr>
            <a:xfrm>
              <a:off x="2270892" y="2022357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3"/>
            <p:cNvSpPr/>
            <p:nvPr/>
          </p:nvSpPr>
          <p:spPr>
            <a:xfrm>
              <a:off x="2260668" y="2062248"/>
              <a:ext cx="9192" cy="13265"/>
            </a:xfrm>
            <a:custGeom>
              <a:rect b="b" l="l" r="r" t="t"/>
              <a:pathLst>
                <a:path extrusionOk="0" h="977" w="677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3"/>
            <p:cNvSpPr/>
            <p:nvPr/>
          </p:nvSpPr>
          <p:spPr>
            <a:xfrm>
              <a:off x="2266140" y="2062628"/>
              <a:ext cx="109" cy="204"/>
            </a:xfrm>
            <a:custGeom>
              <a:rect b="b" l="l" r="r" t="t"/>
              <a:pathLst>
                <a:path extrusionOk="0" h="15" w="8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63"/>
            <p:cNvSpPr/>
            <p:nvPr/>
          </p:nvSpPr>
          <p:spPr>
            <a:xfrm>
              <a:off x="2263044" y="206462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63"/>
            <p:cNvSpPr/>
            <p:nvPr/>
          </p:nvSpPr>
          <p:spPr>
            <a:xfrm>
              <a:off x="2265515" y="2063388"/>
              <a:ext cx="353" cy="339"/>
            </a:xfrm>
            <a:custGeom>
              <a:rect b="b" l="l" r="r" t="t"/>
              <a:pathLst>
                <a:path extrusionOk="0" h="25" w="26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63"/>
            <p:cNvSpPr/>
            <p:nvPr/>
          </p:nvSpPr>
          <p:spPr>
            <a:xfrm>
              <a:off x="2261103" y="2064380"/>
              <a:ext cx="434" cy="109"/>
            </a:xfrm>
            <a:custGeom>
              <a:rect b="b" l="l" r="r" t="t"/>
              <a:pathLst>
                <a:path extrusionOk="0" h="8" w="32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63"/>
            <p:cNvSpPr/>
            <p:nvPr/>
          </p:nvSpPr>
          <p:spPr>
            <a:xfrm>
              <a:off x="2264904" y="2064054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3"/>
            <p:cNvSpPr/>
            <p:nvPr/>
          </p:nvSpPr>
          <p:spPr>
            <a:xfrm>
              <a:off x="2264375" y="2064339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3"/>
            <p:cNvSpPr/>
            <p:nvPr/>
          </p:nvSpPr>
          <p:spPr>
            <a:xfrm>
              <a:off x="2262243" y="2064570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63"/>
            <p:cNvSpPr/>
            <p:nvPr/>
          </p:nvSpPr>
          <p:spPr>
            <a:xfrm>
              <a:off x="2263615" y="20645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63"/>
            <p:cNvSpPr/>
            <p:nvPr/>
          </p:nvSpPr>
          <p:spPr>
            <a:xfrm>
              <a:off x="2260668" y="20643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3"/>
            <p:cNvSpPr/>
            <p:nvPr/>
          </p:nvSpPr>
          <p:spPr>
            <a:xfrm>
              <a:off x="2265896" y="2063008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3"/>
            <p:cNvSpPr/>
            <p:nvPr/>
          </p:nvSpPr>
          <p:spPr>
            <a:xfrm>
              <a:off x="2266235" y="2062194"/>
              <a:ext cx="2050" cy="258"/>
            </a:xfrm>
            <a:custGeom>
              <a:rect b="b" l="l" r="r" t="t"/>
              <a:pathLst>
                <a:path extrusionOk="0" h="19" w="151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3"/>
            <p:cNvSpPr/>
            <p:nvPr/>
          </p:nvSpPr>
          <p:spPr>
            <a:xfrm>
              <a:off x="2260668" y="2064339"/>
              <a:ext cx="353" cy="4616"/>
            </a:xfrm>
            <a:custGeom>
              <a:rect b="b" l="l" r="r" t="t"/>
              <a:pathLst>
                <a:path extrusionOk="0" h="340" w="26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63"/>
            <p:cNvSpPr/>
            <p:nvPr/>
          </p:nvSpPr>
          <p:spPr>
            <a:xfrm>
              <a:off x="2267851" y="2123754"/>
              <a:ext cx="76781" cy="124832"/>
            </a:xfrm>
            <a:custGeom>
              <a:rect b="b" l="l" r="r" t="t"/>
              <a:pathLst>
                <a:path extrusionOk="0" h="9194" w="5655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63"/>
            <p:cNvSpPr/>
            <p:nvPr/>
          </p:nvSpPr>
          <p:spPr>
            <a:xfrm>
              <a:off x="2344428" y="215536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3"/>
            <p:cNvSpPr/>
            <p:nvPr/>
          </p:nvSpPr>
          <p:spPr>
            <a:xfrm>
              <a:off x="2275454" y="2213298"/>
              <a:ext cx="489" cy="448"/>
            </a:xfrm>
            <a:custGeom>
              <a:rect b="b" l="l" r="r" t="t"/>
              <a:pathLst>
                <a:path extrusionOk="0" h="33" w="36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3"/>
            <p:cNvSpPr/>
            <p:nvPr/>
          </p:nvSpPr>
          <p:spPr>
            <a:xfrm>
              <a:off x="2276119" y="2212116"/>
              <a:ext cx="1059" cy="964"/>
            </a:xfrm>
            <a:custGeom>
              <a:rect b="b" l="l" r="r" t="t"/>
              <a:pathLst>
                <a:path extrusionOk="0" h="71" w="78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63"/>
            <p:cNvSpPr/>
            <p:nvPr/>
          </p:nvSpPr>
          <p:spPr>
            <a:xfrm>
              <a:off x="2280777" y="2242204"/>
              <a:ext cx="14" cy="339"/>
            </a:xfrm>
            <a:custGeom>
              <a:rect b="b" l="l" r="r" t="t"/>
              <a:pathLst>
                <a:path extrusionOk="0" h="25" w="1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63"/>
            <p:cNvSpPr/>
            <p:nvPr/>
          </p:nvSpPr>
          <p:spPr>
            <a:xfrm>
              <a:off x="2280817" y="2243155"/>
              <a:ext cx="448" cy="4141"/>
            </a:xfrm>
            <a:custGeom>
              <a:rect b="b" l="l" r="r" t="t"/>
              <a:pathLst>
                <a:path extrusionOk="0" h="305" w="33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3"/>
            <p:cNvSpPr/>
            <p:nvPr/>
          </p:nvSpPr>
          <p:spPr>
            <a:xfrm>
              <a:off x="2281252" y="2247282"/>
              <a:ext cx="204" cy="1494"/>
            </a:xfrm>
            <a:custGeom>
              <a:rect b="b" l="l" r="r" t="t"/>
              <a:pathLst>
                <a:path extrusionOk="0" h="110" w="15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3"/>
            <p:cNvSpPr/>
            <p:nvPr/>
          </p:nvSpPr>
          <p:spPr>
            <a:xfrm>
              <a:off x="2276215" y="2216393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63"/>
            <p:cNvSpPr/>
            <p:nvPr/>
          </p:nvSpPr>
          <p:spPr>
            <a:xfrm>
              <a:off x="2280722" y="2241389"/>
              <a:ext cx="14" cy="828"/>
            </a:xfrm>
            <a:custGeom>
              <a:rect b="b" l="l" r="r" t="t"/>
              <a:pathLst>
                <a:path extrusionOk="0" h="61" w="1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63"/>
            <p:cNvSpPr/>
            <p:nvPr/>
          </p:nvSpPr>
          <p:spPr>
            <a:xfrm>
              <a:off x="2281917" y="224870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3"/>
            <p:cNvSpPr/>
            <p:nvPr/>
          </p:nvSpPr>
          <p:spPr>
            <a:xfrm>
              <a:off x="2280777" y="2242530"/>
              <a:ext cx="54" cy="638"/>
            </a:xfrm>
            <a:custGeom>
              <a:rect b="b" l="l" r="r" t="t"/>
              <a:pathLst>
                <a:path extrusionOk="0" h="47" w="4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3"/>
            <p:cNvSpPr/>
            <p:nvPr/>
          </p:nvSpPr>
          <p:spPr>
            <a:xfrm>
              <a:off x="2275875" y="2215158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3"/>
            <p:cNvSpPr/>
            <p:nvPr/>
          </p:nvSpPr>
          <p:spPr>
            <a:xfrm>
              <a:off x="2275780" y="221468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3"/>
            <p:cNvSpPr/>
            <p:nvPr/>
          </p:nvSpPr>
          <p:spPr>
            <a:xfrm>
              <a:off x="2276024" y="2215728"/>
              <a:ext cx="54" cy="149"/>
            </a:xfrm>
            <a:custGeom>
              <a:rect b="b" l="l" r="r" t="t"/>
              <a:pathLst>
                <a:path extrusionOk="0" h="11" w="4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3"/>
            <p:cNvSpPr/>
            <p:nvPr/>
          </p:nvSpPr>
          <p:spPr>
            <a:xfrm>
              <a:off x="2280722" y="2242109"/>
              <a:ext cx="163" cy="1534"/>
            </a:xfrm>
            <a:custGeom>
              <a:rect b="b" l="l" r="r" t="t"/>
              <a:pathLst>
                <a:path extrusionOk="0" h="113" w="12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3"/>
            <p:cNvSpPr/>
            <p:nvPr/>
          </p:nvSpPr>
          <p:spPr>
            <a:xfrm>
              <a:off x="2281252" y="2247296"/>
              <a:ext cx="204" cy="1480"/>
            </a:xfrm>
            <a:custGeom>
              <a:rect b="b" l="l" r="r" t="t"/>
              <a:pathLst>
                <a:path extrusionOk="0" h="109" w="15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63"/>
            <p:cNvSpPr/>
            <p:nvPr/>
          </p:nvSpPr>
          <p:spPr>
            <a:xfrm>
              <a:off x="2269222" y="2162721"/>
              <a:ext cx="258" cy="68"/>
            </a:xfrm>
            <a:custGeom>
              <a:rect b="b" l="l" r="r" t="t"/>
              <a:pathLst>
                <a:path extrusionOk="0" h="5" w="19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63"/>
            <p:cNvSpPr/>
            <p:nvPr/>
          </p:nvSpPr>
          <p:spPr>
            <a:xfrm>
              <a:off x="2268611" y="2149850"/>
              <a:ext cx="18737" cy="6802"/>
            </a:xfrm>
            <a:custGeom>
              <a:rect b="b" l="l" r="r" t="t"/>
              <a:pathLst>
                <a:path extrusionOk="0" h="501" w="138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63"/>
            <p:cNvSpPr/>
            <p:nvPr/>
          </p:nvSpPr>
          <p:spPr>
            <a:xfrm>
              <a:off x="2267851" y="2156693"/>
              <a:ext cx="720" cy="244"/>
            </a:xfrm>
            <a:custGeom>
              <a:rect b="b" l="l" r="r" t="t"/>
              <a:pathLst>
                <a:path extrusionOk="0" h="18" w="53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63"/>
            <p:cNvSpPr/>
            <p:nvPr/>
          </p:nvSpPr>
          <p:spPr>
            <a:xfrm>
              <a:off x="2262854" y="2051169"/>
              <a:ext cx="78532" cy="79768"/>
            </a:xfrm>
            <a:custGeom>
              <a:rect b="b" l="l" r="r" t="t"/>
              <a:pathLst>
                <a:path extrusionOk="0" h="5875" w="5784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63"/>
            <p:cNvSpPr/>
            <p:nvPr/>
          </p:nvSpPr>
          <p:spPr>
            <a:xfrm>
              <a:off x="2274164" y="2107447"/>
              <a:ext cx="258" cy="54"/>
            </a:xfrm>
            <a:custGeom>
              <a:rect b="b" l="l" r="r" t="t"/>
              <a:pathLst>
                <a:path extrusionOk="0" h="4" w="19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63"/>
            <p:cNvSpPr/>
            <p:nvPr/>
          </p:nvSpPr>
          <p:spPr>
            <a:xfrm>
              <a:off x="2273173" y="2107203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63"/>
            <p:cNvSpPr/>
            <p:nvPr/>
          </p:nvSpPr>
          <p:spPr>
            <a:xfrm>
              <a:off x="2275739" y="2108058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3"/>
            <p:cNvSpPr/>
            <p:nvPr/>
          </p:nvSpPr>
          <p:spPr>
            <a:xfrm>
              <a:off x="2274694" y="210758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3"/>
            <p:cNvSpPr/>
            <p:nvPr/>
          </p:nvSpPr>
          <p:spPr>
            <a:xfrm>
              <a:off x="2275210" y="2107828"/>
              <a:ext cx="258" cy="109"/>
            </a:xfrm>
            <a:custGeom>
              <a:rect b="b" l="l" r="r" t="t"/>
              <a:pathLst>
                <a:path extrusionOk="0" h="8" w="19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63"/>
            <p:cNvSpPr/>
            <p:nvPr/>
          </p:nvSpPr>
          <p:spPr>
            <a:xfrm>
              <a:off x="2273648" y="2107298"/>
              <a:ext cx="244" cy="68"/>
            </a:xfrm>
            <a:custGeom>
              <a:rect b="b" l="l" r="r" t="t"/>
              <a:pathLst>
                <a:path extrusionOk="0" h="5" w="18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63"/>
            <p:cNvSpPr/>
            <p:nvPr/>
          </p:nvSpPr>
          <p:spPr>
            <a:xfrm>
              <a:off x="2276310" y="210834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3"/>
            <p:cNvSpPr/>
            <p:nvPr/>
          </p:nvSpPr>
          <p:spPr>
            <a:xfrm>
              <a:off x="2272168" y="2060822"/>
              <a:ext cx="258" cy="244"/>
            </a:xfrm>
            <a:custGeom>
              <a:rect b="b" l="l" r="r" t="t"/>
              <a:pathLst>
                <a:path extrusionOk="0" h="18" w="19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3"/>
            <p:cNvSpPr/>
            <p:nvPr/>
          </p:nvSpPr>
          <p:spPr>
            <a:xfrm>
              <a:off x="2272454" y="2060483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3"/>
            <p:cNvSpPr/>
            <p:nvPr/>
          </p:nvSpPr>
          <p:spPr>
            <a:xfrm>
              <a:off x="2271788" y="2061148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3"/>
            <p:cNvSpPr/>
            <p:nvPr/>
          </p:nvSpPr>
          <p:spPr>
            <a:xfrm>
              <a:off x="2271693" y="2054590"/>
              <a:ext cx="1208" cy="4576"/>
            </a:xfrm>
            <a:custGeom>
              <a:rect b="b" l="l" r="r" t="t"/>
              <a:pathLst>
                <a:path extrusionOk="0" h="337" w="89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63"/>
            <p:cNvSpPr/>
            <p:nvPr/>
          </p:nvSpPr>
          <p:spPr>
            <a:xfrm>
              <a:off x="2272698" y="2059953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63"/>
            <p:cNvSpPr/>
            <p:nvPr/>
          </p:nvSpPr>
          <p:spPr>
            <a:xfrm>
              <a:off x="2270077" y="2061393"/>
              <a:ext cx="1684" cy="584"/>
            </a:xfrm>
            <a:custGeom>
              <a:rect b="b" l="l" r="r" t="t"/>
              <a:pathLst>
                <a:path extrusionOk="0" h="43" w="124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3"/>
            <p:cNvSpPr/>
            <p:nvPr/>
          </p:nvSpPr>
          <p:spPr>
            <a:xfrm>
              <a:off x="2295223" y="2052024"/>
              <a:ext cx="26354" cy="13985"/>
            </a:xfrm>
            <a:custGeom>
              <a:rect b="b" l="l" r="r" t="t"/>
              <a:pathLst>
                <a:path extrusionOk="0" h="1030" w="1941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63"/>
            <p:cNvSpPr/>
            <p:nvPr/>
          </p:nvSpPr>
          <p:spPr>
            <a:xfrm>
              <a:off x="2274259" y="2051169"/>
              <a:ext cx="3775" cy="299"/>
            </a:xfrm>
            <a:custGeom>
              <a:rect b="b" l="l" r="r" t="t"/>
              <a:pathLst>
                <a:path extrusionOk="0" h="22" w="278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63"/>
            <p:cNvSpPr/>
            <p:nvPr/>
          </p:nvSpPr>
          <p:spPr>
            <a:xfrm>
              <a:off x="2270227" y="2064285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3"/>
            <p:cNvSpPr/>
            <p:nvPr/>
          </p:nvSpPr>
          <p:spPr>
            <a:xfrm>
              <a:off x="2270227" y="2063579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3"/>
            <p:cNvSpPr/>
            <p:nvPr/>
          </p:nvSpPr>
          <p:spPr>
            <a:xfrm>
              <a:off x="2264375" y="2076314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3"/>
            <p:cNvSpPr/>
            <p:nvPr/>
          </p:nvSpPr>
          <p:spPr>
            <a:xfrm>
              <a:off x="2270227" y="206390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3"/>
            <p:cNvSpPr/>
            <p:nvPr/>
          </p:nvSpPr>
          <p:spPr>
            <a:xfrm>
              <a:off x="2265380" y="2075839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3"/>
            <p:cNvSpPr/>
            <p:nvPr/>
          </p:nvSpPr>
          <p:spPr>
            <a:xfrm>
              <a:off x="2265190" y="2075880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63"/>
            <p:cNvSpPr/>
            <p:nvPr/>
          </p:nvSpPr>
          <p:spPr>
            <a:xfrm>
              <a:off x="2263900" y="2076599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63"/>
            <p:cNvSpPr/>
            <p:nvPr/>
          </p:nvSpPr>
          <p:spPr>
            <a:xfrm>
              <a:off x="2265000" y="2075975"/>
              <a:ext cx="109" cy="68"/>
            </a:xfrm>
            <a:custGeom>
              <a:rect b="b" l="l" r="r" t="t"/>
              <a:pathLst>
                <a:path extrusionOk="0" h="5" w="8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63"/>
            <p:cNvSpPr/>
            <p:nvPr/>
          </p:nvSpPr>
          <p:spPr>
            <a:xfrm>
              <a:off x="2264714" y="2076124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3"/>
            <p:cNvSpPr/>
            <p:nvPr/>
          </p:nvSpPr>
          <p:spPr>
            <a:xfrm>
              <a:off x="2262949" y="207721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3"/>
            <p:cNvSpPr/>
            <p:nvPr/>
          </p:nvSpPr>
          <p:spPr>
            <a:xfrm>
              <a:off x="2270077" y="2062058"/>
              <a:ext cx="14" cy="204"/>
            </a:xfrm>
            <a:custGeom>
              <a:rect b="b" l="l" r="r" t="t"/>
              <a:pathLst>
                <a:path extrusionOk="0" h="15" w="1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3"/>
            <p:cNvSpPr/>
            <p:nvPr/>
          </p:nvSpPr>
          <p:spPr>
            <a:xfrm>
              <a:off x="2270132" y="2062574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3"/>
            <p:cNvSpPr/>
            <p:nvPr/>
          </p:nvSpPr>
          <p:spPr>
            <a:xfrm>
              <a:off x="2263289" y="2076830"/>
              <a:ext cx="394" cy="258"/>
            </a:xfrm>
            <a:custGeom>
              <a:rect b="b" l="l" r="r" t="t"/>
              <a:pathLst>
                <a:path extrusionOk="0" h="19" w="29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3"/>
            <p:cNvSpPr/>
            <p:nvPr/>
          </p:nvSpPr>
          <p:spPr>
            <a:xfrm>
              <a:off x="2270173" y="206310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3"/>
            <p:cNvSpPr/>
            <p:nvPr/>
          </p:nvSpPr>
          <p:spPr>
            <a:xfrm>
              <a:off x="2334109" y="212622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63"/>
            <p:cNvSpPr/>
            <p:nvPr/>
          </p:nvSpPr>
          <p:spPr>
            <a:xfrm>
              <a:off x="2334204" y="2126076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63"/>
            <p:cNvSpPr/>
            <p:nvPr/>
          </p:nvSpPr>
          <p:spPr>
            <a:xfrm>
              <a:off x="2334150" y="212613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3"/>
            <p:cNvSpPr/>
            <p:nvPr/>
          </p:nvSpPr>
          <p:spPr>
            <a:xfrm>
              <a:off x="2334204" y="212603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3"/>
            <p:cNvSpPr/>
            <p:nvPr/>
          </p:nvSpPr>
          <p:spPr>
            <a:xfrm>
              <a:off x="2334055" y="212632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3"/>
            <p:cNvSpPr/>
            <p:nvPr/>
          </p:nvSpPr>
          <p:spPr>
            <a:xfrm>
              <a:off x="2334109" y="212626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63"/>
            <p:cNvSpPr/>
            <p:nvPr/>
          </p:nvSpPr>
          <p:spPr>
            <a:xfrm>
              <a:off x="2336580" y="212436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63"/>
            <p:cNvSpPr/>
            <p:nvPr/>
          </p:nvSpPr>
          <p:spPr>
            <a:xfrm>
              <a:off x="2304306" y="2129782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3"/>
            <p:cNvSpPr/>
            <p:nvPr/>
          </p:nvSpPr>
          <p:spPr>
            <a:xfrm>
              <a:off x="2337245" y="212398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3"/>
            <p:cNvSpPr/>
            <p:nvPr/>
          </p:nvSpPr>
          <p:spPr>
            <a:xfrm>
              <a:off x="2317952" y="2130217"/>
              <a:ext cx="584" cy="54"/>
            </a:xfrm>
            <a:custGeom>
              <a:rect b="b" l="l" r="r" t="t"/>
              <a:pathLst>
                <a:path extrusionOk="0" h="4" w="43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3"/>
            <p:cNvSpPr/>
            <p:nvPr/>
          </p:nvSpPr>
          <p:spPr>
            <a:xfrm>
              <a:off x="2304687" y="2129782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3"/>
            <p:cNvSpPr/>
            <p:nvPr/>
          </p:nvSpPr>
          <p:spPr>
            <a:xfrm>
              <a:off x="2318658" y="2130312"/>
              <a:ext cx="3245" cy="312"/>
            </a:xfrm>
            <a:custGeom>
              <a:rect b="b" l="l" r="r" t="t"/>
              <a:pathLst>
                <a:path extrusionOk="0" h="23" w="239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3"/>
            <p:cNvSpPr/>
            <p:nvPr/>
          </p:nvSpPr>
          <p:spPr>
            <a:xfrm>
              <a:off x="2336241" y="2124555"/>
              <a:ext cx="258" cy="109"/>
            </a:xfrm>
            <a:custGeom>
              <a:rect b="b" l="l" r="r" t="t"/>
              <a:pathLst>
                <a:path extrusionOk="0" h="8" w="19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3"/>
            <p:cNvSpPr/>
            <p:nvPr/>
          </p:nvSpPr>
          <p:spPr>
            <a:xfrm>
              <a:off x="2336010" y="2124704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63"/>
            <p:cNvSpPr/>
            <p:nvPr/>
          </p:nvSpPr>
          <p:spPr>
            <a:xfrm>
              <a:off x="2335725" y="2124895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63"/>
            <p:cNvSpPr/>
            <p:nvPr/>
          </p:nvSpPr>
          <p:spPr>
            <a:xfrm>
              <a:off x="2341237" y="2121989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63"/>
            <p:cNvSpPr/>
            <p:nvPr/>
          </p:nvSpPr>
          <p:spPr>
            <a:xfrm>
              <a:off x="2336865" y="2124229"/>
              <a:ext cx="299" cy="109"/>
            </a:xfrm>
            <a:custGeom>
              <a:rect b="b" l="l" r="r" t="t"/>
              <a:pathLst>
                <a:path extrusionOk="0" h="8" w="22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3"/>
            <p:cNvSpPr/>
            <p:nvPr/>
          </p:nvSpPr>
          <p:spPr>
            <a:xfrm>
              <a:off x="2339472" y="2122844"/>
              <a:ext cx="448" cy="204"/>
            </a:xfrm>
            <a:custGeom>
              <a:rect b="b" l="l" r="r" t="t"/>
              <a:pathLst>
                <a:path extrusionOk="0" h="15" w="33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3"/>
            <p:cNvSpPr/>
            <p:nvPr/>
          </p:nvSpPr>
          <p:spPr>
            <a:xfrm>
              <a:off x="2301876" y="2129457"/>
              <a:ext cx="679" cy="109"/>
            </a:xfrm>
            <a:custGeom>
              <a:rect b="b" l="l" r="r" t="t"/>
              <a:pathLst>
                <a:path extrusionOk="0" h="8" w="5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3"/>
            <p:cNvSpPr/>
            <p:nvPr/>
          </p:nvSpPr>
          <p:spPr>
            <a:xfrm>
              <a:off x="2340572" y="2122274"/>
              <a:ext cx="530" cy="258"/>
            </a:xfrm>
            <a:custGeom>
              <a:rect b="b" l="l" r="r" t="t"/>
              <a:pathLst>
                <a:path extrusionOk="0" h="19" w="39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63"/>
            <p:cNvSpPr/>
            <p:nvPr/>
          </p:nvSpPr>
          <p:spPr>
            <a:xfrm>
              <a:off x="2334340" y="2125886"/>
              <a:ext cx="68" cy="68"/>
            </a:xfrm>
            <a:custGeom>
              <a:rect b="b" l="l" r="r" t="t"/>
              <a:pathLst>
                <a:path extrusionOk="0" h="5" w="5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63"/>
            <p:cNvSpPr/>
            <p:nvPr/>
          </p:nvSpPr>
          <p:spPr>
            <a:xfrm>
              <a:off x="2338956" y="2123129"/>
              <a:ext cx="394" cy="163"/>
            </a:xfrm>
            <a:custGeom>
              <a:rect b="b" l="l" r="r" t="t"/>
              <a:pathLst>
                <a:path extrusionOk="0" h="12" w="29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63"/>
            <p:cNvSpPr/>
            <p:nvPr/>
          </p:nvSpPr>
          <p:spPr>
            <a:xfrm>
              <a:off x="2327307" y="2127406"/>
              <a:ext cx="1684" cy="638"/>
            </a:xfrm>
            <a:custGeom>
              <a:rect b="b" l="l" r="r" t="t"/>
              <a:pathLst>
                <a:path extrusionOk="0" h="47" w="124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3"/>
            <p:cNvSpPr/>
            <p:nvPr/>
          </p:nvSpPr>
          <p:spPr>
            <a:xfrm>
              <a:off x="2338481" y="2123374"/>
              <a:ext cx="339" cy="149"/>
            </a:xfrm>
            <a:custGeom>
              <a:rect b="b" l="l" r="r" t="t"/>
              <a:pathLst>
                <a:path extrusionOk="0" h="11" w="25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63"/>
            <p:cNvSpPr/>
            <p:nvPr/>
          </p:nvSpPr>
          <p:spPr>
            <a:xfrm>
              <a:off x="2328977" y="2126361"/>
              <a:ext cx="3815" cy="1059"/>
            </a:xfrm>
            <a:custGeom>
              <a:rect b="b" l="l" r="r" t="t"/>
              <a:pathLst>
                <a:path extrusionOk="0" h="78" w="281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63"/>
            <p:cNvSpPr/>
            <p:nvPr/>
          </p:nvSpPr>
          <p:spPr>
            <a:xfrm>
              <a:off x="2302691" y="2129592"/>
              <a:ext cx="489" cy="68"/>
            </a:xfrm>
            <a:custGeom>
              <a:rect b="b" l="l" r="r" t="t"/>
              <a:pathLst>
                <a:path extrusionOk="0" h="5" w="36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3"/>
            <p:cNvSpPr/>
            <p:nvPr/>
          </p:nvSpPr>
          <p:spPr>
            <a:xfrm>
              <a:off x="2334245" y="2125981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3"/>
            <p:cNvSpPr/>
            <p:nvPr/>
          </p:nvSpPr>
          <p:spPr>
            <a:xfrm>
              <a:off x="2334489" y="2125750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3"/>
            <p:cNvSpPr/>
            <p:nvPr/>
          </p:nvSpPr>
          <p:spPr>
            <a:xfrm>
              <a:off x="2303302" y="2129647"/>
              <a:ext cx="394" cy="54"/>
            </a:xfrm>
            <a:custGeom>
              <a:rect b="b" l="l" r="r" t="t"/>
              <a:pathLst>
                <a:path extrusionOk="0" h="4" w="29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3"/>
            <p:cNvSpPr/>
            <p:nvPr/>
          </p:nvSpPr>
          <p:spPr>
            <a:xfrm>
              <a:off x="2333294" y="212645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63"/>
            <p:cNvSpPr/>
            <p:nvPr/>
          </p:nvSpPr>
          <p:spPr>
            <a:xfrm>
              <a:off x="2334394" y="2125845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63"/>
            <p:cNvSpPr/>
            <p:nvPr/>
          </p:nvSpPr>
          <p:spPr>
            <a:xfrm>
              <a:off x="2340002" y="2122559"/>
              <a:ext cx="489" cy="258"/>
            </a:xfrm>
            <a:custGeom>
              <a:rect b="b" l="l" r="r" t="t"/>
              <a:pathLst>
                <a:path extrusionOk="0" h="19" w="36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3"/>
            <p:cNvSpPr/>
            <p:nvPr/>
          </p:nvSpPr>
          <p:spPr>
            <a:xfrm>
              <a:off x="2334530" y="212565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3"/>
            <p:cNvSpPr/>
            <p:nvPr/>
          </p:nvSpPr>
          <p:spPr>
            <a:xfrm>
              <a:off x="2305202" y="212983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3"/>
            <p:cNvSpPr/>
            <p:nvPr/>
          </p:nvSpPr>
          <p:spPr>
            <a:xfrm>
              <a:off x="2335100" y="212527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3"/>
            <p:cNvSpPr/>
            <p:nvPr/>
          </p:nvSpPr>
          <p:spPr>
            <a:xfrm>
              <a:off x="2334964" y="212537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3"/>
            <p:cNvSpPr/>
            <p:nvPr/>
          </p:nvSpPr>
          <p:spPr>
            <a:xfrm>
              <a:off x="2335535" y="2124990"/>
              <a:ext cx="149" cy="109"/>
            </a:xfrm>
            <a:custGeom>
              <a:rect b="b" l="l" r="r" t="t"/>
              <a:pathLst>
                <a:path extrusionOk="0" h="8" w="11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3"/>
            <p:cNvSpPr/>
            <p:nvPr/>
          </p:nvSpPr>
          <p:spPr>
            <a:xfrm>
              <a:off x="2338046" y="212360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2" name="Google Shape;6362;p63"/>
            <p:cNvSpPr/>
            <p:nvPr/>
          </p:nvSpPr>
          <p:spPr>
            <a:xfrm>
              <a:off x="2303831" y="2129742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3" name="Google Shape;6363;p63"/>
            <p:cNvSpPr/>
            <p:nvPr/>
          </p:nvSpPr>
          <p:spPr>
            <a:xfrm>
              <a:off x="2335290" y="2125125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4" name="Google Shape;6364;p63"/>
            <p:cNvSpPr/>
            <p:nvPr/>
          </p:nvSpPr>
          <p:spPr>
            <a:xfrm>
              <a:off x="2334679" y="2125560"/>
              <a:ext cx="109" cy="109"/>
            </a:xfrm>
            <a:custGeom>
              <a:rect b="b" l="l" r="r" t="t"/>
              <a:pathLst>
                <a:path extrusionOk="0" h="8" w="8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3"/>
            <p:cNvSpPr/>
            <p:nvPr/>
          </p:nvSpPr>
          <p:spPr>
            <a:xfrm>
              <a:off x="2337626" y="2123795"/>
              <a:ext cx="299" cy="163"/>
            </a:xfrm>
            <a:custGeom>
              <a:rect b="b" l="l" r="r" t="t"/>
              <a:pathLst>
                <a:path extrusionOk="0" h="12" w="22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3"/>
            <p:cNvSpPr/>
            <p:nvPr/>
          </p:nvSpPr>
          <p:spPr>
            <a:xfrm>
              <a:off x="2334815" y="2125465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3"/>
            <p:cNvSpPr/>
            <p:nvPr/>
          </p:nvSpPr>
          <p:spPr>
            <a:xfrm>
              <a:off x="2286819" y="2116381"/>
              <a:ext cx="21398" cy="53672"/>
            </a:xfrm>
            <a:custGeom>
              <a:rect b="b" l="l" r="r" t="t"/>
              <a:pathLst>
                <a:path extrusionOk="0" h="3953" w="1576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8" name="Google Shape;6368;p63"/>
            <p:cNvSpPr/>
            <p:nvPr/>
          </p:nvSpPr>
          <p:spPr>
            <a:xfrm>
              <a:off x="2291041" y="2116476"/>
              <a:ext cx="1589" cy="3435"/>
            </a:xfrm>
            <a:custGeom>
              <a:rect b="b" l="l" r="r" t="t"/>
              <a:pathLst>
                <a:path extrusionOk="0" h="253" w="117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9" name="Google Shape;6369;p63"/>
            <p:cNvSpPr/>
            <p:nvPr/>
          </p:nvSpPr>
          <p:spPr>
            <a:xfrm>
              <a:off x="2287484" y="2138431"/>
              <a:ext cx="1534" cy="5906"/>
            </a:xfrm>
            <a:custGeom>
              <a:rect b="b" l="l" r="r" t="t"/>
              <a:pathLst>
                <a:path extrusionOk="0" h="435" w="113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3"/>
            <p:cNvSpPr/>
            <p:nvPr/>
          </p:nvSpPr>
          <p:spPr>
            <a:xfrm>
              <a:off x="2292942" y="2120903"/>
              <a:ext cx="68" cy="149"/>
            </a:xfrm>
            <a:custGeom>
              <a:rect b="b" l="l" r="r" t="t"/>
              <a:pathLst>
                <a:path extrusionOk="0" h="11" w="5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3"/>
            <p:cNvSpPr/>
            <p:nvPr/>
          </p:nvSpPr>
          <p:spPr>
            <a:xfrm>
              <a:off x="2292711" y="2120183"/>
              <a:ext cx="109" cy="353"/>
            </a:xfrm>
            <a:custGeom>
              <a:rect b="b" l="l" r="r" t="t"/>
              <a:pathLst>
                <a:path extrusionOk="0" h="26" w="8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3"/>
            <p:cNvSpPr/>
            <p:nvPr/>
          </p:nvSpPr>
          <p:spPr>
            <a:xfrm>
              <a:off x="2293376" y="2122464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3" name="Google Shape;6373;p63"/>
            <p:cNvSpPr/>
            <p:nvPr/>
          </p:nvSpPr>
          <p:spPr>
            <a:xfrm>
              <a:off x="2287049" y="2144324"/>
              <a:ext cx="448" cy="1398"/>
            </a:xfrm>
            <a:custGeom>
              <a:rect b="b" l="l" r="r" t="t"/>
              <a:pathLst>
                <a:path extrusionOk="0" h="103" w="33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4" name="Google Shape;6374;p63"/>
            <p:cNvSpPr/>
            <p:nvPr/>
          </p:nvSpPr>
          <p:spPr>
            <a:xfrm>
              <a:off x="2293281" y="2122043"/>
              <a:ext cx="14" cy="54"/>
            </a:xfrm>
            <a:custGeom>
              <a:rect b="b" l="l" r="r" t="t"/>
              <a:pathLst>
                <a:path extrusionOk="0" h="4" w="1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5" name="Google Shape;6375;p63"/>
            <p:cNvSpPr/>
            <p:nvPr/>
          </p:nvSpPr>
          <p:spPr>
            <a:xfrm>
              <a:off x="2287769" y="2147800"/>
              <a:ext cx="54" cy="163"/>
            </a:xfrm>
            <a:custGeom>
              <a:rect b="b" l="l" r="r" t="t"/>
              <a:pathLst>
                <a:path extrusionOk="0" h="12" w="4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3"/>
            <p:cNvSpPr/>
            <p:nvPr/>
          </p:nvSpPr>
          <p:spPr>
            <a:xfrm>
              <a:off x="2288000" y="2148180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3"/>
            <p:cNvSpPr/>
            <p:nvPr/>
          </p:nvSpPr>
          <p:spPr>
            <a:xfrm>
              <a:off x="2295467" y="2150705"/>
              <a:ext cx="720" cy="109"/>
            </a:xfrm>
            <a:custGeom>
              <a:rect b="b" l="l" r="r" t="t"/>
              <a:pathLst>
                <a:path extrusionOk="0" h="8" w="53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8" name="Google Shape;6378;p63"/>
            <p:cNvSpPr/>
            <p:nvPr/>
          </p:nvSpPr>
          <p:spPr>
            <a:xfrm>
              <a:off x="2288760" y="2148709"/>
              <a:ext cx="299" cy="299"/>
            </a:xfrm>
            <a:custGeom>
              <a:rect b="b" l="l" r="r" t="t"/>
              <a:pathLst>
                <a:path extrusionOk="0" h="22" w="22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9" name="Google Shape;6379;p63"/>
            <p:cNvSpPr/>
            <p:nvPr/>
          </p:nvSpPr>
          <p:spPr>
            <a:xfrm>
              <a:off x="2288285" y="2148370"/>
              <a:ext cx="353" cy="258"/>
            </a:xfrm>
            <a:custGeom>
              <a:rect b="b" l="l" r="r" t="t"/>
              <a:pathLst>
                <a:path extrusionOk="0" h="19" w="26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3"/>
            <p:cNvSpPr/>
            <p:nvPr/>
          </p:nvSpPr>
          <p:spPr>
            <a:xfrm>
              <a:off x="2294748" y="2150800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3"/>
            <p:cNvSpPr/>
            <p:nvPr/>
          </p:nvSpPr>
          <p:spPr>
            <a:xfrm>
              <a:off x="2293227" y="2151126"/>
              <a:ext cx="638" cy="204"/>
            </a:xfrm>
            <a:custGeom>
              <a:rect b="b" l="l" r="r" t="t"/>
              <a:pathLst>
                <a:path extrusionOk="0" h="15" w="47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3"/>
            <p:cNvSpPr/>
            <p:nvPr/>
          </p:nvSpPr>
          <p:spPr>
            <a:xfrm>
              <a:off x="2296703" y="2150800"/>
              <a:ext cx="204" cy="14"/>
            </a:xfrm>
            <a:custGeom>
              <a:rect b="b" l="l" r="r" t="t"/>
              <a:pathLst>
                <a:path extrusionOk="0" h="1" w="15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3" name="Google Shape;6383;p63"/>
            <p:cNvSpPr/>
            <p:nvPr/>
          </p:nvSpPr>
          <p:spPr>
            <a:xfrm>
              <a:off x="2289195" y="2149130"/>
              <a:ext cx="489" cy="394"/>
            </a:xfrm>
            <a:custGeom>
              <a:rect b="b" l="l" r="r" t="t"/>
              <a:pathLst>
                <a:path extrusionOk="0" h="29" w="36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4" name="Google Shape;6384;p63"/>
            <p:cNvSpPr/>
            <p:nvPr/>
          </p:nvSpPr>
          <p:spPr>
            <a:xfrm>
              <a:off x="2297273" y="2150895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3"/>
            <p:cNvSpPr/>
            <p:nvPr/>
          </p:nvSpPr>
          <p:spPr>
            <a:xfrm>
              <a:off x="2293987" y="2150936"/>
              <a:ext cx="543" cy="163"/>
            </a:xfrm>
            <a:custGeom>
              <a:rect b="b" l="l" r="r" t="t"/>
              <a:pathLst>
                <a:path extrusionOk="0" h="12" w="4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3"/>
            <p:cNvSpPr/>
            <p:nvPr/>
          </p:nvSpPr>
          <p:spPr>
            <a:xfrm>
              <a:off x="2306913" y="2152701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3"/>
            <p:cNvSpPr/>
            <p:nvPr/>
          </p:nvSpPr>
          <p:spPr>
            <a:xfrm>
              <a:off x="2307293" y="2153081"/>
              <a:ext cx="299" cy="339"/>
            </a:xfrm>
            <a:custGeom>
              <a:rect b="b" l="l" r="r" t="t"/>
              <a:pathLst>
                <a:path extrusionOk="0" h="25" w="22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3"/>
            <p:cNvSpPr/>
            <p:nvPr/>
          </p:nvSpPr>
          <p:spPr>
            <a:xfrm>
              <a:off x="2305352" y="2151126"/>
              <a:ext cx="530" cy="543"/>
            </a:xfrm>
            <a:custGeom>
              <a:rect b="b" l="l" r="r" t="t"/>
              <a:pathLst>
                <a:path extrusionOk="0" h="40" w="39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63"/>
            <p:cNvSpPr/>
            <p:nvPr/>
          </p:nvSpPr>
          <p:spPr>
            <a:xfrm>
              <a:off x="2305922" y="2151697"/>
              <a:ext cx="434" cy="448"/>
            </a:xfrm>
            <a:custGeom>
              <a:rect b="b" l="l" r="r" t="t"/>
              <a:pathLst>
                <a:path extrusionOk="0" h="33" w="32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63"/>
            <p:cNvSpPr/>
            <p:nvPr/>
          </p:nvSpPr>
          <p:spPr>
            <a:xfrm>
              <a:off x="2308108" y="2154792"/>
              <a:ext cx="149" cy="910"/>
            </a:xfrm>
            <a:custGeom>
              <a:rect b="b" l="l" r="r" t="t"/>
              <a:pathLst>
                <a:path extrusionOk="0" h="67" w="11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3"/>
            <p:cNvSpPr/>
            <p:nvPr/>
          </p:nvSpPr>
          <p:spPr>
            <a:xfrm>
              <a:off x="2306492" y="2152267"/>
              <a:ext cx="299" cy="299"/>
            </a:xfrm>
            <a:custGeom>
              <a:rect b="b" l="l" r="r" t="t"/>
              <a:pathLst>
                <a:path extrusionOk="0" h="22" w="22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3"/>
            <p:cNvSpPr/>
            <p:nvPr/>
          </p:nvSpPr>
          <p:spPr>
            <a:xfrm>
              <a:off x="2297694" y="2162681"/>
              <a:ext cx="4671" cy="7047"/>
            </a:xfrm>
            <a:custGeom>
              <a:rect b="b" l="l" r="r" t="t"/>
              <a:pathLst>
                <a:path extrusionOk="0" h="519" w="344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3" name="Google Shape;6393;p63"/>
            <p:cNvSpPr/>
            <p:nvPr/>
          </p:nvSpPr>
          <p:spPr>
            <a:xfrm>
              <a:off x="2304727" y="2150610"/>
              <a:ext cx="489" cy="434"/>
            </a:xfrm>
            <a:custGeom>
              <a:rect b="b" l="l" r="r" t="t"/>
              <a:pathLst>
                <a:path extrusionOk="0" h="32" w="36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4" name="Google Shape;6394;p63"/>
            <p:cNvSpPr/>
            <p:nvPr/>
          </p:nvSpPr>
          <p:spPr>
            <a:xfrm>
              <a:off x="2304347" y="2150271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3"/>
            <p:cNvSpPr/>
            <p:nvPr/>
          </p:nvSpPr>
          <p:spPr>
            <a:xfrm>
              <a:off x="2291951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3"/>
            <p:cNvSpPr/>
            <p:nvPr/>
          </p:nvSpPr>
          <p:spPr>
            <a:xfrm>
              <a:off x="229256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3"/>
            <p:cNvSpPr/>
            <p:nvPr/>
          </p:nvSpPr>
          <p:spPr>
            <a:xfrm>
              <a:off x="2291095" y="211647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3"/>
            <p:cNvSpPr/>
            <p:nvPr/>
          </p:nvSpPr>
          <p:spPr>
            <a:xfrm>
              <a:off x="2293132" y="2116436"/>
              <a:ext cx="14" cy="0"/>
            </a:xfrm>
            <a:custGeom>
              <a:rect b="b" l="l" r="r" t="t"/>
              <a:pathLst>
                <a:path extrusionOk="0" h="0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3"/>
            <p:cNvSpPr/>
            <p:nvPr/>
          </p:nvSpPr>
          <p:spPr>
            <a:xfrm>
              <a:off x="2291326" y="2116476"/>
              <a:ext cx="448" cy="14"/>
            </a:xfrm>
            <a:custGeom>
              <a:rect b="b" l="l" r="r" t="t"/>
              <a:pathLst>
                <a:path extrusionOk="0" h="1" w="33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3"/>
            <p:cNvSpPr/>
            <p:nvPr/>
          </p:nvSpPr>
          <p:spPr>
            <a:xfrm>
              <a:off x="2550480" y="1720977"/>
              <a:ext cx="54867" cy="35763"/>
            </a:xfrm>
            <a:custGeom>
              <a:rect b="b" l="l" r="r" t="t"/>
              <a:pathLst>
                <a:path extrusionOk="0" h="2634" w="4041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3"/>
            <p:cNvSpPr/>
            <p:nvPr/>
          </p:nvSpPr>
          <p:spPr>
            <a:xfrm>
              <a:off x="258574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3"/>
            <p:cNvSpPr/>
            <p:nvPr/>
          </p:nvSpPr>
          <p:spPr>
            <a:xfrm>
              <a:off x="2587696" y="1734365"/>
              <a:ext cx="299" cy="14"/>
            </a:xfrm>
            <a:custGeom>
              <a:rect b="b" l="l" r="r" t="t"/>
              <a:pathLst>
                <a:path extrusionOk="0" h="1" w="22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3"/>
            <p:cNvSpPr/>
            <p:nvPr/>
          </p:nvSpPr>
          <p:spPr>
            <a:xfrm>
              <a:off x="2588782" y="1734365"/>
              <a:ext cx="489" cy="14"/>
            </a:xfrm>
            <a:custGeom>
              <a:rect b="b" l="l" r="r" t="t"/>
              <a:pathLst>
                <a:path extrusionOk="0" h="1" w="36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4" name="Google Shape;6404;p63"/>
            <p:cNvSpPr/>
            <p:nvPr/>
          </p:nvSpPr>
          <p:spPr>
            <a:xfrm>
              <a:off x="2587221" y="1734365"/>
              <a:ext cx="204" cy="14"/>
            </a:xfrm>
            <a:custGeom>
              <a:rect b="b" l="l" r="r" t="t"/>
              <a:pathLst>
                <a:path extrusionOk="0" h="1" w="15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5" name="Google Shape;6405;p63"/>
            <p:cNvSpPr/>
            <p:nvPr/>
          </p:nvSpPr>
          <p:spPr>
            <a:xfrm>
              <a:off x="2586786" y="1734270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3"/>
            <p:cNvSpPr/>
            <p:nvPr/>
          </p:nvSpPr>
          <p:spPr>
            <a:xfrm>
              <a:off x="2588646" y="173436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3"/>
            <p:cNvSpPr/>
            <p:nvPr/>
          </p:nvSpPr>
          <p:spPr>
            <a:xfrm>
              <a:off x="2589352" y="1733740"/>
              <a:ext cx="6381" cy="638"/>
            </a:xfrm>
            <a:custGeom>
              <a:rect b="b" l="l" r="r" t="t"/>
              <a:pathLst>
                <a:path extrusionOk="0" h="47" w="47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3"/>
            <p:cNvSpPr/>
            <p:nvPr/>
          </p:nvSpPr>
          <p:spPr>
            <a:xfrm>
              <a:off x="2586121" y="1734080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9" name="Google Shape;6409;p63"/>
            <p:cNvSpPr/>
            <p:nvPr/>
          </p:nvSpPr>
          <p:spPr>
            <a:xfrm>
              <a:off x="2585075" y="1734080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0" name="Google Shape;6410;p63"/>
            <p:cNvSpPr/>
            <p:nvPr/>
          </p:nvSpPr>
          <p:spPr>
            <a:xfrm>
              <a:off x="2553752" y="174913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3"/>
            <p:cNvSpPr/>
            <p:nvPr/>
          </p:nvSpPr>
          <p:spPr>
            <a:xfrm>
              <a:off x="2553997" y="1748716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3"/>
            <p:cNvSpPr/>
            <p:nvPr/>
          </p:nvSpPr>
          <p:spPr>
            <a:xfrm>
              <a:off x="2555612" y="1746720"/>
              <a:ext cx="244" cy="204"/>
            </a:xfrm>
            <a:custGeom>
              <a:rect b="b" l="l" r="r" t="t"/>
              <a:pathLst>
                <a:path extrusionOk="0" h="15" w="18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3"/>
            <p:cNvSpPr/>
            <p:nvPr/>
          </p:nvSpPr>
          <p:spPr>
            <a:xfrm>
              <a:off x="2554893" y="1747426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3"/>
            <p:cNvSpPr/>
            <p:nvPr/>
          </p:nvSpPr>
          <p:spPr>
            <a:xfrm>
              <a:off x="2554187" y="1748377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5" name="Google Shape;6415;p63"/>
            <p:cNvSpPr/>
            <p:nvPr/>
          </p:nvSpPr>
          <p:spPr>
            <a:xfrm>
              <a:off x="2555368" y="1746951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6" name="Google Shape;6416;p63"/>
            <p:cNvSpPr/>
            <p:nvPr/>
          </p:nvSpPr>
          <p:spPr>
            <a:xfrm>
              <a:off x="2554417" y="1747997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3"/>
            <p:cNvSpPr/>
            <p:nvPr/>
          </p:nvSpPr>
          <p:spPr>
            <a:xfrm>
              <a:off x="2553616" y="1749572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3"/>
            <p:cNvSpPr/>
            <p:nvPr/>
          </p:nvSpPr>
          <p:spPr>
            <a:xfrm>
              <a:off x="2553141" y="1752423"/>
              <a:ext cx="14" cy="353"/>
            </a:xfrm>
            <a:custGeom>
              <a:rect b="b" l="l" r="r" t="t"/>
              <a:pathLst>
                <a:path extrusionOk="0" h="26" w="1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3"/>
            <p:cNvSpPr/>
            <p:nvPr/>
          </p:nvSpPr>
          <p:spPr>
            <a:xfrm>
              <a:off x="2572679" y="1720950"/>
              <a:ext cx="14" cy="163"/>
            </a:xfrm>
            <a:custGeom>
              <a:rect b="b" l="l" r="r" t="t"/>
              <a:pathLst>
                <a:path extrusionOk="0" h="12" w="1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0" name="Google Shape;6420;p63"/>
            <p:cNvSpPr/>
            <p:nvPr/>
          </p:nvSpPr>
          <p:spPr>
            <a:xfrm>
              <a:off x="2553087" y="1753143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1" name="Google Shape;6421;p63"/>
            <p:cNvSpPr/>
            <p:nvPr/>
          </p:nvSpPr>
          <p:spPr>
            <a:xfrm>
              <a:off x="2553141" y="1751758"/>
              <a:ext cx="54" cy="353"/>
            </a:xfrm>
            <a:custGeom>
              <a:rect b="b" l="l" r="r" t="t"/>
              <a:pathLst>
                <a:path extrusionOk="0" h="26" w="4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3"/>
            <p:cNvSpPr/>
            <p:nvPr/>
          </p:nvSpPr>
          <p:spPr>
            <a:xfrm>
              <a:off x="2555137" y="1747196"/>
              <a:ext cx="149" cy="149"/>
            </a:xfrm>
            <a:custGeom>
              <a:rect b="b" l="l" r="r" t="t"/>
              <a:pathLst>
                <a:path extrusionOk="0" h="11" w="11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3" name="Google Shape;6423;p63"/>
            <p:cNvSpPr/>
            <p:nvPr/>
          </p:nvSpPr>
          <p:spPr>
            <a:xfrm>
              <a:off x="2553467" y="1750047"/>
              <a:ext cx="68" cy="244"/>
            </a:xfrm>
            <a:custGeom>
              <a:rect b="b" l="l" r="r" t="t"/>
              <a:pathLst>
                <a:path extrusionOk="0" h="18" w="5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4" name="Google Shape;6424;p63"/>
            <p:cNvSpPr/>
            <p:nvPr/>
          </p:nvSpPr>
          <p:spPr>
            <a:xfrm>
              <a:off x="2553236" y="1751147"/>
              <a:ext cx="54" cy="299"/>
            </a:xfrm>
            <a:custGeom>
              <a:rect b="b" l="l" r="r" t="t"/>
              <a:pathLst>
                <a:path extrusionOk="0" h="22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3"/>
            <p:cNvSpPr/>
            <p:nvPr/>
          </p:nvSpPr>
          <p:spPr>
            <a:xfrm>
              <a:off x="2553331" y="1750576"/>
              <a:ext cx="54" cy="285"/>
            </a:xfrm>
            <a:custGeom>
              <a:rect b="b" l="l" r="r" t="t"/>
              <a:pathLst>
                <a:path extrusionOk="0" h="21" w="4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3"/>
            <p:cNvSpPr/>
            <p:nvPr/>
          </p:nvSpPr>
          <p:spPr>
            <a:xfrm>
              <a:off x="2570398" y="1725716"/>
              <a:ext cx="54" cy="54"/>
            </a:xfrm>
            <a:custGeom>
              <a:rect b="b" l="l" r="r" t="t"/>
              <a:pathLst>
                <a:path extrusionOk="0" h="4" w="4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3"/>
            <p:cNvSpPr/>
            <p:nvPr/>
          </p:nvSpPr>
          <p:spPr>
            <a:xfrm>
              <a:off x="2554662" y="1747712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3"/>
            <p:cNvSpPr/>
            <p:nvPr/>
          </p:nvSpPr>
          <p:spPr>
            <a:xfrm>
              <a:off x="2572014" y="1722675"/>
              <a:ext cx="109" cy="190"/>
            </a:xfrm>
            <a:custGeom>
              <a:rect b="b" l="l" r="r" t="t"/>
              <a:pathLst>
                <a:path extrusionOk="0" h="14" w="8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9" name="Google Shape;6429;p63"/>
            <p:cNvSpPr/>
            <p:nvPr/>
          </p:nvSpPr>
          <p:spPr>
            <a:xfrm>
              <a:off x="2572489" y="1721616"/>
              <a:ext cx="54" cy="163"/>
            </a:xfrm>
            <a:custGeom>
              <a:rect b="b" l="l" r="r" t="t"/>
              <a:pathLst>
                <a:path extrusionOk="0" h="12" w="4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0" name="Google Shape;6430;p63"/>
            <p:cNvSpPr/>
            <p:nvPr/>
          </p:nvSpPr>
          <p:spPr>
            <a:xfrm>
              <a:off x="2572299" y="172205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3"/>
            <p:cNvSpPr/>
            <p:nvPr/>
          </p:nvSpPr>
          <p:spPr>
            <a:xfrm>
              <a:off x="2571824" y="1723001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3"/>
            <p:cNvSpPr/>
            <p:nvPr/>
          </p:nvSpPr>
          <p:spPr>
            <a:xfrm>
              <a:off x="2572394" y="1721860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3"/>
            <p:cNvSpPr/>
            <p:nvPr/>
          </p:nvSpPr>
          <p:spPr>
            <a:xfrm>
              <a:off x="2572150" y="1722335"/>
              <a:ext cx="109" cy="204"/>
            </a:xfrm>
            <a:custGeom>
              <a:rect b="b" l="l" r="r" t="t"/>
              <a:pathLst>
                <a:path extrusionOk="0" h="15" w="8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3"/>
            <p:cNvSpPr/>
            <p:nvPr/>
          </p:nvSpPr>
          <p:spPr>
            <a:xfrm>
              <a:off x="2570914" y="1724671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3"/>
            <p:cNvSpPr/>
            <p:nvPr/>
          </p:nvSpPr>
          <p:spPr>
            <a:xfrm>
              <a:off x="2570588" y="172518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3"/>
            <p:cNvSpPr/>
            <p:nvPr/>
          </p:nvSpPr>
          <p:spPr>
            <a:xfrm>
              <a:off x="2571634" y="1723381"/>
              <a:ext cx="149" cy="204"/>
            </a:xfrm>
            <a:custGeom>
              <a:rect b="b" l="l" r="r" t="t"/>
              <a:pathLst>
                <a:path extrusionOk="0" h="15" w="11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3"/>
            <p:cNvSpPr/>
            <p:nvPr/>
          </p:nvSpPr>
          <p:spPr>
            <a:xfrm>
              <a:off x="2571159" y="1724195"/>
              <a:ext cx="149" cy="244"/>
            </a:xfrm>
            <a:custGeom>
              <a:rect b="b" l="l" r="r" t="t"/>
              <a:pathLst>
                <a:path extrusionOk="0" h="18" w="11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3"/>
            <p:cNvSpPr/>
            <p:nvPr/>
          </p:nvSpPr>
          <p:spPr>
            <a:xfrm>
              <a:off x="2571389" y="1723761"/>
              <a:ext cx="163" cy="258"/>
            </a:xfrm>
            <a:custGeom>
              <a:rect b="b" l="l" r="r" t="t"/>
              <a:pathLst>
                <a:path extrusionOk="0" h="19" w="12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3"/>
            <p:cNvSpPr/>
            <p:nvPr/>
          </p:nvSpPr>
          <p:spPr>
            <a:xfrm>
              <a:off x="2572679" y="1721140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0" name="Google Shape;6440;p63"/>
            <p:cNvSpPr/>
            <p:nvPr/>
          </p:nvSpPr>
          <p:spPr>
            <a:xfrm>
              <a:off x="2572584" y="1721426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1" name="Google Shape;6441;p63"/>
            <p:cNvSpPr/>
            <p:nvPr/>
          </p:nvSpPr>
          <p:spPr>
            <a:xfrm>
              <a:off x="2572625" y="1721235"/>
              <a:ext cx="14" cy="163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3"/>
            <p:cNvSpPr/>
            <p:nvPr/>
          </p:nvSpPr>
          <p:spPr>
            <a:xfrm>
              <a:off x="2604994" y="1750237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3" name="Google Shape;6443;p63"/>
            <p:cNvSpPr/>
            <p:nvPr/>
          </p:nvSpPr>
          <p:spPr>
            <a:xfrm>
              <a:off x="2604003" y="1751242"/>
              <a:ext cx="1439" cy="2105"/>
            </a:xfrm>
            <a:custGeom>
              <a:rect b="b" l="l" r="r" t="t"/>
              <a:pathLst>
                <a:path extrusionOk="0" h="155" w="106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4" name="Google Shape;6444;p63"/>
            <p:cNvSpPr/>
            <p:nvPr/>
          </p:nvSpPr>
          <p:spPr>
            <a:xfrm>
              <a:off x="2605048" y="1750807"/>
              <a:ext cx="54" cy="244"/>
            </a:xfrm>
            <a:custGeom>
              <a:rect b="b" l="l" r="r" t="t"/>
              <a:pathLst>
                <a:path extrusionOk="0" h="18" w="4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3"/>
            <p:cNvSpPr/>
            <p:nvPr/>
          </p:nvSpPr>
          <p:spPr>
            <a:xfrm>
              <a:off x="2604003" y="1743774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3"/>
            <p:cNvSpPr/>
            <p:nvPr/>
          </p:nvSpPr>
          <p:spPr>
            <a:xfrm>
              <a:off x="2604043" y="1744005"/>
              <a:ext cx="869" cy="5770"/>
            </a:xfrm>
            <a:custGeom>
              <a:rect b="b" l="l" r="r" t="t"/>
              <a:pathLst>
                <a:path extrusionOk="0" h="425" w="64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7" name="Google Shape;6447;p63"/>
            <p:cNvSpPr/>
            <p:nvPr/>
          </p:nvSpPr>
          <p:spPr>
            <a:xfrm>
              <a:off x="1464633" y="1859509"/>
              <a:ext cx="1344" cy="2009"/>
            </a:xfrm>
            <a:custGeom>
              <a:rect b="b" l="l" r="r" t="t"/>
              <a:pathLst>
                <a:path extrusionOk="0" h="148" w="99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8" name="Google Shape;6448;p63"/>
            <p:cNvSpPr/>
            <p:nvPr/>
          </p:nvSpPr>
          <p:spPr>
            <a:xfrm>
              <a:off x="1462026" y="1851905"/>
              <a:ext cx="2050" cy="5580"/>
            </a:xfrm>
            <a:custGeom>
              <a:rect b="b" l="l" r="r" t="t"/>
              <a:pathLst>
                <a:path extrusionOk="0" h="411" w="151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3"/>
            <p:cNvSpPr/>
            <p:nvPr/>
          </p:nvSpPr>
          <p:spPr>
            <a:xfrm>
              <a:off x="1586043" y="1964015"/>
              <a:ext cx="5146" cy="4100"/>
            </a:xfrm>
            <a:custGeom>
              <a:rect b="b" l="l" r="r" t="t"/>
              <a:pathLst>
                <a:path extrusionOk="0" h="302" w="379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3"/>
            <p:cNvSpPr/>
            <p:nvPr/>
          </p:nvSpPr>
          <p:spPr>
            <a:xfrm>
              <a:off x="2367754" y="1716578"/>
              <a:ext cx="22213" cy="19226"/>
            </a:xfrm>
            <a:custGeom>
              <a:rect b="b" l="l" r="r" t="t"/>
              <a:pathLst>
                <a:path extrusionOk="0" h="1416" w="1636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3"/>
            <p:cNvSpPr/>
            <p:nvPr/>
          </p:nvSpPr>
          <p:spPr>
            <a:xfrm>
              <a:off x="2376321" y="1716673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3"/>
            <p:cNvSpPr/>
            <p:nvPr/>
          </p:nvSpPr>
          <p:spPr>
            <a:xfrm>
              <a:off x="2377122" y="1716728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3"/>
            <p:cNvSpPr/>
            <p:nvPr/>
          </p:nvSpPr>
          <p:spPr>
            <a:xfrm>
              <a:off x="2378833" y="1717013"/>
              <a:ext cx="543" cy="109"/>
            </a:xfrm>
            <a:custGeom>
              <a:rect b="b" l="l" r="r" t="t"/>
              <a:pathLst>
                <a:path extrusionOk="0" h="8" w="4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3"/>
            <p:cNvSpPr/>
            <p:nvPr/>
          </p:nvSpPr>
          <p:spPr>
            <a:xfrm>
              <a:off x="2377937" y="1716864"/>
              <a:ext cx="584" cy="68"/>
            </a:xfrm>
            <a:custGeom>
              <a:rect b="b" l="l" r="r" t="t"/>
              <a:pathLst>
                <a:path extrusionOk="0" h="5" w="43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3"/>
            <p:cNvSpPr/>
            <p:nvPr/>
          </p:nvSpPr>
          <p:spPr>
            <a:xfrm>
              <a:off x="2375561" y="1716633"/>
              <a:ext cx="584" cy="14"/>
            </a:xfrm>
            <a:custGeom>
              <a:rect b="b" l="l" r="r" t="t"/>
              <a:pathLst>
                <a:path extrusionOk="0" h="1" w="43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3"/>
            <p:cNvSpPr/>
            <p:nvPr/>
          </p:nvSpPr>
          <p:spPr>
            <a:xfrm>
              <a:off x="2379784" y="1717203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63"/>
            <p:cNvSpPr/>
            <p:nvPr/>
          </p:nvSpPr>
          <p:spPr>
            <a:xfrm>
              <a:off x="2368134" y="1717773"/>
              <a:ext cx="828" cy="149"/>
            </a:xfrm>
            <a:custGeom>
              <a:rect b="b" l="l" r="r" t="t"/>
              <a:pathLst>
                <a:path extrusionOk="0" h="11" w="61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63"/>
            <p:cNvSpPr/>
            <p:nvPr/>
          </p:nvSpPr>
          <p:spPr>
            <a:xfrm>
              <a:off x="2374896" y="1716633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3"/>
            <p:cNvSpPr/>
            <p:nvPr/>
          </p:nvSpPr>
          <p:spPr>
            <a:xfrm>
              <a:off x="2369234" y="1717488"/>
              <a:ext cx="964" cy="244"/>
            </a:xfrm>
            <a:custGeom>
              <a:rect b="b" l="l" r="r" t="t"/>
              <a:pathLst>
                <a:path extrusionOk="0" h="18" w="71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3"/>
            <p:cNvSpPr/>
            <p:nvPr/>
          </p:nvSpPr>
          <p:spPr>
            <a:xfrm>
              <a:off x="2374176" y="1716633"/>
              <a:ext cx="638" cy="54"/>
            </a:xfrm>
            <a:custGeom>
              <a:rect b="b" l="l" r="r" t="t"/>
              <a:pathLst>
                <a:path extrusionOk="0" h="4" w="47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63"/>
            <p:cNvSpPr/>
            <p:nvPr/>
          </p:nvSpPr>
          <p:spPr>
            <a:xfrm>
              <a:off x="2374611" y="1725051"/>
              <a:ext cx="149" cy="109"/>
            </a:xfrm>
            <a:custGeom>
              <a:rect b="b" l="l" r="r" t="t"/>
              <a:pathLst>
                <a:path extrusionOk="0" h="8" w="11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63"/>
            <p:cNvSpPr/>
            <p:nvPr/>
          </p:nvSpPr>
          <p:spPr>
            <a:xfrm>
              <a:off x="2375656" y="1726857"/>
              <a:ext cx="244" cy="530"/>
            </a:xfrm>
            <a:custGeom>
              <a:rect b="b" l="l" r="r" t="t"/>
              <a:pathLst>
                <a:path extrusionOk="0" h="39" w="18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3"/>
            <p:cNvSpPr/>
            <p:nvPr/>
          </p:nvSpPr>
          <p:spPr>
            <a:xfrm>
              <a:off x="2374461" y="1724901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3"/>
            <p:cNvSpPr/>
            <p:nvPr/>
          </p:nvSpPr>
          <p:spPr>
            <a:xfrm>
              <a:off x="2374896" y="1725377"/>
              <a:ext cx="149" cy="258"/>
            </a:xfrm>
            <a:custGeom>
              <a:rect b="b" l="l" r="r" t="t"/>
              <a:pathLst>
                <a:path extrusionOk="0" h="19" w="11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3"/>
            <p:cNvSpPr/>
            <p:nvPr/>
          </p:nvSpPr>
          <p:spPr>
            <a:xfrm>
              <a:off x="2374746" y="1725187"/>
              <a:ext cx="163" cy="163"/>
            </a:xfrm>
            <a:custGeom>
              <a:rect b="b" l="l" r="r" t="t"/>
              <a:pathLst>
                <a:path extrusionOk="0" h="12" w="12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63"/>
            <p:cNvSpPr/>
            <p:nvPr/>
          </p:nvSpPr>
          <p:spPr>
            <a:xfrm>
              <a:off x="2375466" y="1726381"/>
              <a:ext cx="204" cy="434"/>
            </a:xfrm>
            <a:custGeom>
              <a:rect b="b" l="l" r="r" t="t"/>
              <a:pathLst>
                <a:path extrusionOk="0" h="32" w="15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63"/>
            <p:cNvSpPr/>
            <p:nvPr/>
          </p:nvSpPr>
          <p:spPr>
            <a:xfrm>
              <a:off x="2375276" y="1725947"/>
              <a:ext cx="149" cy="394"/>
            </a:xfrm>
            <a:custGeom>
              <a:rect b="b" l="l" r="r" t="t"/>
              <a:pathLst>
                <a:path extrusionOk="0" h="29" w="11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3"/>
            <p:cNvSpPr/>
            <p:nvPr/>
          </p:nvSpPr>
          <p:spPr>
            <a:xfrm>
              <a:off x="2375086" y="1725662"/>
              <a:ext cx="149" cy="299"/>
            </a:xfrm>
            <a:custGeom>
              <a:rect b="b" l="l" r="r" t="t"/>
              <a:pathLst>
                <a:path extrusionOk="0" h="22" w="11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3"/>
            <p:cNvSpPr/>
            <p:nvPr/>
          </p:nvSpPr>
          <p:spPr>
            <a:xfrm>
              <a:off x="2367944" y="1717963"/>
              <a:ext cx="1113" cy="4901"/>
            </a:xfrm>
            <a:custGeom>
              <a:rect b="b" l="l" r="r" t="t"/>
              <a:pathLst>
                <a:path extrusionOk="0" h="361" w="82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3"/>
            <p:cNvSpPr/>
            <p:nvPr/>
          </p:nvSpPr>
          <p:spPr>
            <a:xfrm>
              <a:off x="2376702" y="1727617"/>
              <a:ext cx="339" cy="109"/>
            </a:xfrm>
            <a:custGeom>
              <a:rect b="b" l="l" r="r" t="t"/>
              <a:pathLst>
                <a:path extrusionOk="0" h="8" w="25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3"/>
            <p:cNvSpPr/>
            <p:nvPr/>
          </p:nvSpPr>
          <p:spPr>
            <a:xfrm>
              <a:off x="2377177" y="1727753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63"/>
            <p:cNvSpPr/>
            <p:nvPr/>
          </p:nvSpPr>
          <p:spPr>
            <a:xfrm>
              <a:off x="2377462" y="17279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63"/>
            <p:cNvSpPr/>
            <p:nvPr/>
          </p:nvSpPr>
          <p:spPr>
            <a:xfrm>
              <a:off x="2376131" y="1727468"/>
              <a:ext cx="489" cy="109"/>
            </a:xfrm>
            <a:custGeom>
              <a:rect b="b" l="l" r="r" t="t"/>
              <a:pathLst>
                <a:path extrusionOk="0" h="8" w="36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3"/>
            <p:cNvSpPr/>
            <p:nvPr/>
          </p:nvSpPr>
          <p:spPr>
            <a:xfrm>
              <a:off x="2377937" y="172832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3"/>
            <p:cNvSpPr/>
            <p:nvPr/>
          </p:nvSpPr>
          <p:spPr>
            <a:xfrm>
              <a:off x="2381169" y="1711881"/>
              <a:ext cx="32763" cy="27725"/>
            </a:xfrm>
            <a:custGeom>
              <a:rect b="b" l="l" r="r" t="t"/>
              <a:pathLst>
                <a:path extrusionOk="0" h="2042" w="2413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3"/>
            <p:cNvSpPr/>
            <p:nvPr/>
          </p:nvSpPr>
          <p:spPr>
            <a:xfrm>
              <a:off x="2379363" y="1731459"/>
              <a:ext cx="6517" cy="4535"/>
            </a:xfrm>
            <a:custGeom>
              <a:rect b="b" l="l" r="r" t="t"/>
              <a:pathLst>
                <a:path extrusionOk="0" h="334" w="48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3"/>
            <p:cNvSpPr/>
            <p:nvPr/>
          </p:nvSpPr>
          <p:spPr>
            <a:xfrm>
              <a:off x="2389668" y="1712682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63"/>
            <p:cNvSpPr/>
            <p:nvPr/>
          </p:nvSpPr>
          <p:spPr>
            <a:xfrm>
              <a:off x="2389953" y="1712111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63"/>
            <p:cNvSpPr/>
            <p:nvPr/>
          </p:nvSpPr>
          <p:spPr>
            <a:xfrm>
              <a:off x="2389532" y="1713021"/>
              <a:ext cx="54" cy="54"/>
            </a:xfrm>
            <a:custGeom>
              <a:rect b="b" l="l" r="r" t="t"/>
              <a:pathLst>
                <a:path extrusionOk="0" h="4" w="4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3"/>
            <p:cNvSpPr/>
            <p:nvPr/>
          </p:nvSpPr>
          <p:spPr>
            <a:xfrm>
              <a:off x="2389573" y="1712872"/>
              <a:ext cx="68" cy="109"/>
            </a:xfrm>
            <a:custGeom>
              <a:rect b="b" l="l" r="r" t="t"/>
              <a:pathLst>
                <a:path extrusionOk="0" h="8" w="5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63"/>
            <p:cNvSpPr/>
            <p:nvPr/>
          </p:nvSpPr>
          <p:spPr>
            <a:xfrm>
              <a:off x="2389763" y="1712397"/>
              <a:ext cx="204" cy="258"/>
            </a:xfrm>
            <a:custGeom>
              <a:rect b="b" l="l" r="r" t="t"/>
              <a:pathLst>
                <a:path extrusionOk="0" h="19" w="15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63"/>
            <p:cNvSpPr/>
            <p:nvPr/>
          </p:nvSpPr>
          <p:spPr>
            <a:xfrm>
              <a:off x="2389478" y="1713116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3"/>
            <p:cNvSpPr/>
            <p:nvPr/>
          </p:nvSpPr>
          <p:spPr>
            <a:xfrm>
              <a:off x="2381114" y="1715248"/>
              <a:ext cx="353" cy="774"/>
            </a:xfrm>
            <a:custGeom>
              <a:rect b="b" l="l" r="r" t="t"/>
              <a:pathLst>
                <a:path extrusionOk="0" h="57" w="26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3"/>
            <p:cNvSpPr/>
            <p:nvPr/>
          </p:nvSpPr>
          <p:spPr>
            <a:xfrm>
              <a:off x="2381114" y="171524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3"/>
            <p:cNvSpPr/>
            <p:nvPr/>
          </p:nvSpPr>
          <p:spPr>
            <a:xfrm>
              <a:off x="2381209" y="1715248"/>
              <a:ext cx="3530" cy="1779"/>
            </a:xfrm>
            <a:custGeom>
              <a:rect b="b" l="l" r="r" t="t"/>
              <a:pathLst>
                <a:path extrusionOk="0" h="131" w="26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3"/>
            <p:cNvSpPr/>
            <p:nvPr/>
          </p:nvSpPr>
          <p:spPr>
            <a:xfrm>
              <a:off x="2390198" y="1711921"/>
              <a:ext cx="149" cy="163"/>
            </a:xfrm>
            <a:custGeom>
              <a:rect b="b" l="l" r="r" t="t"/>
              <a:pathLst>
                <a:path extrusionOk="0" h="12" w="11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63"/>
            <p:cNvSpPr/>
            <p:nvPr/>
          </p:nvSpPr>
          <p:spPr>
            <a:xfrm>
              <a:off x="2379404" y="1731799"/>
              <a:ext cx="163" cy="244"/>
            </a:xfrm>
            <a:custGeom>
              <a:rect b="b" l="l" r="r" t="t"/>
              <a:pathLst>
                <a:path extrusionOk="0" h="18" w="12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63"/>
            <p:cNvSpPr/>
            <p:nvPr/>
          </p:nvSpPr>
          <p:spPr>
            <a:xfrm>
              <a:off x="2379268" y="1731459"/>
              <a:ext cx="149" cy="258"/>
            </a:xfrm>
            <a:custGeom>
              <a:rect b="b" l="l" r="r" t="t"/>
              <a:pathLst>
                <a:path extrusionOk="0" h="19" w="11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3"/>
            <p:cNvSpPr/>
            <p:nvPr/>
          </p:nvSpPr>
          <p:spPr>
            <a:xfrm>
              <a:off x="2403748" y="17382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3"/>
            <p:cNvSpPr/>
            <p:nvPr/>
          </p:nvSpPr>
          <p:spPr>
            <a:xfrm>
              <a:off x="2404888" y="1738968"/>
              <a:ext cx="720" cy="394"/>
            </a:xfrm>
            <a:custGeom>
              <a:rect b="b" l="l" r="r" t="t"/>
              <a:pathLst>
                <a:path extrusionOk="0" h="29" w="53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3"/>
            <p:cNvSpPr/>
            <p:nvPr/>
          </p:nvSpPr>
          <p:spPr>
            <a:xfrm>
              <a:off x="2403273" y="1737922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3"/>
            <p:cNvSpPr/>
            <p:nvPr/>
          </p:nvSpPr>
          <p:spPr>
            <a:xfrm>
              <a:off x="2398901" y="1729613"/>
              <a:ext cx="1005" cy="584"/>
            </a:xfrm>
            <a:custGeom>
              <a:rect b="b" l="l" r="r" t="t"/>
              <a:pathLst>
                <a:path extrusionOk="0" h="43" w="74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3"/>
            <p:cNvSpPr/>
            <p:nvPr/>
          </p:nvSpPr>
          <p:spPr>
            <a:xfrm>
              <a:off x="2405839" y="1739443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3"/>
            <p:cNvSpPr/>
            <p:nvPr/>
          </p:nvSpPr>
          <p:spPr>
            <a:xfrm>
              <a:off x="2385486" y="1735981"/>
              <a:ext cx="353" cy="14"/>
            </a:xfrm>
            <a:custGeom>
              <a:rect b="b" l="l" r="r" t="t"/>
              <a:pathLst>
                <a:path extrusionOk="0" h="1" w="26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3"/>
            <p:cNvSpPr/>
            <p:nvPr/>
          </p:nvSpPr>
          <p:spPr>
            <a:xfrm>
              <a:off x="2379784" y="1732369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3"/>
            <p:cNvSpPr/>
            <p:nvPr/>
          </p:nvSpPr>
          <p:spPr>
            <a:xfrm>
              <a:off x="2402933" y="1737596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63"/>
            <p:cNvSpPr/>
            <p:nvPr/>
          </p:nvSpPr>
          <p:spPr>
            <a:xfrm>
              <a:off x="2379594" y="173212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63"/>
            <p:cNvSpPr/>
            <p:nvPr/>
          </p:nvSpPr>
          <p:spPr>
            <a:xfrm>
              <a:off x="2380069" y="1732695"/>
              <a:ext cx="204" cy="163"/>
            </a:xfrm>
            <a:custGeom>
              <a:rect b="b" l="l" r="r" t="t"/>
              <a:pathLst>
                <a:path extrusionOk="0" h="12" w="15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3"/>
            <p:cNvSpPr/>
            <p:nvPr/>
          </p:nvSpPr>
          <p:spPr>
            <a:xfrm>
              <a:off x="2402648" y="1737311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3"/>
            <p:cNvSpPr/>
            <p:nvPr/>
          </p:nvSpPr>
          <p:spPr>
            <a:xfrm>
              <a:off x="2380408" y="1732885"/>
              <a:ext cx="339" cy="204"/>
            </a:xfrm>
            <a:custGeom>
              <a:rect b="b" l="l" r="r" t="t"/>
              <a:pathLst>
                <a:path extrusionOk="0" h="15" w="25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3"/>
            <p:cNvSpPr/>
            <p:nvPr/>
          </p:nvSpPr>
          <p:spPr>
            <a:xfrm>
              <a:off x="2404264" y="1738588"/>
              <a:ext cx="543" cy="353"/>
            </a:xfrm>
            <a:custGeom>
              <a:rect b="b" l="l" r="r" t="t"/>
              <a:pathLst>
                <a:path extrusionOk="0" h="26" w="4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3"/>
            <p:cNvSpPr/>
            <p:nvPr/>
          </p:nvSpPr>
          <p:spPr>
            <a:xfrm>
              <a:off x="2392329" y="1712641"/>
              <a:ext cx="3109" cy="2295"/>
            </a:xfrm>
            <a:custGeom>
              <a:rect b="b" l="l" r="r" t="t"/>
              <a:pathLst>
                <a:path extrusionOk="0" h="169" w="229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3"/>
            <p:cNvSpPr/>
            <p:nvPr/>
          </p:nvSpPr>
          <p:spPr>
            <a:xfrm>
              <a:off x="2405364" y="1714447"/>
              <a:ext cx="244" cy="204"/>
            </a:xfrm>
            <a:custGeom>
              <a:rect b="b" l="l" r="r" t="t"/>
              <a:pathLst>
                <a:path extrusionOk="0" h="15" w="18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3"/>
            <p:cNvSpPr/>
            <p:nvPr/>
          </p:nvSpPr>
          <p:spPr>
            <a:xfrm>
              <a:off x="2400612" y="1717298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3"/>
            <p:cNvSpPr/>
            <p:nvPr/>
          </p:nvSpPr>
          <p:spPr>
            <a:xfrm>
              <a:off x="2403884" y="1715153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3"/>
            <p:cNvSpPr/>
            <p:nvPr/>
          </p:nvSpPr>
          <p:spPr>
            <a:xfrm>
              <a:off x="2404603" y="1714868"/>
              <a:ext cx="299" cy="109"/>
            </a:xfrm>
            <a:custGeom>
              <a:rect b="b" l="l" r="r" t="t"/>
              <a:pathLst>
                <a:path extrusionOk="0" h="8" w="22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3"/>
            <p:cNvSpPr/>
            <p:nvPr/>
          </p:nvSpPr>
          <p:spPr>
            <a:xfrm>
              <a:off x="2403504" y="1715302"/>
              <a:ext cx="299" cy="109"/>
            </a:xfrm>
            <a:custGeom>
              <a:rect b="b" l="l" r="r" t="t"/>
              <a:pathLst>
                <a:path extrusionOk="0" h="8" w="22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3"/>
            <p:cNvSpPr/>
            <p:nvPr/>
          </p:nvSpPr>
          <p:spPr>
            <a:xfrm>
              <a:off x="2404929" y="1714637"/>
              <a:ext cx="353" cy="204"/>
            </a:xfrm>
            <a:custGeom>
              <a:rect b="b" l="l" r="r" t="t"/>
              <a:pathLst>
                <a:path extrusionOk="0" h="15" w="26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63"/>
            <p:cNvSpPr/>
            <p:nvPr/>
          </p:nvSpPr>
          <p:spPr>
            <a:xfrm>
              <a:off x="2404223" y="1715017"/>
              <a:ext cx="299" cy="149"/>
            </a:xfrm>
            <a:custGeom>
              <a:rect b="b" l="l" r="r" t="t"/>
              <a:pathLst>
                <a:path extrusionOk="0" h="11" w="22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63"/>
            <p:cNvSpPr/>
            <p:nvPr/>
          </p:nvSpPr>
          <p:spPr>
            <a:xfrm>
              <a:off x="2390333" y="1711921"/>
              <a:ext cx="543" cy="299"/>
            </a:xfrm>
            <a:custGeom>
              <a:rect b="b" l="l" r="r" t="t"/>
              <a:pathLst>
                <a:path extrusionOk="0" h="22" w="4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3"/>
            <p:cNvSpPr/>
            <p:nvPr/>
          </p:nvSpPr>
          <p:spPr>
            <a:xfrm>
              <a:off x="2390958" y="1712261"/>
              <a:ext cx="394" cy="149"/>
            </a:xfrm>
            <a:custGeom>
              <a:rect b="b" l="l" r="r" t="t"/>
              <a:pathLst>
                <a:path extrusionOk="0" h="11" w="29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3"/>
            <p:cNvSpPr/>
            <p:nvPr/>
          </p:nvSpPr>
          <p:spPr>
            <a:xfrm>
              <a:off x="2391664" y="1712492"/>
              <a:ext cx="204" cy="68"/>
            </a:xfrm>
            <a:custGeom>
              <a:rect b="b" l="l" r="r" t="t"/>
              <a:pathLst>
                <a:path extrusionOk="0" h="5" w="15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3"/>
            <p:cNvSpPr/>
            <p:nvPr/>
          </p:nvSpPr>
          <p:spPr>
            <a:xfrm>
              <a:off x="2400136" y="1717244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63"/>
            <p:cNvSpPr/>
            <p:nvPr/>
          </p:nvSpPr>
          <p:spPr>
            <a:xfrm>
              <a:off x="2406029" y="1713822"/>
              <a:ext cx="244" cy="258"/>
            </a:xfrm>
            <a:custGeom>
              <a:rect b="b" l="l" r="r" t="t"/>
              <a:pathLst>
                <a:path extrusionOk="0" h="19" w="18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63"/>
            <p:cNvSpPr/>
            <p:nvPr/>
          </p:nvSpPr>
          <p:spPr>
            <a:xfrm>
              <a:off x="2398331" y="1716578"/>
              <a:ext cx="530" cy="204"/>
            </a:xfrm>
            <a:custGeom>
              <a:rect b="b" l="l" r="r" t="t"/>
              <a:pathLst>
                <a:path extrusionOk="0" h="15" w="39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3"/>
            <p:cNvSpPr/>
            <p:nvPr/>
          </p:nvSpPr>
          <p:spPr>
            <a:xfrm>
              <a:off x="2399702" y="171710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3"/>
            <p:cNvSpPr/>
            <p:nvPr/>
          </p:nvSpPr>
          <p:spPr>
            <a:xfrm>
              <a:off x="2405649" y="1714162"/>
              <a:ext cx="339" cy="244"/>
            </a:xfrm>
            <a:custGeom>
              <a:rect b="b" l="l" r="r" t="t"/>
              <a:pathLst>
                <a:path extrusionOk="0" h="18" w="25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3"/>
            <p:cNvSpPr/>
            <p:nvPr/>
          </p:nvSpPr>
          <p:spPr>
            <a:xfrm>
              <a:off x="2400747" y="1717244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3"/>
            <p:cNvSpPr/>
            <p:nvPr/>
          </p:nvSpPr>
          <p:spPr>
            <a:xfrm>
              <a:off x="2399322" y="1716959"/>
              <a:ext cx="109" cy="68"/>
            </a:xfrm>
            <a:custGeom>
              <a:rect b="b" l="l" r="r" t="t"/>
              <a:pathLst>
                <a:path extrusionOk="0" h="5" w="8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3"/>
            <p:cNvSpPr/>
            <p:nvPr/>
          </p:nvSpPr>
          <p:spPr>
            <a:xfrm>
              <a:off x="2381454" y="1716008"/>
              <a:ext cx="2485" cy="5010"/>
            </a:xfrm>
            <a:custGeom>
              <a:rect b="b" l="l" r="r" t="t"/>
              <a:pathLst>
                <a:path extrusionOk="0" h="369" w="183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63"/>
            <p:cNvSpPr/>
            <p:nvPr/>
          </p:nvSpPr>
          <p:spPr>
            <a:xfrm>
              <a:off x="2390863" y="1732315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63"/>
            <p:cNvSpPr/>
            <p:nvPr/>
          </p:nvSpPr>
          <p:spPr>
            <a:xfrm>
              <a:off x="2390958" y="1732790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3"/>
            <p:cNvSpPr/>
            <p:nvPr/>
          </p:nvSpPr>
          <p:spPr>
            <a:xfrm>
              <a:off x="2390809" y="1732179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3"/>
            <p:cNvSpPr/>
            <p:nvPr/>
          </p:nvSpPr>
          <p:spPr>
            <a:xfrm>
              <a:off x="2391243" y="1733550"/>
              <a:ext cx="149" cy="353"/>
            </a:xfrm>
            <a:custGeom>
              <a:rect b="b" l="l" r="r" t="t"/>
              <a:pathLst>
                <a:path extrusionOk="0" h="26" w="11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3"/>
            <p:cNvSpPr/>
            <p:nvPr/>
          </p:nvSpPr>
          <p:spPr>
            <a:xfrm>
              <a:off x="2391813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3"/>
            <p:cNvSpPr/>
            <p:nvPr/>
          </p:nvSpPr>
          <p:spPr>
            <a:xfrm>
              <a:off x="2391474" y="1734080"/>
              <a:ext cx="258" cy="489"/>
            </a:xfrm>
            <a:custGeom>
              <a:rect b="b" l="l" r="r" t="t"/>
              <a:pathLst>
                <a:path extrusionOk="0" h="36" w="19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3"/>
            <p:cNvSpPr/>
            <p:nvPr/>
          </p:nvSpPr>
          <p:spPr>
            <a:xfrm>
              <a:off x="2390904" y="1732559"/>
              <a:ext cx="14" cy="149"/>
            </a:xfrm>
            <a:custGeom>
              <a:rect b="b" l="l" r="r" t="t"/>
              <a:pathLst>
                <a:path extrusionOk="0" h="11" w="1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63"/>
            <p:cNvSpPr/>
            <p:nvPr/>
          </p:nvSpPr>
          <p:spPr>
            <a:xfrm>
              <a:off x="2391094" y="1733170"/>
              <a:ext cx="109" cy="258"/>
            </a:xfrm>
            <a:custGeom>
              <a:rect b="b" l="l" r="r" t="t"/>
              <a:pathLst>
                <a:path extrusionOk="0" h="19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63"/>
            <p:cNvSpPr/>
            <p:nvPr/>
          </p:nvSpPr>
          <p:spPr>
            <a:xfrm>
              <a:off x="2384726" y="1733930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3"/>
            <p:cNvSpPr/>
            <p:nvPr/>
          </p:nvSpPr>
          <p:spPr>
            <a:xfrm>
              <a:off x="2379308" y="1731459"/>
              <a:ext cx="299" cy="163"/>
            </a:xfrm>
            <a:custGeom>
              <a:rect b="b" l="l" r="r" t="t"/>
              <a:pathLst>
                <a:path extrusionOk="0" h="12" w="22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3"/>
            <p:cNvSpPr/>
            <p:nvPr/>
          </p:nvSpPr>
          <p:spPr>
            <a:xfrm>
              <a:off x="2385350" y="1734691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3"/>
            <p:cNvSpPr/>
            <p:nvPr/>
          </p:nvSpPr>
          <p:spPr>
            <a:xfrm>
              <a:off x="2379784" y="1731744"/>
              <a:ext cx="543" cy="299"/>
            </a:xfrm>
            <a:custGeom>
              <a:rect b="b" l="l" r="r" t="t"/>
              <a:pathLst>
                <a:path extrusionOk="0" h="22" w="4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3"/>
            <p:cNvSpPr/>
            <p:nvPr/>
          </p:nvSpPr>
          <p:spPr>
            <a:xfrm>
              <a:off x="2385826" y="173579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3"/>
            <p:cNvSpPr/>
            <p:nvPr/>
          </p:nvSpPr>
          <p:spPr>
            <a:xfrm>
              <a:off x="2385676" y="1735220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3"/>
            <p:cNvSpPr/>
            <p:nvPr/>
          </p:nvSpPr>
          <p:spPr>
            <a:xfrm>
              <a:off x="2381264" y="1715682"/>
              <a:ext cx="434" cy="774"/>
            </a:xfrm>
            <a:custGeom>
              <a:rect b="b" l="l" r="r" t="t"/>
              <a:pathLst>
                <a:path extrusionOk="0" h="57" w="32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3"/>
            <p:cNvSpPr/>
            <p:nvPr/>
          </p:nvSpPr>
          <p:spPr>
            <a:xfrm>
              <a:off x="2379404" y="1731324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7" name="Google Shape;6537;p63"/>
            <p:cNvSpPr/>
            <p:nvPr/>
          </p:nvSpPr>
          <p:spPr>
            <a:xfrm>
              <a:off x="2385826" y="17359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8" name="Google Shape;6538;p63"/>
            <p:cNvSpPr/>
            <p:nvPr/>
          </p:nvSpPr>
          <p:spPr>
            <a:xfrm>
              <a:off x="2497528" y="1743000"/>
              <a:ext cx="87140" cy="73726"/>
            </a:xfrm>
            <a:custGeom>
              <a:rect b="b" l="l" r="r" t="t"/>
              <a:pathLst>
                <a:path extrusionOk="0" h="5430" w="6418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3"/>
            <p:cNvSpPr/>
            <p:nvPr/>
          </p:nvSpPr>
          <p:spPr>
            <a:xfrm>
              <a:off x="2595449" y="1751378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3"/>
            <p:cNvSpPr/>
            <p:nvPr/>
          </p:nvSpPr>
          <p:spPr>
            <a:xfrm>
              <a:off x="2589692" y="1751432"/>
              <a:ext cx="11134" cy="4046"/>
            </a:xfrm>
            <a:custGeom>
              <a:rect b="b" l="l" r="r" t="t"/>
              <a:pathLst>
                <a:path extrusionOk="0" h="298" w="82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3"/>
            <p:cNvSpPr/>
            <p:nvPr/>
          </p:nvSpPr>
          <p:spPr>
            <a:xfrm>
              <a:off x="2541736" y="1751432"/>
              <a:ext cx="434" cy="109"/>
            </a:xfrm>
            <a:custGeom>
              <a:rect b="b" l="l" r="r" t="t"/>
              <a:pathLst>
                <a:path extrusionOk="0" h="8" w="32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3"/>
            <p:cNvSpPr/>
            <p:nvPr/>
          </p:nvSpPr>
          <p:spPr>
            <a:xfrm>
              <a:off x="2550955" y="1754039"/>
              <a:ext cx="394" cy="258"/>
            </a:xfrm>
            <a:custGeom>
              <a:rect b="b" l="l" r="r" t="t"/>
              <a:pathLst>
                <a:path extrusionOk="0" h="19" w="29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3"/>
            <p:cNvSpPr/>
            <p:nvPr/>
          </p:nvSpPr>
          <p:spPr>
            <a:xfrm>
              <a:off x="2549950" y="1753523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63"/>
            <p:cNvSpPr/>
            <p:nvPr/>
          </p:nvSpPr>
          <p:spPr>
            <a:xfrm>
              <a:off x="2550236" y="1753618"/>
              <a:ext cx="109" cy="54"/>
            </a:xfrm>
            <a:custGeom>
              <a:rect b="b" l="l" r="r" t="t"/>
              <a:pathLst>
                <a:path extrusionOk="0" h="4" w="8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63"/>
            <p:cNvSpPr/>
            <p:nvPr/>
          </p:nvSpPr>
          <p:spPr>
            <a:xfrm>
              <a:off x="2549244" y="1753278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3"/>
            <p:cNvSpPr/>
            <p:nvPr/>
          </p:nvSpPr>
          <p:spPr>
            <a:xfrm>
              <a:off x="2550480" y="1753754"/>
              <a:ext cx="149" cy="68"/>
            </a:xfrm>
            <a:custGeom>
              <a:rect b="b" l="l" r="r" t="t"/>
              <a:pathLst>
                <a:path extrusionOk="0" h="5" w="11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3"/>
            <p:cNvSpPr/>
            <p:nvPr/>
          </p:nvSpPr>
          <p:spPr>
            <a:xfrm>
              <a:off x="2550711" y="1753903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3"/>
            <p:cNvSpPr/>
            <p:nvPr/>
          </p:nvSpPr>
          <p:spPr>
            <a:xfrm>
              <a:off x="2549625" y="1753373"/>
              <a:ext cx="109" cy="14"/>
            </a:xfrm>
            <a:custGeom>
              <a:rect b="b" l="l" r="r" t="t"/>
              <a:pathLst>
                <a:path extrusionOk="0" h="1" w="8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63"/>
            <p:cNvSpPr/>
            <p:nvPr/>
          </p:nvSpPr>
          <p:spPr>
            <a:xfrm>
              <a:off x="2551756" y="1754568"/>
              <a:ext cx="1439" cy="910"/>
            </a:xfrm>
            <a:custGeom>
              <a:rect b="b" l="l" r="r" t="t"/>
              <a:pathLst>
                <a:path extrusionOk="0" h="67" w="106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63"/>
            <p:cNvSpPr/>
            <p:nvPr/>
          </p:nvSpPr>
          <p:spPr>
            <a:xfrm>
              <a:off x="2542917" y="1751147"/>
              <a:ext cx="543" cy="149"/>
            </a:xfrm>
            <a:custGeom>
              <a:rect b="b" l="l" r="r" t="t"/>
              <a:pathLst>
                <a:path extrusionOk="0" h="11" w="4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3"/>
            <p:cNvSpPr/>
            <p:nvPr/>
          </p:nvSpPr>
          <p:spPr>
            <a:xfrm>
              <a:off x="2508784" y="1768770"/>
              <a:ext cx="204" cy="394"/>
            </a:xfrm>
            <a:custGeom>
              <a:rect b="b" l="l" r="r" t="t"/>
              <a:pathLst>
                <a:path extrusionOk="0" h="29" w="15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3"/>
            <p:cNvSpPr/>
            <p:nvPr/>
          </p:nvSpPr>
          <p:spPr>
            <a:xfrm>
              <a:off x="2511499" y="1770440"/>
              <a:ext cx="489" cy="14"/>
            </a:xfrm>
            <a:custGeom>
              <a:rect b="b" l="l" r="r" t="t"/>
              <a:pathLst>
                <a:path extrusionOk="0" h="1" w="36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3"/>
            <p:cNvSpPr/>
            <p:nvPr/>
          </p:nvSpPr>
          <p:spPr>
            <a:xfrm>
              <a:off x="2509734" y="1769965"/>
              <a:ext cx="1018" cy="394"/>
            </a:xfrm>
            <a:custGeom>
              <a:rect b="b" l="l" r="r" t="t"/>
              <a:pathLst>
                <a:path extrusionOk="0" h="29" w="75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3"/>
            <p:cNvSpPr/>
            <p:nvPr/>
          </p:nvSpPr>
          <p:spPr>
            <a:xfrm>
              <a:off x="2510888" y="1770345"/>
              <a:ext cx="475" cy="54"/>
            </a:xfrm>
            <a:custGeom>
              <a:rect b="b" l="l" r="r" t="t"/>
              <a:pathLst>
                <a:path extrusionOk="0" h="4" w="35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3"/>
            <p:cNvSpPr/>
            <p:nvPr/>
          </p:nvSpPr>
          <p:spPr>
            <a:xfrm>
              <a:off x="2509354" y="1769680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3"/>
            <p:cNvSpPr/>
            <p:nvPr/>
          </p:nvSpPr>
          <p:spPr>
            <a:xfrm>
              <a:off x="2509069" y="1769300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3"/>
            <p:cNvSpPr/>
            <p:nvPr/>
          </p:nvSpPr>
          <p:spPr>
            <a:xfrm>
              <a:off x="2534975" y="1750997"/>
              <a:ext cx="489" cy="543"/>
            </a:xfrm>
            <a:custGeom>
              <a:rect b="b" l="l" r="r" t="t"/>
              <a:pathLst>
                <a:path extrusionOk="0" h="40" w="36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3"/>
            <p:cNvSpPr/>
            <p:nvPr/>
          </p:nvSpPr>
          <p:spPr>
            <a:xfrm>
              <a:off x="2536780" y="1750047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3"/>
            <p:cNvSpPr/>
            <p:nvPr/>
          </p:nvSpPr>
          <p:spPr>
            <a:xfrm>
              <a:off x="2512219" y="1770291"/>
              <a:ext cx="679" cy="109"/>
            </a:xfrm>
            <a:custGeom>
              <a:rect b="b" l="l" r="r" t="t"/>
              <a:pathLst>
                <a:path extrusionOk="0" h="8" w="5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63"/>
            <p:cNvSpPr/>
            <p:nvPr/>
          </p:nvSpPr>
          <p:spPr>
            <a:xfrm>
              <a:off x="2503230" y="1767779"/>
              <a:ext cx="679" cy="204"/>
            </a:xfrm>
            <a:custGeom>
              <a:rect b="b" l="l" r="r" t="t"/>
              <a:pathLst>
                <a:path extrusionOk="0" h="15" w="5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63"/>
            <p:cNvSpPr/>
            <p:nvPr/>
          </p:nvSpPr>
          <p:spPr>
            <a:xfrm>
              <a:off x="2542917" y="1751187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3"/>
            <p:cNvSpPr/>
            <p:nvPr/>
          </p:nvSpPr>
          <p:spPr>
            <a:xfrm>
              <a:off x="2502035" y="1769436"/>
              <a:ext cx="68" cy="394"/>
            </a:xfrm>
            <a:custGeom>
              <a:rect b="b" l="l" r="r" t="t"/>
              <a:pathLst>
                <a:path extrusionOk="0" h="29" w="5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3"/>
            <p:cNvSpPr/>
            <p:nvPr/>
          </p:nvSpPr>
          <p:spPr>
            <a:xfrm>
              <a:off x="2499143" y="1813793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3"/>
            <p:cNvSpPr/>
            <p:nvPr/>
          </p:nvSpPr>
          <p:spPr>
            <a:xfrm>
              <a:off x="2500230" y="1774663"/>
              <a:ext cx="448" cy="489"/>
            </a:xfrm>
            <a:custGeom>
              <a:rect b="b" l="l" r="r" t="t"/>
              <a:pathLst>
                <a:path extrusionOk="0" h="36" w="33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3"/>
            <p:cNvSpPr/>
            <p:nvPr/>
          </p:nvSpPr>
          <p:spPr>
            <a:xfrm>
              <a:off x="2502131" y="1767969"/>
              <a:ext cx="1113" cy="1385"/>
            </a:xfrm>
            <a:custGeom>
              <a:rect b="b" l="l" r="r" t="t"/>
              <a:pathLst>
                <a:path extrusionOk="0" h="102" w="82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3"/>
            <p:cNvSpPr/>
            <p:nvPr/>
          </p:nvSpPr>
          <p:spPr>
            <a:xfrm>
              <a:off x="2500664" y="1769911"/>
              <a:ext cx="1480" cy="4725"/>
            </a:xfrm>
            <a:custGeom>
              <a:rect b="b" l="l" r="r" t="t"/>
              <a:pathLst>
                <a:path extrusionOk="0" h="348" w="109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63"/>
            <p:cNvSpPr/>
            <p:nvPr/>
          </p:nvSpPr>
          <p:spPr>
            <a:xfrm>
              <a:off x="2503081" y="1767874"/>
              <a:ext cx="353" cy="204"/>
            </a:xfrm>
            <a:custGeom>
              <a:rect b="b" l="l" r="r" t="t"/>
              <a:pathLst>
                <a:path extrusionOk="0" h="15" w="26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63"/>
            <p:cNvSpPr/>
            <p:nvPr/>
          </p:nvSpPr>
          <p:spPr>
            <a:xfrm>
              <a:off x="2579848" y="1757895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3"/>
            <p:cNvSpPr/>
            <p:nvPr/>
          </p:nvSpPr>
          <p:spPr>
            <a:xfrm>
              <a:off x="2583419" y="1758221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3"/>
            <p:cNvSpPr/>
            <p:nvPr/>
          </p:nvSpPr>
          <p:spPr>
            <a:xfrm>
              <a:off x="2556318" y="1754568"/>
              <a:ext cx="204" cy="244"/>
            </a:xfrm>
            <a:custGeom>
              <a:rect b="b" l="l" r="r" t="t"/>
              <a:pathLst>
                <a:path extrusionOk="0" h="18" w="15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3"/>
            <p:cNvSpPr/>
            <p:nvPr/>
          </p:nvSpPr>
          <p:spPr>
            <a:xfrm>
              <a:off x="2582319" y="1758465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3"/>
            <p:cNvSpPr/>
            <p:nvPr/>
          </p:nvSpPr>
          <p:spPr>
            <a:xfrm>
              <a:off x="2584030" y="1758126"/>
              <a:ext cx="68" cy="14"/>
            </a:xfrm>
            <a:custGeom>
              <a:rect b="b" l="l" r="r" t="t"/>
              <a:pathLst>
                <a:path extrusionOk="0" h="1" w="5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3"/>
            <p:cNvSpPr/>
            <p:nvPr/>
          </p:nvSpPr>
          <p:spPr>
            <a:xfrm>
              <a:off x="2551335" y="1754283"/>
              <a:ext cx="394" cy="244"/>
            </a:xfrm>
            <a:custGeom>
              <a:rect b="b" l="l" r="r" t="t"/>
              <a:pathLst>
                <a:path extrusionOk="0" h="18" w="29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3"/>
            <p:cNvSpPr/>
            <p:nvPr/>
          </p:nvSpPr>
          <p:spPr>
            <a:xfrm>
              <a:off x="2582890" y="1758370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63"/>
            <p:cNvSpPr/>
            <p:nvPr/>
          </p:nvSpPr>
          <p:spPr>
            <a:xfrm>
              <a:off x="2581803" y="175850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63"/>
            <p:cNvSpPr/>
            <p:nvPr/>
          </p:nvSpPr>
          <p:spPr>
            <a:xfrm>
              <a:off x="2596494" y="1752423"/>
              <a:ext cx="2811" cy="1344"/>
            </a:xfrm>
            <a:custGeom>
              <a:rect b="b" l="l" r="r" t="t"/>
              <a:pathLst>
                <a:path extrusionOk="0" h="99" w="207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3"/>
            <p:cNvSpPr/>
            <p:nvPr/>
          </p:nvSpPr>
          <p:spPr>
            <a:xfrm>
              <a:off x="2600147" y="1753618"/>
              <a:ext cx="163" cy="14"/>
            </a:xfrm>
            <a:custGeom>
              <a:rect b="b" l="l" r="r" t="t"/>
              <a:pathLst>
                <a:path extrusionOk="0" h="1" w="12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3"/>
            <p:cNvSpPr/>
            <p:nvPr/>
          </p:nvSpPr>
          <p:spPr>
            <a:xfrm>
              <a:off x="2596250" y="1752097"/>
              <a:ext cx="54" cy="54"/>
            </a:xfrm>
            <a:custGeom>
              <a:rect b="b" l="l" r="r" t="t"/>
              <a:pathLst>
                <a:path extrusionOk="0" h="4" w="4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3"/>
            <p:cNvSpPr/>
            <p:nvPr/>
          </p:nvSpPr>
          <p:spPr>
            <a:xfrm>
              <a:off x="2599536" y="1753563"/>
              <a:ext cx="244" cy="14"/>
            </a:xfrm>
            <a:custGeom>
              <a:rect b="b" l="l" r="r" t="t"/>
              <a:pathLst>
                <a:path extrusionOk="0" h="1" w="18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3"/>
            <p:cNvSpPr/>
            <p:nvPr/>
          </p:nvSpPr>
          <p:spPr>
            <a:xfrm>
              <a:off x="2595639" y="1751473"/>
              <a:ext cx="190" cy="163"/>
            </a:xfrm>
            <a:custGeom>
              <a:rect b="b" l="l" r="r" t="t"/>
              <a:pathLst>
                <a:path extrusionOk="0" h="12" w="14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3"/>
            <p:cNvSpPr/>
            <p:nvPr/>
          </p:nvSpPr>
          <p:spPr>
            <a:xfrm>
              <a:off x="2595965" y="1751758"/>
              <a:ext cx="149" cy="109"/>
            </a:xfrm>
            <a:custGeom>
              <a:rect b="b" l="l" r="r" t="t"/>
              <a:pathLst>
                <a:path extrusionOk="0" h="8" w="11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3"/>
            <p:cNvSpPr/>
            <p:nvPr/>
          </p:nvSpPr>
          <p:spPr>
            <a:xfrm>
              <a:off x="2600812" y="1753754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3"/>
            <p:cNvSpPr/>
            <p:nvPr/>
          </p:nvSpPr>
          <p:spPr>
            <a:xfrm>
              <a:off x="2578952" y="1755709"/>
              <a:ext cx="774" cy="2050"/>
            </a:xfrm>
            <a:custGeom>
              <a:rect b="b" l="l" r="r" t="t"/>
              <a:pathLst>
                <a:path extrusionOk="0" h="151" w="57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3"/>
            <p:cNvSpPr/>
            <p:nvPr/>
          </p:nvSpPr>
          <p:spPr>
            <a:xfrm>
              <a:off x="2556183" y="1754853"/>
              <a:ext cx="149" cy="204"/>
            </a:xfrm>
            <a:custGeom>
              <a:rect b="b" l="l" r="r" t="t"/>
              <a:pathLst>
                <a:path extrusionOk="0" h="15" w="11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3"/>
            <p:cNvSpPr/>
            <p:nvPr/>
          </p:nvSpPr>
          <p:spPr>
            <a:xfrm>
              <a:off x="2556033" y="1755138"/>
              <a:ext cx="68" cy="54"/>
            </a:xfrm>
            <a:custGeom>
              <a:rect b="b" l="l" r="r" t="t"/>
              <a:pathLst>
                <a:path extrusionOk="0" h="4" w="5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3"/>
            <p:cNvSpPr/>
            <p:nvPr/>
          </p:nvSpPr>
          <p:spPr>
            <a:xfrm>
              <a:off x="2589692" y="1751378"/>
              <a:ext cx="5716" cy="4100"/>
            </a:xfrm>
            <a:custGeom>
              <a:rect b="b" l="l" r="r" t="t"/>
              <a:pathLst>
                <a:path extrusionOk="0" h="302" w="421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7" name="Google Shape;6587;p63"/>
            <p:cNvSpPr/>
            <p:nvPr/>
          </p:nvSpPr>
          <p:spPr>
            <a:xfrm>
              <a:off x="2552951" y="1755274"/>
              <a:ext cx="204" cy="68"/>
            </a:xfrm>
            <a:custGeom>
              <a:rect b="b" l="l" r="r" t="t"/>
              <a:pathLst>
                <a:path extrusionOk="0" h="5" w="15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8" name="Google Shape;6588;p63"/>
            <p:cNvSpPr/>
            <p:nvPr/>
          </p:nvSpPr>
          <p:spPr>
            <a:xfrm>
              <a:off x="2551566" y="1754419"/>
              <a:ext cx="1398" cy="828"/>
            </a:xfrm>
            <a:custGeom>
              <a:rect b="b" l="l" r="r" t="t"/>
              <a:pathLst>
                <a:path extrusionOk="0" h="61" w="103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3"/>
            <p:cNvSpPr/>
            <p:nvPr/>
          </p:nvSpPr>
          <p:spPr>
            <a:xfrm>
              <a:off x="2502185" y="1754514"/>
              <a:ext cx="119265" cy="108620"/>
            </a:xfrm>
            <a:custGeom>
              <a:rect b="b" l="l" r="r" t="t"/>
              <a:pathLst>
                <a:path extrusionOk="0" h="8000" w="8784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3"/>
            <p:cNvSpPr/>
            <p:nvPr/>
          </p:nvSpPr>
          <p:spPr>
            <a:xfrm>
              <a:off x="2562306" y="1858137"/>
              <a:ext cx="4155" cy="353"/>
            </a:xfrm>
            <a:custGeom>
              <a:rect b="b" l="l" r="r" t="t"/>
              <a:pathLst>
                <a:path extrusionOk="0" h="26" w="306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3"/>
            <p:cNvSpPr/>
            <p:nvPr/>
          </p:nvSpPr>
          <p:spPr>
            <a:xfrm>
              <a:off x="2597961" y="1785077"/>
              <a:ext cx="5431" cy="8187"/>
            </a:xfrm>
            <a:custGeom>
              <a:rect b="b" l="l" r="r" t="t"/>
              <a:pathLst>
                <a:path extrusionOk="0" h="603" w="40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3"/>
            <p:cNvSpPr/>
            <p:nvPr/>
          </p:nvSpPr>
          <p:spPr>
            <a:xfrm>
              <a:off x="2605903" y="1793210"/>
              <a:ext cx="720" cy="815"/>
            </a:xfrm>
            <a:custGeom>
              <a:rect b="b" l="l" r="r" t="t"/>
              <a:pathLst>
                <a:path extrusionOk="0" h="60" w="53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3"/>
            <p:cNvSpPr/>
            <p:nvPr/>
          </p:nvSpPr>
          <p:spPr>
            <a:xfrm>
              <a:off x="2580663" y="1829951"/>
              <a:ext cx="204" cy="109"/>
            </a:xfrm>
            <a:custGeom>
              <a:rect b="b" l="l" r="r" t="t"/>
              <a:pathLst>
                <a:path extrusionOk="0" h="8" w="15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3"/>
            <p:cNvSpPr/>
            <p:nvPr/>
          </p:nvSpPr>
          <p:spPr>
            <a:xfrm>
              <a:off x="2555273" y="1862360"/>
              <a:ext cx="68" cy="68"/>
            </a:xfrm>
            <a:custGeom>
              <a:rect b="b" l="l" r="r" t="t"/>
              <a:pathLst>
                <a:path extrusionOk="0" h="5" w="5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5" name="Google Shape;6595;p63"/>
            <p:cNvSpPr/>
            <p:nvPr/>
          </p:nvSpPr>
          <p:spPr>
            <a:xfrm>
              <a:off x="2554798" y="1863080"/>
              <a:ext cx="68" cy="54"/>
            </a:xfrm>
            <a:custGeom>
              <a:rect b="b" l="l" r="r" t="t"/>
              <a:pathLst>
                <a:path extrusionOk="0" h="4" w="5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6" name="Google Shape;6596;p63"/>
            <p:cNvSpPr/>
            <p:nvPr/>
          </p:nvSpPr>
          <p:spPr>
            <a:xfrm>
              <a:off x="2580853" y="1829801"/>
              <a:ext cx="244" cy="163"/>
            </a:xfrm>
            <a:custGeom>
              <a:rect b="b" l="l" r="r" t="t"/>
              <a:pathLst>
                <a:path extrusionOk="0" h="12" w="18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3"/>
            <p:cNvSpPr/>
            <p:nvPr/>
          </p:nvSpPr>
          <p:spPr>
            <a:xfrm>
              <a:off x="2620255" y="1767725"/>
              <a:ext cx="530" cy="258"/>
            </a:xfrm>
            <a:custGeom>
              <a:rect b="b" l="l" r="r" t="t"/>
              <a:pathLst>
                <a:path extrusionOk="0" h="19" w="39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3"/>
            <p:cNvSpPr/>
            <p:nvPr/>
          </p:nvSpPr>
          <p:spPr>
            <a:xfrm>
              <a:off x="2619589" y="1767345"/>
              <a:ext cx="434" cy="258"/>
            </a:xfrm>
            <a:custGeom>
              <a:rect b="b" l="l" r="r" t="t"/>
              <a:pathLst>
                <a:path extrusionOk="0" h="19" w="32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3"/>
            <p:cNvSpPr/>
            <p:nvPr/>
          </p:nvSpPr>
          <p:spPr>
            <a:xfrm>
              <a:off x="2612081" y="1759510"/>
              <a:ext cx="4290" cy="6286"/>
            </a:xfrm>
            <a:custGeom>
              <a:rect b="b" l="l" r="r" t="t"/>
              <a:pathLst>
                <a:path extrusionOk="0" h="463" w="316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3"/>
            <p:cNvSpPr/>
            <p:nvPr/>
          </p:nvSpPr>
          <p:spPr>
            <a:xfrm>
              <a:off x="2620920" y="1768064"/>
              <a:ext cx="530" cy="339"/>
            </a:xfrm>
            <a:custGeom>
              <a:rect b="b" l="l" r="r" t="t"/>
              <a:pathLst>
                <a:path extrusionOk="0" h="25" w="39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3"/>
            <p:cNvSpPr/>
            <p:nvPr/>
          </p:nvSpPr>
          <p:spPr>
            <a:xfrm>
              <a:off x="2618870" y="1766964"/>
              <a:ext cx="448" cy="258"/>
            </a:xfrm>
            <a:custGeom>
              <a:rect b="b" l="l" r="r" t="t"/>
              <a:pathLst>
                <a:path extrusionOk="0" h="19" w="33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3"/>
            <p:cNvSpPr/>
            <p:nvPr/>
          </p:nvSpPr>
          <p:spPr>
            <a:xfrm>
              <a:off x="2608660" y="1756754"/>
              <a:ext cx="3476" cy="2770"/>
            </a:xfrm>
            <a:custGeom>
              <a:rect b="b" l="l" r="r" t="t"/>
              <a:pathLst>
                <a:path extrusionOk="0" h="204" w="256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3"/>
            <p:cNvSpPr/>
            <p:nvPr/>
          </p:nvSpPr>
          <p:spPr>
            <a:xfrm>
              <a:off x="2606093" y="1754894"/>
              <a:ext cx="1154" cy="869"/>
            </a:xfrm>
            <a:custGeom>
              <a:rect b="b" l="l" r="r" t="t"/>
              <a:pathLst>
                <a:path extrusionOk="0" h="64" w="85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3"/>
            <p:cNvSpPr/>
            <p:nvPr/>
          </p:nvSpPr>
          <p:spPr>
            <a:xfrm>
              <a:off x="2616358" y="1765783"/>
              <a:ext cx="720" cy="339"/>
            </a:xfrm>
            <a:custGeom>
              <a:rect b="b" l="l" r="r" t="t"/>
              <a:pathLst>
                <a:path extrusionOk="0" h="25" w="53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3"/>
            <p:cNvSpPr/>
            <p:nvPr/>
          </p:nvSpPr>
          <p:spPr>
            <a:xfrm>
              <a:off x="2618164" y="1766639"/>
              <a:ext cx="394" cy="204"/>
            </a:xfrm>
            <a:custGeom>
              <a:rect b="b" l="l" r="r" t="t"/>
              <a:pathLst>
                <a:path extrusionOk="0" h="15" w="29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3"/>
            <p:cNvSpPr/>
            <p:nvPr/>
          </p:nvSpPr>
          <p:spPr>
            <a:xfrm>
              <a:off x="2607465" y="1755940"/>
              <a:ext cx="1208" cy="828"/>
            </a:xfrm>
            <a:custGeom>
              <a:rect b="b" l="l" r="r" t="t"/>
              <a:pathLst>
                <a:path extrusionOk="0" h="61" w="89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3"/>
            <p:cNvSpPr/>
            <p:nvPr/>
          </p:nvSpPr>
          <p:spPr>
            <a:xfrm>
              <a:off x="2617349" y="1766258"/>
              <a:ext cx="489" cy="204"/>
            </a:xfrm>
            <a:custGeom>
              <a:rect b="b" l="l" r="r" t="t"/>
              <a:pathLst>
                <a:path extrusionOk="0" h="15" w="36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3"/>
            <p:cNvSpPr/>
            <p:nvPr/>
          </p:nvSpPr>
          <p:spPr>
            <a:xfrm>
              <a:off x="2514350" y="1832802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9" name="Google Shape;6609;p63"/>
            <p:cNvSpPr/>
            <p:nvPr/>
          </p:nvSpPr>
          <p:spPr>
            <a:xfrm>
              <a:off x="2505742" y="1822252"/>
              <a:ext cx="1059" cy="910"/>
            </a:xfrm>
            <a:custGeom>
              <a:rect b="b" l="l" r="r" t="t"/>
              <a:pathLst>
                <a:path extrusionOk="0" h="67" w="78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0" name="Google Shape;6610;p63"/>
            <p:cNvSpPr/>
            <p:nvPr/>
          </p:nvSpPr>
          <p:spPr>
            <a:xfrm>
              <a:off x="2514635" y="1833942"/>
              <a:ext cx="394" cy="149"/>
            </a:xfrm>
            <a:custGeom>
              <a:rect b="b" l="l" r="r" t="t"/>
              <a:pathLst>
                <a:path extrusionOk="0" h="11" w="29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3"/>
            <p:cNvSpPr/>
            <p:nvPr/>
          </p:nvSpPr>
          <p:spPr>
            <a:xfrm>
              <a:off x="2517772" y="183783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3"/>
            <p:cNvSpPr/>
            <p:nvPr/>
          </p:nvSpPr>
          <p:spPr>
            <a:xfrm>
              <a:off x="2518016" y="1839034"/>
              <a:ext cx="14" cy="394"/>
            </a:xfrm>
            <a:custGeom>
              <a:rect b="b" l="l" r="r" t="t"/>
              <a:pathLst>
                <a:path extrusionOk="0" h="29" w="1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3"/>
            <p:cNvSpPr/>
            <p:nvPr/>
          </p:nvSpPr>
          <p:spPr>
            <a:xfrm>
              <a:off x="2517962" y="1838654"/>
              <a:ext cx="14" cy="299"/>
            </a:xfrm>
            <a:custGeom>
              <a:rect b="b" l="l" r="r" t="t"/>
              <a:pathLst>
                <a:path extrusionOk="0" h="22" w="1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3"/>
            <p:cNvSpPr/>
            <p:nvPr/>
          </p:nvSpPr>
          <p:spPr>
            <a:xfrm>
              <a:off x="2517867" y="1838219"/>
              <a:ext cx="68" cy="258"/>
            </a:xfrm>
            <a:custGeom>
              <a:rect b="b" l="l" r="r" t="t"/>
              <a:pathLst>
                <a:path extrusionOk="0" h="19" w="5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5" name="Google Shape;6615;p63"/>
            <p:cNvSpPr/>
            <p:nvPr/>
          </p:nvSpPr>
          <p:spPr>
            <a:xfrm>
              <a:off x="2514500" y="1833603"/>
              <a:ext cx="54" cy="109"/>
            </a:xfrm>
            <a:custGeom>
              <a:rect b="b" l="l" r="r" t="t"/>
              <a:pathLst>
                <a:path extrusionOk="0" h="8" w="4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6" name="Google Shape;6616;p63"/>
            <p:cNvSpPr/>
            <p:nvPr/>
          </p:nvSpPr>
          <p:spPr>
            <a:xfrm>
              <a:off x="2514500" y="183337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3"/>
            <p:cNvSpPr/>
            <p:nvPr/>
          </p:nvSpPr>
          <p:spPr>
            <a:xfrm>
              <a:off x="2503556" y="1818831"/>
              <a:ext cx="14" cy="54"/>
            </a:xfrm>
            <a:custGeom>
              <a:rect b="b" l="l" r="r" t="t"/>
              <a:pathLst>
                <a:path extrusionOk="0" h="4" w="1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3"/>
            <p:cNvSpPr/>
            <p:nvPr/>
          </p:nvSpPr>
          <p:spPr>
            <a:xfrm>
              <a:off x="2514310" y="1832422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3"/>
            <p:cNvSpPr/>
            <p:nvPr/>
          </p:nvSpPr>
          <p:spPr>
            <a:xfrm>
              <a:off x="2505606" y="185043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3"/>
            <p:cNvSpPr/>
            <p:nvPr/>
          </p:nvSpPr>
          <p:spPr>
            <a:xfrm>
              <a:off x="2503801" y="1819251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1" name="Google Shape;6621;p63"/>
            <p:cNvSpPr/>
            <p:nvPr/>
          </p:nvSpPr>
          <p:spPr>
            <a:xfrm>
              <a:off x="2514595" y="1833793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2" name="Google Shape;6622;p63"/>
            <p:cNvSpPr/>
            <p:nvPr/>
          </p:nvSpPr>
          <p:spPr>
            <a:xfrm>
              <a:off x="2514405" y="1833087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3"/>
            <p:cNvSpPr/>
            <p:nvPr/>
          </p:nvSpPr>
          <p:spPr>
            <a:xfrm>
              <a:off x="2514255" y="183213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3"/>
            <p:cNvSpPr/>
            <p:nvPr/>
          </p:nvSpPr>
          <p:spPr>
            <a:xfrm>
              <a:off x="2507412" y="1823623"/>
              <a:ext cx="720" cy="543"/>
            </a:xfrm>
            <a:custGeom>
              <a:rect b="b" l="l" r="r" t="t"/>
              <a:pathLst>
                <a:path extrusionOk="0" h="40" w="53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5" name="Google Shape;6625;p63"/>
            <p:cNvSpPr/>
            <p:nvPr/>
          </p:nvSpPr>
          <p:spPr>
            <a:xfrm>
              <a:off x="2602998" y="1754704"/>
              <a:ext cx="258" cy="204"/>
            </a:xfrm>
            <a:custGeom>
              <a:rect b="b" l="l" r="r" t="t"/>
              <a:pathLst>
                <a:path extrusionOk="0" h="15" w="19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6" name="Google Shape;6626;p63"/>
            <p:cNvSpPr/>
            <p:nvPr/>
          </p:nvSpPr>
          <p:spPr>
            <a:xfrm>
              <a:off x="2605564" y="1754799"/>
              <a:ext cx="394" cy="109"/>
            </a:xfrm>
            <a:custGeom>
              <a:rect b="b" l="l" r="r" t="t"/>
              <a:pathLst>
                <a:path extrusionOk="0" h="8" w="29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3"/>
            <p:cNvSpPr/>
            <p:nvPr/>
          </p:nvSpPr>
          <p:spPr>
            <a:xfrm>
              <a:off x="2554513" y="1799007"/>
              <a:ext cx="3435" cy="774"/>
            </a:xfrm>
            <a:custGeom>
              <a:rect b="b" l="l" r="r" t="t"/>
              <a:pathLst>
                <a:path extrusionOk="0" h="57" w="253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8" name="Google Shape;6628;p63"/>
            <p:cNvSpPr/>
            <p:nvPr/>
          </p:nvSpPr>
          <p:spPr>
            <a:xfrm>
              <a:off x="2599196" y="175637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9" name="Google Shape;6629;p63"/>
            <p:cNvSpPr/>
            <p:nvPr/>
          </p:nvSpPr>
          <p:spPr>
            <a:xfrm>
              <a:off x="2502796" y="1817215"/>
              <a:ext cx="964" cy="109"/>
            </a:xfrm>
            <a:custGeom>
              <a:rect b="b" l="l" r="r" t="t"/>
              <a:pathLst>
                <a:path extrusionOk="0" h="8" w="71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3"/>
            <p:cNvSpPr/>
            <p:nvPr/>
          </p:nvSpPr>
          <p:spPr>
            <a:xfrm>
              <a:off x="2513264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3"/>
            <p:cNvSpPr/>
            <p:nvPr/>
          </p:nvSpPr>
          <p:spPr>
            <a:xfrm>
              <a:off x="2516020" y="181830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3"/>
            <p:cNvSpPr/>
            <p:nvPr/>
          </p:nvSpPr>
          <p:spPr>
            <a:xfrm>
              <a:off x="2514119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3"/>
            <p:cNvSpPr/>
            <p:nvPr/>
          </p:nvSpPr>
          <p:spPr>
            <a:xfrm>
              <a:off x="2596725" y="1756849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3"/>
            <p:cNvSpPr/>
            <p:nvPr/>
          </p:nvSpPr>
          <p:spPr>
            <a:xfrm>
              <a:off x="2599766" y="1756184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5" name="Google Shape;6635;p63"/>
            <p:cNvSpPr/>
            <p:nvPr/>
          </p:nvSpPr>
          <p:spPr>
            <a:xfrm>
              <a:off x="2502131" y="1817161"/>
              <a:ext cx="258" cy="14"/>
            </a:xfrm>
            <a:custGeom>
              <a:rect b="b" l="l" r="r" t="t"/>
              <a:pathLst>
                <a:path extrusionOk="0" h="1" w="19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6" name="Google Shape;6636;p63"/>
            <p:cNvSpPr/>
            <p:nvPr/>
          </p:nvSpPr>
          <p:spPr>
            <a:xfrm>
              <a:off x="2595109" y="1756659"/>
              <a:ext cx="149" cy="54"/>
            </a:xfrm>
            <a:custGeom>
              <a:rect b="b" l="l" r="r" t="t"/>
              <a:pathLst>
                <a:path extrusionOk="0" h="4" w="11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3"/>
            <p:cNvSpPr/>
            <p:nvPr/>
          </p:nvSpPr>
          <p:spPr>
            <a:xfrm>
              <a:off x="2602672" y="1754568"/>
              <a:ext cx="109" cy="54"/>
            </a:xfrm>
            <a:custGeom>
              <a:rect b="b" l="l" r="r" t="t"/>
              <a:pathLst>
                <a:path extrusionOk="0" h="4" w="8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3"/>
            <p:cNvSpPr/>
            <p:nvPr/>
          </p:nvSpPr>
          <p:spPr>
            <a:xfrm>
              <a:off x="2595544" y="1756795"/>
              <a:ext cx="190" cy="14"/>
            </a:xfrm>
            <a:custGeom>
              <a:rect b="b" l="l" r="r" t="t"/>
              <a:pathLst>
                <a:path extrusionOk="0" h="1" w="14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9" name="Google Shape;6639;p63"/>
            <p:cNvSpPr/>
            <p:nvPr/>
          </p:nvSpPr>
          <p:spPr>
            <a:xfrm>
              <a:off x="2595965" y="1756849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0" name="Google Shape;6640;p63"/>
            <p:cNvSpPr/>
            <p:nvPr/>
          </p:nvSpPr>
          <p:spPr>
            <a:xfrm>
              <a:off x="2602047" y="1754948"/>
              <a:ext cx="204" cy="149"/>
            </a:xfrm>
            <a:custGeom>
              <a:rect b="b" l="l" r="r" t="t"/>
              <a:pathLst>
                <a:path extrusionOk="0" h="11" w="15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3"/>
            <p:cNvSpPr/>
            <p:nvPr/>
          </p:nvSpPr>
          <p:spPr>
            <a:xfrm>
              <a:off x="2507127" y="1817690"/>
              <a:ext cx="1005" cy="109"/>
            </a:xfrm>
            <a:custGeom>
              <a:rect b="b" l="l" r="r" t="t"/>
              <a:pathLst>
                <a:path extrusionOk="0" h="8" w="74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3"/>
            <p:cNvSpPr/>
            <p:nvPr/>
          </p:nvSpPr>
          <p:spPr>
            <a:xfrm>
              <a:off x="2526665" y="181721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3"/>
            <p:cNvSpPr/>
            <p:nvPr/>
          </p:nvSpPr>
          <p:spPr>
            <a:xfrm>
              <a:off x="2597010" y="1756795"/>
              <a:ext cx="258" cy="14"/>
            </a:xfrm>
            <a:custGeom>
              <a:rect b="b" l="l" r="r" t="t"/>
              <a:pathLst>
                <a:path extrusionOk="0" h="1" w="19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63"/>
            <p:cNvSpPr/>
            <p:nvPr/>
          </p:nvSpPr>
          <p:spPr>
            <a:xfrm>
              <a:off x="2527330" y="181712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63"/>
            <p:cNvSpPr/>
            <p:nvPr/>
          </p:nvSpPr>
          <p:spPr>
            <a:xfrm>
              <a:off x="2598626" y="175656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3"/>
            <p:cNvSpPr/>
            <p:nvPr/>
          </p:nvSpPr>
          <p:spPr>
            <a:xfrm>
              <a:off x="2600337" y="1755940"/>
              <a:ext cx="299" cy="109"/>
            </a:xfrm>
            <a:custGeom>
              <a:rect b="b" l="l" r="r" t="t"/>
              <a:pathLst>
                <a:path extrusionOk="0" h="8" w="22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3"/>
            <p:cNvSpPr/>
            <p:nvPr/>
          </p:nvSpPr>
          <p:spPr>
            <a:xfrm>
              <a:off x="2598056" y="1756659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3"/>
            <p:cNvSpPr/>
            <p:nvPr/>
          </p:nvSpPr>
          <p:spPr>
            <a:xfrm>
              <a:off x="2597485" y="1756754"/>
              <a:ext cx="299" cy="54"/>
            </a:xfrm>
            <a:custGeom>
              <a:rect b="b" l="l" r="r" t="t"/>
              <a:pathLst>
                <a:path extrusionOk="0" h="4" w="22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3"/>
            <p:cNvSpPr/>
            <p:nvPr/>
          </p:nvSpPr>
          <p:spPr>
            <a:xfrm>
              <a:off x="2601477" y="1755329"/>
              <a:ext cx="258" cy="149"/>
            </a:xfrm>
            <a:custGeom>
              <a:rect b="b" l="l" r="r" t="t"/>
              <a:pathLst>
                <a:path extrusionOk="0" h="11" w="19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3"/>
            <p:cNvSpPr/>
            <p:nvPr/>
          </p:nvSpPr>
          <p:spPr>
            <a:xfrm>
              <a:off x="2508498" y="1817880"/>
              <a:ext cx="923" cy="109"/>
            </a:xfrm>
            <a:custGeom>
              <a:rect b="b" l="l" r="r" t="t"/>
              <a:pathLst>
                <a:path extrusionOk="0" h="8" w="68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3"/>
            <p:cNvSpPr/>
            <p:nvPr/>
          </p:nvSpPr>
          <p:spPr>
            <a:xfrm>
              <a:off x="2600907" y="1755654"/>
              <a:ext cx="258" cy="163"/>
            </a:xfrm>
            <a:custGeom>
              <a:rect b="b" l="l" r="r" t="t"/>
              <a:pathLst>
                <a:path extrusionOk="0" h="12" w="19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3"/>
            <p:cNvSpPr/>
            <p:nvPr/>
          </p:nvSpPr>
          <p:spPr>
            <a:xfrm>
              <a:off x="2504181" y="1817310"/>
              <a:ext cx="1195" cy="149"/>
            </a:xfrm>
            <a:custGeom>
              <a:rect b="b" l="l" r="r" t="t"/>
              <a:pathLst>
                <a:path extrusionOk="0" h="11" w="88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3"/>
            <p:cNvSpPr/>
            <p:nvPr/>
          </p:nvSpPr>
          <p:spPr>
            <a:xfrm>
              <a:off x="2512640" y="1818396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3"/>
            <p:cNvSpPr/>
            <p:nvPr/>
          </p:nvSpPr>
          <p:spPr>
            <a:xfrm>
              <a:off x="2505457" y="1817446"/>
              <a:ext cx="1344" cy="204"/>
            </a:xfrm>
            <a:custGeom>
              <a:rect b="b" l="l" r="r" t="t"/>
              <a:pathLst>
                <a:path extrusionOk="0" h="15" w="99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63"/>
            <p:cNvSpPr/>
            <p:nvPr/>
          </p:nvSpPr>
          <p:spPr>
            <a:xfrm>
              <a:off x="2509788" y="1818070"/>
              <a:ext cx="1195" cy="204"/>
            </a:xfrm>
            <a:custGeom>
              <a:rect b="b" l="l" r="r" t="t"/>
              <a:pathLst>
                <a:path extrusionOk="0" h="15" w="88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63"/>
            <p:cNvSpPr/>
            <p:nvPr/>
          </p:nvSpPr>
          <p:spPr>
            <a:xfrm>
              <a:off x="2511404" y="1818355"/>
              <a:ext cx="149" cy="14"/>
            </a:xfrm>
            <a:custGeom>
              <a:rect b="b" l="l" r="r" t="t"/>
              <a:pathLst>
                <a:path extrusionOk="0" h="1" w="11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3"/>
            <p:cNvSpPr/>
            <p:nvPr/>
          </p:nvSpPr>
          <p:spPr>
            <a:xfrm>
              <a:off x="2512029" y="181835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3"/>
            <p:cNvSpPr/>
            <p:nvPr/>
          </p:nvSpPr>
          <p:spPr>
            <a:xfrm>
              <a:off x="2991016" y="2067204"/>
              <a:ext cx="18968" cy="6409"/>
            </a:xfrm>
            <a:custGeom>
              <a:rect b="b" l="l" r="r" t="t"/>
              <a:pathLst>
                <a:path extrusionOk="0" h="472" w="1397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3"/>
            <p:cNvSpPr/>
            <p:nvPr/>
          </p:nvSpPr>
          <p:spPr>
            <a:xfrm>
              <a:off x="3012726" y="2048969"/>
              <a:ext cx="73699" cy="62008"/>
            </a:xfrm>
            <a:custGeom>
              <a:rect b="b" l="l" r="r" t="t"/>
              <a:pathLst>
                <a:path extrusionOk="0" h="4567" w="5428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3"/>
            <p:cNvSpPr/>
            <p:nvPr/>
          </p:nvSpPr>
          <p:spPr>
            <a:xfrm>
              <a:off x="2746593" y="2003634"/>
              <a:ext cx="83583" cy="84330"/>
            </a:xfrm>
            <a:custGeom>
              <a:rect b="b" l="l" r="r" t="t"/>
              <a:pathLst>
                <a:path extrusionOk="0" h="6211" w="6156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3"/>
            <p:cNvSpPr/>
            <p:nvPr/>
          </p:nvSpPr>
          <p:spPr>
            <a:xfrm>
              <a:off x="2846320" y="2013450"/>
              <a:ext cx="74445" cy="60949"/>
            </a:xfrm>
            <a:custGeom>
              <a:rect b="b" l="l" r="r" t="t"/>
              <a:pathLst>
                <a:path extrusionOk="0" h="4489" w="5483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63"/>
            <p:cNvSpPr/>
            <p:nvPr/>
          </p:nvSpPr>
          <p:spPr>
            <a:xfrm>
              <a:off x="2823415" y="2090109"/>
              <a:ext cx="73061" cy="19457"/>
            </a:xfrm>
            <a:custGeom>
              <a:rect b="b" l="l" r="r" t="t"/>
              <a:pathLst>
                <a:path extrusionOk="0" h="1433" w="5381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63"/>
            <p:cNvSpPr/>
            <p:nvPr/>
          </p:nvSpPr>
          <p:spPr>
            <a:xfrm>
              <a:off x="2838907" y="2066647"/>
              <a:ext cx="2675" cy="2281"/>
            </a:xfrm>
            <a:custGeom>
              <a:rect b="b" l="l" r="r" t="t"/>
              <a:pathLst>
                <a:path extrusionOk="0" h="168" w="197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3"/>
            <p:cNvSpPr/>
            <p:nvPr/>
          </p:nvSpPr>
          <p:spPr>
            <a:xfrm>
              <a:off x="2928980" y="2107991"/>
              <a:ext cx="29246" cy="3842"/>
            </a:xfrm>
            <a:custGeom>
              <a:rect b="b" l="l" r="r" t="t"/>
              <a:pathLst>
                <a:path extrusionOk="0" h="283" w="2154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3"/>
            <p:cNvSpPr/>
            <p:nvPr/>
          </p:nvSpPr>
          <p:spPr>
            <a:xfrm>
              <a:off x="2771508" y="2053260"/>
              <a:ext cx="2240" cy="3666"/>
            </a:xfrm>
            <a:custGeom>
              <a:rect b="b" l="l" r="r" t="t"/>
              <a:pathLst>
                <a:path extrusionOk="0" h="270" w="165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3"/>
            <p:cNvSpPr/>
            <p:nvPr/>
          </p:nvSpPr>
          <p:spPr>
            <a:xfrm>
              <a:off x="2920182" y="2034251"/>
              <a:ext cx="46788" cy="53482"/>
            </a:xfrm>
            <a:custGeom>
              <a:rect b="b" l="l" r="r" t="t"/>
              <a:pathLst>
                <a:path extrusionOk="0" h="3939" w="3446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3"/>
            <p:cNvSpPr/>
            <p:nvPr/>
          </p:nvSpPr>
          <p:spPr>
            <a:xfrm>
              <a:off x="2975850" y="2069105"/>
              <a:ext cx="7658" cy="4046"/>
            </a:xfrm>
            <a:custGeom>
              <a:rect b="b" l="l" r="r" t="t"/>
              <a:pathLst>
                <a:path extrusionOk="0" h="298" w="564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3"/>
            <p:cNvSpPr/>
            <p:nvPr/>
          </p:nvSpPr>
          <p:spPr>
            <a:xfrm>
              <a:off x="2759899" y="2034536"/>
              <a:ext cx="923" cy="204"/>
            </a:xfrm>
            <a:custGeom>
              <a:rect b="b" l="l" r="r" t="t"/>
              <a:pathLst>
                <a:path extrusionOk="0" h="15" w="68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63"/>
            <p:cNvSpPr/>
            <p:nvPr/>
          </p:nvSpPr>
          <p:spPr>
            <a:xfrm>
              <a:off x="2760660" y="2035011"/>
              <a:ext cx="3870" cy="5227"/>
            </a:xfrm>
            <a:custGeom>
              <a:rect b="b" l="l" r="r" t="t"/>
              <a:pathLst>
                <a:path extrusionOk="0" h="385" w="285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63"/>
            <p:cNvSpPr/>
            <p:nvPr/>
          </p:nvSpPr>
          <p:spPr>
            <a:xfrm>
              <a:off x="2956787" y="2113666"/>
              <a:ext cx="11093" cy="8595"/>
            </a:xfrm>
            <a:custGeom>
              <a:rect b="b" l="l" r="r" t="t"/>
              <a:pathLst>
                <a:path extrusionOk="0" h="633" w="817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3"/>
            <p:cNvSpPr/>
            <p:nvPr/>
          </p:nvSpPr>
          <p:spPr>
            <a:xfrm>
              <a:off x="2901173" y="2106945"/>
              <a:ext cx="20312" cy="6490"/>
            </a:xfrm>
            <a:custGeom>
              <a:rect b="b" l="l" r="r" t="t"/>
              <a:pathLst>
                <a:path extrusionOk="0" h="478" w="1496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3"/>
            <p:cNvSpPr/>
            <p:nvPr/>
          </p:nvSpPr>
          <p:spPr>
            <a:xfrm>
              <a:off x="2923413" y="2117536"/>
              <a:ext cx="11527" cy="4711"/>
            </a:xfrm>
            <a:custGeom>
              <a:rect b="b" l="l" r="r" t="t"/>
              <a:pathLst>
                <a:path extrusionOk="0" h="347" w="849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3"/>
            <p:cNvSpPr/>
            <p:nvPr/>
          </p:nvSpPr>
          <p:spPr>
            <a:xfrm>
              <a:off x="2984729" y="2031441"/>
              <a:ext cx="10713" cy="16320"/>
            </a:xfrm>
            <a:custGeom>
              <a:rect b="b" l="l" r="r" t="t"/>
              <a:pathLst>
                <a:path extrusionOk="0" h="1202" w="789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3"/>
            <p:cNvSpPr/>
            <p:nvPr/>
          </p:nvSpPr>
          <p:spPr>
            <a:xfrm>
              <a:off x="2859015" y="2039003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3"/>
            <p:cNvSpPr/>
            <p:nvPr/>
          </p:nvSpPr>
          <p:spPr>
            <a:xfrm>
              <a:off x="2860481" y="2039098"/>
              <a:ext cx="163" cy="54"/>
            </a:xfrm>
            <a:custGeom>
              <a:rect b="b" l="l" r="r" t="t"/>
              <a:pathLst>
                <a:path extrusionOk="0" h="4" w="12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63"/>
            <p:cNvSpPr/>
            <p:nvPr/>
          </p:nvSpPr>
          <p:spPr>
            <a:xfrm>
              <a:off x="2860156" y="2039193"/>
              <a:ext cx="149" cy="14"/>
            </a:xfrm>
            <a:custGeom>
              <a:rect b="b" l="l" r="r" t="t"/>
              <a:pathLst>
                <a:path extrusionOk="0" h="1" w="11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63"/>
            <p:cNvSpPr/>
            <p:nvPr/>
          </p:nvSpPr>
          <p:spPr>
            <a:xfrm>
              <a:off x="2858160" y="2038569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3"/>
            <p:cNvSpPr/>
            <p:nvPr/>
          </p:nvSpPr>
          <p:spPr>
            <a:xfrm>
              <a:off x="2858581" y="203875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3"/>
            <p:cNvSpPr/>
            <p:nvPr/>
          </p:nvSpPr>
          <p:spPr>
            <a:xfrm>
              <a:off x="2860821" y="2038949"/>
              <a:ext cx="109" cy="68"/>
            </a:xfrm>
            <a:custGeom>
              <a:rect b="b" l="l" r="r" t="t"/>
              <a:pathLst>
                <a:path extrusionOk="0" h="5" w="8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3"/>
            <p:cNvSpPr/>
            <p:nvPr/>
          </p:nvSpPr>
          <p:spPr>
            <a:xfrm>
              <a:off x="2852457" y="203377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63"/>
            <p:cNvSpPr/>
            <p:nvPr/>
          </p:nvSpPr>
          <p:spPr>
            <a:xfrm>
              <a:off x="2852267" y="2033301"/>
              <a:ext cx="109" cy="244"/>
            </a:xfrm>
            <a:custGeom>
              <a:rect b="b" l="l" r="r" t="t"/>
              <a:pathLst>
                <a:path extrusionOk="0" h="18" w="8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63"/>
            <p:cNvSpPr/>
            <p:nvPr/>
          </p:nvSpPr>
          <p:spPr>
            <a:xfrm>
              <a:off x="2852647" y="2034156"/>
              <a:ext cx="109" cy="204"/>
            </a:xfrm>
            <a:custGeom>
              <a:rect b="b" l="l" r="r" t="t"/>
              <a:pathLst>
                <a:path extrusionOk="0" h="15" w="8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3"/>
            <p:cNvSpPr/>
            <p:nvPr/>
          </p:nvSpPr>
          <p:spPr>
            <a:xfrm>
              <a:off x="2852118" y="203282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3"/>
            <p:cNvSpPr/>
            <p:nvPr/>
          </p:nvSpPr>
          <p:spPr>
            <a:xfrm>
              <a:off x="2851602" y="2031060"/>
              <a:ext cx="109" cy="339"/>
            </a:xfrm>
            <a:custGeom>
              <a:rect b="b" l="l" r="r" t="t"/>
              <a:pathLst>
                <a:path extrusionOk="0" h="25" w="8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63"/>
            <p:cNvSpPr/>
            <p:nvPr/>
          </p:nvSpPr>
          <p:spPr>
            <a:xfrm>
              <a:off x="2851928" y="2032296"/>
              <a:ext cx="109" cy="244"/>
            </a:xfrm>
            <a:custGeom>
              <a:rect b="b" l="l" r="r" t="t"/>
              <a:pathLst>
                <a:path extrusionOk="0" h="18" w="8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63"/>
            <p:cNvSpPr/>
            <p:nvPr/>
          </p:nvSpPr>
          <p:spPr>
            <a:xfrm>
              <a:off x="2857725" y="2038189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3"/>
            <p:cNvSpPr/>
            <p:nvPr/>
          </p:nvSpPr>
          <p:spPr>
            <a:xfrm>
              <a:off x="2851792" y="2031671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3"/>
            <p:cNvSpPr/>
            <p:nvPr/>
          </p:nvSpPr>
          <p:spPr>
            <a:xfrm>
              <a:off x="2852837" y="2034482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3"/>
            <p:cNvSpPr/>
            <p:nvPr/>
          </p:nvSpPr>
          <p:spPr>
            <a:xfrm>
              <a:off x="2856870" y="2037523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3"/>
            <p:cNvSpPr/>
            <p:nvPr/>
          </p:nvSpPr>
          <p:spPr>
            <a:xfrm>
              <a:off x="2852973" y="2034821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3"/>
            <p:cNvSpPr/>
            <p:nvPr/>
          </p:nvSpPr>
          <p:spPr>
            <a:xfrm>
              <a:off x="2854019" y="2035772"/>
              <a:ext cx="109" cy="54"/>
            </a:xfrm>
            <a:custGeom>
              <a:rect b="b" l="l" r="r" t="t"/>
              <a:pathLst>
                <a:path extrusionOk="0" h="4" w="8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63"/>
            <p:cNvSpPr/>
            <p:nvPr/>
          </p:nvSpPr>
          <p:spPr>
            <a:xfrm>
              <a:off x="2857304" y="203790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63"/>
            <p:cNvSpPr/>
            <p:nvPr/>
          </p:nvSpPr>
          <p:spPr>
            <a:xfrm>
              <a:off x="2854263" y="2035813"/>
              <a:ext cx="54" cy="14"/>
            </a:xfrm>
            <a:custGeom>
              <a:rect b="b" l="l" r="r" t="t"/>
              <a:pathLst>
                <a:path extrusionOk="0" h="1" w="4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3"/>
            <p:cNvSpPr/>
            <p:nvPr/>
          </p:nvSpPr>
          <p:spPr>
            <a:xfrm>
              <a:off x="2853163" y="2035107"/>
              <a:ext cx="109" cy="109"/>
            </a:xfrm>
            <a:custGeom>
              <a:rect b="b" l="l" r="r" t="t"/>
              <a:pathLst>
                <a:path extrusionOk="0" h="8" w="8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3"/>
            <p:cNvSpPr/>
            <p:nvPr/>
          </p:nvSpPr>
          <p:spPr>
            <a:xfrm>
              <a:off x="2853598" y="2035487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3"/>
            <p:cNvSpPr/>
            <p:nvPr/>
          </p:nvSpPr>
          <p:spPr>
            <a:xfrm>
              <a:off x="2853788" y="2035622"/>
              <a:ext cx="109" cy="109"/>
            </a:xfrm>
            <a:custGeom>
              <a:rect b="b" l="l" r="r" t="t"/>
              <a:pathLst>
                <a:path extrusionOk="0" h="8" w="8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63"/>
            <p:cNvSpPr/>
            <p:nvPr/>
          </p:nvSpPr>
          <p:spPr>
            <a:xfrm>
              <a:off x="2859490" y="2039139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63"/>
            <p:cNvSpPr/>
            <p:nvPr/>
          </p:nvSpPr>
          <p:spPr>
            <a:xfrm>
              <a:off x="2889049" y="2032921"/>
              <a:ext cx="3204" cy="2105"/>
            </a:xfrm>
            <a:custGeom>
              <a:rect b="b" l="l" r="r" t="t"/>
              <a:pathLst>
                <a:path extrusionOk="0" h="155" w="236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3"/>
            <p:cNvSpPr/>
            <p:nvPr/>
          </p:nvSpPr>
          <p:spPr>
            <a:xfrm>
              <a:off x="2861242" y="2038243"/>
              <a:ext cx="4440" cy="530"/>
            </a:xfrm>
            <a:custGeom>
              <a:rect b="b" l="l" r="r" t="t"/>
              <a:pathLst>
                <a:path extrusionOk="0" h="39" w="327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3"/>
            <p:cNvSpPr/>
            <p:nvPr/>
          </p:nvSpPr>
          <p:spPr>
            <a:xfrm>
              <a:off x="2910922" y="2013858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63"/>
            <p:cNvSpPr/>
            <p:nvPr/>
          </p:nvSpPr>
          <p:spPr>
            <a:xfrm>
              <a:off x="2853353" y="2035297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63"/>
            <p:cNvSpPr/>
            <p:nvPr/>
          </p:nvSpPr>
          <p:spPr>
            <a:xfrm>
              <a:off x="2860006" y="2039193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3"/>
            <p:cNvSpPr/>
            <p:nvPr/>
          </p:nvSpPr>
          <p:spPr>
            <a:xfrm>
              <a:off x="2899598" y="2013287"/>
              <a:ext cx="8486" cy="1765"/>
            </a:xfrm>
            <a:custGeom>
              <a:rect b="b" l="l" r="r" t="t"/>
              <a:pathLst>
                <a:path extrusionOk="0" h="130" w="625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3"/>
            <p:cNvSpPr/>
            <p:nvPr/>
          </p:nvSpPr>
          <p:spPr>
            <a:xfrm>
              <a:off x="2909971" y="2013518"/>
              <a:ext cx="109" cy="14"/>
            </a:xfrm>
            <a:custGeom>
              <a:rect b="b" l="l" r="r" t="t"/>
              <a:pathLst>
                <a:path extrusionOk="0" h="1" w="8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63"/>
            <p:cNvSpPr/>
            <p:nvPr/>
          </p:nvSpPr>
          <p:spPr>
            <a:xfrm>
              <a:off x="2909632" y="2013478"/>
              <a:ext cx="109" cy="14"/>
            </a:xfrm>
            <a:custGeom>
              <a:rect b="b" l="l" r="r" t="t"/>
              <a:pathLst>
                <a:path extrusionOk="0" h="1" w="8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63"/>
            <p:cNvSpPr/>
            <p:nvPr/>
          </p:nvSpPr>
          <p:spPr>
            <a:xfrm>
              <a:off x="2910392" y="2013668"/>
              <a:ext cx="68" cy="14"/>
            </a:xfrm>
            <a:custGeom>
              <a:rect b="b" l="l" r="r" t="t"/>
              <a:pathLst>
                <a:path extrusionOk="0" h="1" w="5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63"/>
            <p:cNvSpPr/>
            <p:nvPr/>
          </p:nvSpPr>
          <p:spPr>
            <a:xfrm>
              <a:off x="2962544" y="2114711"/>
              <a:ext cx="394" cy="204"/>
            </a:xfrm>
            <a:custGeom>
              <a:rect b="b" l="l" r="r" t="t"/>
              <a:pathLst>
                <a:path extrusionOk="0" h="15" w="29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3"/>
            <p:cNvSpPr/>
            <p:nvPr/>
          </p:nvSpPr>
          <p:spPr>
            <a:xfrm>
              <a:off x="2968192" y="2108113"/>
              <a:ext cx="14895" cy="5757"/>
            </a:xfrm>
            <a:custGeom>
              <a:rect b="b" l="l" r="r" t="t"/>
              <a:pathLst>
                <a:path extrusionOk="0" h="424" w="1097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3"/>
            <p:cNvSpPr/>
            <p:nvPr/>
          </p:nvSpPr>
          <p:spPr>
            <a:xfrm>
              <a:off x="2962679" y="2114861"/>
              <a:ext cx="54" cy="14"/>
            </a:xfrm>
            <a:custGeom>
              <a:rect b="b" l="l" r="r" t="t"/>
              <a:pathLst>
                <a:path extrusionOk="0" h="1" w="4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3"/>
            <p:cNvSpPr/>
            <p:nvPr/>
          </p:nvSpPr>
          <p:spPr>
            <a:xfrm>
              <a:off x="2968246" y="2112675"/>
              <a:ext cx="530" cy="530"/>
            </a:xfrm>
            <a:custGeom>
              <a:rect b="b" l="l" r="r" t="t"/>
              <a:pathLst>
                <a:path extrusionOk="0" h="39" w="39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3"/>
            <p:cNvSpPr/>
            <p:nvPr/>
          </p:nvSpPr>
          <p:spPr>
            <a:xfrm>
              <a:off x="2962544" y="2114806"/>
              <a:ext cx="0" cy="14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63"/>
            <p:cNvSpPr/>
            <p:nvPr/>
          </p:nvSpPr>
          <p:spPr>
            <a:xfrm>
              <a:off x="2962924" y="211471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63"/>
            <p:cNvSpPr/>
            <p:nvPr/>
          </p:nvSpPr>
          <p:spPr>
            <a:xfrm>
              <a:off x="2968816" y="2113286"/>
              <a:ext cx="530" cy="584"/>
            </a:xfrm>
            <a:custGeom>
              <a:rect b="b" l="l" r="r" t="t"/>
              <a:pathLst>
                <a:path extrusionOk="0" h="43" w="39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63"/>
            <p:cNvSpPr/>
            <p:nvPr/>
          </p:nvSpPr>
          <p:spPr>
            <a:xfrm>
              <a:off x="2109605" y="1718303"/>
              <a:ext cx="11147" cy="17827"/>
            </a:xfrm>
            <a:custGeom>
              <a:rect b="b" l="l" r="r" t="t"/>
              <a:pathLst>
                <a:path extrusionOk="0" h="1313" w="821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63"/>
            <p:cNvSpPr/>
            <p:nvPr/>
          </p:nvSpPr>
          <p:spPr>
            <a:xfrm>
              <a:off x="2142544" y="1743706"/>
              <a:ext cx="19171" cy="11066"/>
            </a:xfrm>
            <a:custGeom>
              <a:rect b="b" l="l" r="r" t="t"/>
              <a:pathLst>
                <a:path extrusionOk="0" h="815" w="1412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63"/>
            <p:cNvSpPr/>
            <p:nvPr/>
          </p:nvSpPr>
          <p:spPr>
            <a:xfrm>
              <a:off x="2099300" y="1663436"/>
              <a:ext cx="82904" cy="79917"/>
            </a:xfrm>
            <a:custGeom>
              <a:rect b="b" l="l" r="r" t="t"/>
              <a:pathLst>
                <a:path extrusionOk="0" h="5886" w="6106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63"/>
            <p:cNvSpPr/>
            <p:nvPr/>
          </p:nvSpPr>
          <p:spPr>
            <a:xfrm>
              <a:off x="2139082" y="1663966"/>
              <a:ext cx="1344" cy="2485"/>
            </a:xfrm>
            <a:custGeom>
              <a:rect b="b" l="l" r="r" t="t"/>
              <a:pathLst>
                <a:path extrusionOk="0" h="183" w="99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63"/>
            <p:cNvSpPr/>
            <p:nvPr/>
          </p:nvSpPr>
          <p:spPr>
            <a:xfrm>
              <a:off x="2128057" y="1665391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63"/>
            <p:cNvSpPr/>
            <p:nvPr/>
          </p:nvSpPr>
          <p:spPr>
            <a:xfrm>
              <a:off x="2142734" y="1667061"/>
              <a:ext cx="923" cy="149"/>
            </a:xfrm>
            <a:custGeom>
              <a:rect b="b" l="l" r="r" t="t"/>
              <a:pathLst>
                <a:path extrusionOk="0" h="11" w="68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63"/>
            <p:cNvSpPr/>
            <p:nvPr/>
          </p:nvSpPr>
          <p:spPr>
            <a:xfrm>
              <a:off x="2105477" y="1674515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63"/>
            <p:cNvSpPr/>
            <p:nvPr/>
          </p:nvSpPr>
          <p:spPr>
            <a:xfrm>
              <a:off x="2105097" y="1674570"/>
              <a:ext cx="299" cy="14"/>
            </a:xfrm>
            <a:custGeom>
              <a:rect b="b" l="l" r="r" t="t"/>
              <a:pathLst>
                <a:path extrusionOk="0" h="1" w="22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3"/>
            <p:cNvSpPr/>
            <p:nvPr/>
          </p:nvSpPr>
          <p:spPr>
            <a:xfrm>
              <a:off x="2101866" y="1674610"/>
              <a:ext cx="2770" cy="204"/>
            </a:xfrm>
            <a:custGeom>
              <a:rect b="b" l="l" r="r" t="t"/>
              <a:pathLst>
                <a:path extrusionOk="0" h="15" w="204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3"/>
            <p:cNvSpPr/>
            <p:nvPr/>
          </p:nvSpPr>
          <p:spPr>
            <a:xfrm>
              <a:off x="2104622" y="1674570"/>
              <a:ext cx="394" cy="14"/>
            </a:xfrm>
            <a:custGeom>
              <a:rect b="b" l="l" r="r" t="t"/>
              <a:pathLst>
                <a:path extrusionOk="0" h="1" w="29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3"/>
            <p:cNvSpPr/>
            <p:nvPr/>
          </p:nvSpPr>
          <p:spPr>
            <a:xfrm>
              <a:off x="2101526" y="1674855"/>
              <a:ext cx="299" cy="14"/>
            </a:xfrm>
            <a:custGeom>
              <a:rect b="b" l="l" r="r" t="t"/>
              <a:pathLst>
                <a:path extrusionOk="0" h="1" w="22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63"/>
            <p:cNvSpPr/>
            <p:nvPr/>
          </p:nvSpPr>
          <p:spPr>
            <a:xfrm>
              <a:off x="2127296" y="1665391"/>
              <a:ext cx="774" cy="720"/>
            </a:xfrm>
            <a:custGeom>
              <a:rect b="b" l="l" r="r" t="t"/>
              <a:pathLst>
                <a:path extrusionOk="0" h="53" w="57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63"/>
            <p:cNvSpPr/>
            <p:nvPr/>
          </p:nvSpPr>
          <p:spPr>
            <a:xfrm>
              <a:off x="2106903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3"/>
            <p:cNvSpPr/>
            <p:nvPr/>
          </p:nvSpPr>
          <p:spPr>
            <a:xfrm>
              <a:off x="2106659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63"/>
            <p:cNvSpPr/>
            <p:nvPr/>
          </p:nvSpPr>
          <p:spPr>
            <a:xfrm>
              <a:off x="2105858" y="1674515"/>
              <a:ext cx="244" cy="14"/>
            </a:xfrm>
            <a:custGeom>
              <a:rect b="b" l="l" r="r" t="t"/>
              <a:pathLst>
                <a:path extrusionOk="0" h="1" w="18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63"/>
            <p:cNvSpPr/>
            <p:nvPr/>
          </p:nvSpPr>
          <p:spPr>
            <a:xfrm>
              <a:off x="2107134" y="1674475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63"/>
            <p:cNvSpPr/>
            <p:nvPr/>
          </p:nvSpPr>
          <p:spPr>
            <a:xfrm>
              <a:off x="2106183" y="1674475"/>
              <a:ext cx="204" cy="14"/>
            </a:xfrm>
            <a:custGeom>
              <a:rect b="b" l="l" r="r" t="t"/>
              <a:pathLst>
                <a:path extrusionOk="0" h="1" w="15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63"/>
            <p:cNvSpPr/>
            <p:nvPr/>
          </p:nvSpPr>
          <p:spPr>
            <a:xfrm>
              <a:off x="2102762" y="1677652"/>
              <a:ext cx="68" cy="448"/>
            </a:xfrm>
            <a:custGeom>
              <a:rect b="b" l="l" r="r" t="t"/>
              <a:pathLst>
                <a:path extrusionOk="0" h="33" w="5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63"/>
            <p:cNvSpPr/>
            <p:nvPr/>
          </p:nvSpPr>
          <p:spPr>
            <a:xfrm>
              <a:off x="2101771" y="1676416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63"/>
            <p:cNvSpPr/>
            <p:nvPr/>
          </p:nvSpPr>
          <p:spPr>
            <a:xfrm>
              <a:off x="2102572" y="1688826"/>
              <a:ext cx="3584" cy="434"/>
            </a:xfrm>
            <a:custGeom>
              <a:rect b="b" l="l" r="r" t="t"/>
              <a:pathLst>
                <a:path extrusionOk="0" h="32" w="264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63"/>
            <p:cNvSpPr/>
            <p:nvPr/>
          </p:nvSpPr>
          <p:spPr>
            <a:xfrm>
              <a:off x="2106374" y="1691813"/>
              <a:ext cx="163" cy="353"/>
            </a:xfrm>
            <a:custGeom>
              <a:rect b="b" l="l" r="r" t="t"/>
              <a:pathLst>
                <a:path extrusionOk="0" h="26" w="12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63"/>
            <p:cNvSpPr/>
            <p:nvPr/>
          </p:nvSpPr>
          <p:spPr>
            <a:xfrm>
              <a:off x="2101676" y="1676280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3"/>
            <p:cNvSpPr/>
            <p:nvPr/>
          </p:nvSpPr>
          <p:spPr>
            <a:xfrm>
              <a:off x="2101907" y="1676606"/>
              <a:ext cx="543" cy="394"/>
            </a:xfrm>
            <a:custGeom>
              <a:rect b="b" l="l" r="r" t="t"/>
              <a:pathLst>
                <a:path extrusionOk="0" h="29" w="4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3"/>
            <p:cNvSpPr/>
            <p:nvPr/>
          </p:nvSpPr>
          <p:spPr>
            <a:xfrm>
              <a:off x="2143359" y="1670619"/>
              <a:ext cx="54" cy="448"/>
            </a:xfrm>
            <a:custGeom>
              <a:rect b="b" l="l" r="r" t="t"/>
              <a:pathLst>
                <a:path extrusionOk="0" h="33" w="4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63"/>
            <p:cNvSpPr/>
            <p:nvPr/>
          </p:nvSpPr>
          <p:spPr>
            <a:xfrm>
              <a:off x="2143304" y="1674760"/>
              <a:ext cx="14" cy="489"/>
            </a:xfrm>
            <a:custGeom>
              <a:rect b="b" l="l" r="r" t="t"/>
              <a:pathLst>
                <a:path extrusionOk="0" h="36" w="1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63"/>
            <p:cNvSpPr/>
            <p:nvPr/>
          </p:nvSpPr>
          <p:spPr>
            <a:xfrm>
              <a:off x="2143454" y="1669383"/>
              <a:ext cx="14" cy="489"/>
            </a:xfrm>
            <a:custGeom>
              <a:rect b="b" l="l" r="r" t="t"/>
              <a:pathLst>
                <a:path extrusionOk="0" h="36" w="1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3"/>
            <p:cNvSpPr/>
            <p:nvPr/>
          </p:nvSpPr>
          <p:spPr>
            <a:xfrm>
              <a:off x="2143304" y="1672044"/>
              <a:ext cx="14" cy="258"/>
            </a:xfrm>
            <a:custGeom>
              <a:rect b="b" l="l" r="r" t="t"/>
              <a:pathLst>
                <a:path extrusionOk="0" h="19" w="1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1" name="Google Shape;6741;p63"/>
            <p:cNvSpPr/>
            <p:nvPr/>
          </p:nvSpPr>
          <p:spPr>
            <a:xfrm>
              <a:off x="2143304" y="1673524"/>
              <a:ext cx="14" cy="394"/>
            </a:xfrm>
            <a:custGeom>
              <a:rect b="b" l="l" r="r" t="t"/>
              <a:pathLst>
                <a:path extrusionOk="0" h="29" w="1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2" name="Google Shape;6742;p63"/>
            <p:cNvSpPr/>
            <p:nvPr/>
          </p:nvSpPr>
          <p:spPr>
            <a:xfrm>
              <a:off x="2143494" y="1668297"/>
              <a:ext cx="68" cy="434"/>
            </a:xfrm>
            <a:custGeom>
              <a:rect b="b" l="l" r="r" t="t"/>
              <a:pathLst>
                <a:path extrusionOk="0" h="32" w="5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3"/>
            <p:cNvSpPr/>
            <p:nvPr/>
          </p:nvSpPr>
          <p:spPr>
            <a:xfrm>
              <a:off x="2143589" y="1667251"/>
              <a:ext cx="68" cy="394"/>
            </a:xfrm>
            <a:custGeom>
              <a:rect b="b" l="l" r="r" t="t"/>
              <a:pathLst>
                <a:path extrusionOk="0" h="29" w="5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3"/>
            <p:cNvSpPr/>
            <p:nvPr/>
          </p:nvSpPr>
          <p:spPr>
            <a:xfrm>
              <a:off x="2184186" y="1698140"/>
              <a:ext cx="6626" cy="9138"/>
            </a:xfrm>
            <a:custGeom>
              <a:rect b="b" l="l" r="r" t="t"/>
              <a:pathLst>
                <a:path extrusionOk="0" h="673" w="488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3"/>
            <p:cNvSpPr/>
            <p:nvPr/>
          </p:nvSpPr>
          <p:spPr>
            <a:xfrm>
              <a:off x="2184336" y="1702281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3"/>
            <p:cNvSpPr/>
            <p:nvPr/>
          </p:nvSpPr>
          <p:spPr>
            <a:xfrm>
              <a:off x="2184376" y="1702661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7" name="Google Shape;6747;p63"/>
            <p:cNvSpPr/>
            <p:nvPr/>
          </p:nvSpPr>
          <p:spPr>
            <a:xfrm>
              <a:off x="2184376" y="1702417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8" name="Google Shape;6748;p63"/>
            <p:cNvSpPr/>
            <p:nvPr/>
          </p:nvSpPr>
          <p:spPr>
            <a:xfrm>
              <a:off x="2184336" y="1702132"/>
              <a:ext cx="14" cy="68"/>
            </a:xfrm>
            <a:custGeom>
              <a:rect b="b" l="l" r="r" t="t"/>
              <a:pathLst>
                <a:path extrusionOk="0" h="5" w="1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9" name="Google Shape;6749;p63"/>
            <p:cNvSpPr/>
            <p:nvPr/>
          </p:nvSpPr>
          <p:spPr>
            <a:xfrm>
              <a:off x="2185666" y="1698615"/>
              <a:ext cx="394" cy="679"/>
            </a:xfrm>
            <a:custGeom>
              <a:rect b="b" l="l" r="r" t="t"/>
              <a:pathLst>
                <a:path extrusionOk="0" h="50" w="29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0" name="Google Shape;6750;p63"/>
            <p:cNvSpPr/>
            <p:nvPr/>
          </p:nvSpPr>
          <p:spPr>
            <a:xfrm>
              <a:off x="2184241" y="1703558"/>
              <a:ext cx="14" cy="204"/>
            </a:xfrm>
            <a:custGeom>
              <a:rect b="b" l="l" r="r" t="t"/>
              <a:pathLst>
                <a:path extrusionOk="0" h="15" w="1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1" name="Google Shape;6751;p63"/>
            <p:cNvSpPr/>
            <p:nvPr/>
          </p:nvSpPr>
          <p:spPr>
            <a:xfrm>
              <a:off x="2184145" y="1704033"/>
              <a:ext cx="54" cy="204"/>
            </a:xfrm>
            <a:custGeom>
              <a:rect b="b" l="l" r="r" t="t"/>
              <a:pathLst>
                <a:path extrusionOk="0" h="15" w="4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2" name="Google Shape;6752;p63"/>
            <p:cNvSpPr/>
            <p:nvPr/>
          </p:nvSpPr>
          <p:spPr>
            <a:xfrm>
              <a:off x="2185422" y="1699525"/>
              <a:ext cx="109" cy="149"/>
            </a:xfrm>
            <a:custGeom>
              <a:rect b="b" l="l" r="r" t="t"/>
              <a:pathLst>
                <a:path extrusionOk="0" h="11" w="8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3" name="Google Shape;6753;p63"/>
            <p:cNvSpPr/>
            <p:nvPr/>
          </p:nvSpPr>
          <p:spPr>
            <a:xfrm>
              <a:off x="2184336" y="1702987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3"/>
            <p:cNvSpPr/>
            <p:nvPr/>
          </p:nvSpPr>
          <p:spPr>
            <a:xfrm>
              <a:off x="2184336" y="1703232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5" name="Google Shape;6755;p63"/>
            <p:cNvSpPr/>
            <p:nvPr/>
          </p:nvSpPr>
          <p:spPr>
            <a:xfrm>
              <a:off x="2188178" y="1703177"/>
              <a:ext cx="2580" cy="4195"/>
            </a:xfrm>
            <a:custGeom>
              <a:rect b="b" l="l" r="r" t="t"/>
              <a:pathLst>
                <a:path extrusionOk="0" h="309" w="19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6" name="Google Shape;6756;p63"/>
            <p:cNvSpPr/>
            <p:nvPr/>
          </p:nvSpPr>
          <p:spPr>
            <a:xfrm>
              <a:off x="2186372" y="1671338"/>
              <a:ext cx="27820" cy="35044"/>
            </a:xfrm>
            <a:custGeom>
              <a:rect b="b" l="l" r="r" t="t"/>
              <a:pathLst>
                <a:path extrusionOk="0" h="2581" w="2049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7" name="Google Shape;6757;p63"/>
            <p:cNvSpPr/>
            <p:nvPr/>
          </p:nvSpPr>
          <p:spPr>
            <a:xfrm>
              <a:off x="2189889" y="1694393"/>
              <a:ext cx="109" cy="149"/>
            </a:xfrm>
            <a:custGeom>
              <a:rect b="b" l="l" r="r" t="t"/>
              <a:pathLst>
                <a:path extrusionOk="0" h="11" w="8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8" name="Google Shape;6758;p63"/>
            <p:cNvSpPr/>
            <p:nvPr/>
          </p:nvSpPr>
          <p:spPr>
            <a:xfrm>
              <a:off x="2189373" y="1694773"/>
              <a:ext cx="244" cy="109"/>
            </a:xfrm>
            <a:custGeom>
              <a:rect b="b" l="l" r="r" t="t"/>
              <a:pathLst>
                <a:path extrusionOk="0" h="8" w="18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3"/>
            <p:cNvSpPr/>
            <p:nvPr/>
          </p:nvSpPr>
          <p:spPr>
            <a:xfrm>
              <a:off x="2189658" y="1694583"/>
              <a:ext cx="204" cy="149"/>
            </a:xfrm>
            <a:custGeom>
              <a:rect b="b" l="l" r="r" t="t"/>
              <a:pathLst>
                <a:path extrusionOk="0" h="11" w="15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3"/>
            <p:cNvSpPr/>
            <p:nvPr/>
          </p:nvSpPr>
          <p:spPr>
            <a:xfrm>
              <a:off x="2190798" y="1683599"/>
              <a:ext cx="54" cy="434"/>
            </a:xfrm>
            <a:custGeom>
              <a:rect b="b" l="l" r="r" t="t"/>
              <a:pathLst>
                <a:path extrusionOk="0" h="32" w="4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3"/>
            <p:cNvSpPr/>
            <p:nvPr/>
          </p:nvSpPr>
          <p:spPr>
            <a:xfrm>
              <a:off x="2190649" y="1692628"/>
              <a:ext cx="14" cy="14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2" name="Google Shape;6762;p63"/>
            <p:cNvSpPr/>
            <p:nvPr/>
          </p:nvSpPr>
          <p:spPr>
            <a:xfrm>
              <a:off x="2190894" y="1684020"/>
              <a:ext cx="204" cy="1969"/>
            </a:xfrm>
            <a:custGeom>
              <a:rect b="b" l="l" r="r" t="t"/>
              <a:pathLst>
                <a:path extrusionOk="0" h="145" w="15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3" name="Google Shape;6763;p63"/>
            <p:cNvSpPr/>
            <p:nvPr/>
          </p:nvSpPr>
          <p:spPr>
            <a:xfrm>
              <a:off x="2190554" y="1682404"/>
              <a:ext cx="258" cy="1208"/>
            </a:xfrm>
            <a:custGeom>
              <a:rect b="b" l="l" r="r" t="t"/>
              <a:pathLst>
                <a:path extrusionOk="0" h="89" w="19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4" name="Google Shape;6764;p63"/>
            <p:cNvSpPr/>
            <p:nvPr/>
          </p:nvSpPr>
          <p:spPr>
            <a:xfrm>
              <a:off x="2186331" y="1673334"/>
              <a:ext cx="14" cy="109"/>
            </a:xfrm>
            <a:custGeom>
              <a:rect b="b" l="l" r="r" t="t"/>
              <a:pathLst>
                <a:path extrusionOk="0" h="8" w="1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5" name="Google Shape;6765;p63"/>
            <p:cNvSpPr/>
            <p:nvPr/>
          </p:nvSpPr>
          <p:spPr>
            <a:xfrm>
              <a:off x="2187418" y="1676280"/>
              <a:ext cx="204" cy="109"/>
            </a:xfrm>
            <a:custGeom>
              <a:rect b="b" l="l" r="r" t="t"/>
              <a:pathLst>
                <a:path extrusionOk="0" h="8" w="15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6" name="Google Shape;6766;p63"/>
            <p:cNvSpPr/>
            <p:nvPr/>
          </p:nvSpPr>
          <p:spPr>
            <a:xfrm>
              <a:off x="2186522" y="1674380"/>
              <a:ext cx="109" cy="394"/>
            </a:xfrm>
            <a:custGeom>
              <a:rect b="b" l="l" r="r" t="t"/>
              <a:pathLst>
                <a:path extrusionOk="0" h="29" w="8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7" name="Google Shape;6767;p63"/>
            <p:cNvSpPr/>
            <p:nvPr/>
          </p:nvSpPr>
          <p:spPr>
            <a:xfrm>
              <a:off x="2187228" y="1676090"/>
              <a:ext cx="163" cy="109"/>
            </a:xfrm>
            <a:custGeom>
              <a:rect b="b" l="l" r="r" t="t"/>
              <a:pathLst>
                <a:path extrusionOk="0" h="8" w="12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63"/>
            <p:cNvSpPr/>
            <p:nvPr/>
          </p:nvSpPr>
          <p:spPr>
            <a:xfrm>
              <a:off x="2187037" y="1675805"/>
              <a:ext cx="163" cy="204"/>
            </a:xfrm>
            <a:custGeom>
              <a:rect b="b" l="l" r="r" t="t"/>
              <a:pathLst>
                <a:path extrusionOk="0" h="15" w="12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63"/>
            <p:cNvSpPr/>
            <p:nvPr/>
          </p:nvSpPr>
          <p:spPr>
            <a:xfrm>
              <a:off x="2186372" y="1673714"/>
              <a:ext cx="109" cy="434"/>
            </a:xfrm>
            <a:custGeom>
              <a:rect b="b" l="l" r="r" t="t"/>
              <a:pathLst>
                <a:path extrusionOk="0" h="32" w="8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3"/>
            <p:cNvSpPr/>
            <p:nvPr/>
          </p:nvSpPr>
          <p:spPr>
            <a:xfrm>
              <a:off x="2186902" y="1675425"/>
              <a:ext cx="109" cy="244"/>
            </a:xfrm>
            <a:custGeom>
              <a:rect b="b" l="l" r="r" t="t"/>
              <a:pathLst>
                <a:path extrusionOk="0" h="18" w="8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63"/>
            <p:cNvSpPr/>
            <p:nvPr/>
          </p:nvSpPr>
          <p:spPr>
            <a:xfrm>
              <a:off x="2186712" y="1674950"/>
              <a:ext cx="109" cy="299"/>
            </a:xfrm>
            <a:custGeom>
              <a:rect b="b" l="l" r="r" t="t"/>
              <a:pathLst>
                <a:path extrusionOk="0" h="22" w="8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2" name="Google Shape;6772;p63"/>
            <p:cNvSpPr/>
            <p:nvPr/>
          </p:nvSpPr>
          <p:spPr>
            <a:xfrm>
              <a:off x="2190989" y="1685119"/>
              <a:ext cx="14" cy="14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3"/>
            <p:cNvSpPr/>
            <p:nvPr/>
          </p:nvSpPr>
          <p:spPr>
            <a:xfrm>
              <a:off x="2190839" y="1683599"/>
              <a:ext cx="163" cy="1480"/>
            </a:xfrm>
            <a:custGeom>
              <a:rect b="b" l="l" r="r" t="t"/>
              <a:pathLst>
                <a:path extrusionOk="0" h="109" w="12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4" name="Google Shape;6774;p63"/>
            <p:cNvSpPr/>
            <p:nvPr/>
          </p:nvSpPr>
          <p:spPr>
            <a:xfrm>
              <a:off x="2193745" y="1702892"/>
              <a:ext cx="679" cy="299"/>
            </a:xfrm>
            <a:custGeom>
              <a:rect b="b" l="l" r="r" t="t"/>
              <a:pathLst>
                <a:path extrusionOk="0" h="22" w="5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5" name="Google Shape;6775;p63"/>
            <p:cNvSpPr/>
            <p:nvPr/>
          </p:nvSpPr>
          <p:spPr>
            <a:xfrm>
              <a:off x="2192740" y="1702512"/>
              <a:ext cx="163" cy="68"/>
            </a:xfrm>
            <a:custGeom>
              <a:rect b="b" l="l" r="r" t="t"/>
              <a:pathLst>
                <a:path extrusionOk="0" h="5" w="12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3"/>
            <p:cNvSpPr/>
            <p:nvPr/>
          </p:nvSpPr>
          <p:spPr>
            <a:xfrm>
              <a:off x="2194546" y="1703272"/>
              <a:ext cx="679" cy="353"/>
            </a:xfrm>
            <a:custGeom>
              <a:rect b="b" l="l" r="r" t="t"/>
              <a:pathLst>
                <a:path extrusionOk="0" h="26" w="5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7" name="Google Shape;6777;p63"/>
            <p:cNvSpPr/>
            <p:nvPr/>
          </p:nvSpPr>
          <p:spPr>
            <a:xfrm>
              <a:off x="2193270" y="1702661"/>
              <a:ext cx="299" cy="149"/>
            </a:xfrm>
            <a:custGeom>
              <a:rect b="b" l="l" r="r" t="t"/>
              <a:pathLst>
                <a:path extrusionOk="0" h="11" w="22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8" name="Google Shape;6778;p63"/>
            <p:cNvSpPr/>
            <p:nvPr/>
          </p:nvSpPr>
          <p:spPr>
            <a:xfrm>
              <a:off x="2195646" y="1703843"/>
              <a:ext cx="299" cy="204"/>
            </a:xfrm>
            <a:custGeom>
              <a:rect b="b" l="l" r="r" t="t"/>
              <a:pathLst>
                <a:path extrusionOk="0" h="15" w="22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9" name="Google Shape;6779;p63"/>
            <p:cNvSpPr/>
            <p:nvPr/>
          </p:nvSpPr>
          <p:spPr>
            <a:xfrm>
              <a:off x="2196067" y="1672098"/>
              <a:ext cx="204" cy="54"/>
            </a:xfrm>
            <a:custGeom>
              <a:rect b="b" l="l" r="r" t="t"/>
              <a:pathLst>
                <a:path extrusionOk="0" h="4" w="15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3"/>
            <p:cNvSpPr/>
            <p:nvPr/>
          </p:nvSpPr>
          <p:spPr>
            <a:xfrm>
              <a:off x="2197017" y="1672289"/>
              <a:ext cx="163" cy="14"/>
            </a:xfrm>
            <a:custGeom>
              <a:rect b="b" l="l" r="r" t="t"/>
              <a:pathLst>
                <a:path extrusionOk="0" h="1" w="12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1" name="Google Shape;6781;p63"/>
            <p:cNvSpPr/>
            <p:nvPr/>
          </p:nvSpPr>
          <p:spPr>
            <a:xfrm>
              <a:off x="2196596" y="1672194"/>
              <a:ext cx="244" cy="54"/>
            </a:xfrm>
            <a:custGeom>
              <a:rect b="b" l="l" r="r" t="t"/>
              <a:pathLst>
                <a:path extrusionOk="0" h="4" w="18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2" name="Google Shape;6782;p63"/>
            <p:cNvSpPr/>
            <p:nvPr/>
          </p:nvSpPr>
          <p:spPr>
            <a:xfrm>
              <a:off x="2186331" y="1671189"/>
              <a:ext cx="6762" cy="2159"/>
            </a:xfrm>
            <a:custGeom>
              <a:rect b="b" l="l" r="r" t="t"/>
              <a:pathLst>
                <a:path extrusionOk="0" h="159" w="498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3" name="Google Shape;6783;p63"/>
            <p:cNvSpPr/>
            <p:nvPr/>
          </p:nvSpPr>
          <p:spPr>
            <a:xfrm>
              <a:off x="2196311" y="1672139"/>
              <a:ext cx="204" cy="68"/>
            </a:xfrm>
            <a:custGeom>
              <a:rect b="b" l="l" r="r" t="t"/>
              <a:pathLst>
                <a:path extrusionOk="0" h="5" w="15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3"/>
            <p:cNvSpPr/>
            <p:nvPr/>
          </p:nvSpPr>
          <p:spPr>
            <a:xfrm>
              <a:off x="2197397" y="1672614"/>
              <a:ext cx="68" cy="109"/>
            </a:xfrm>
            <a:custGeom>
              <a:rect b="b" l="l" r="r" t="t"/>
              <a:pathLst>
                <a:path extrusionOk="0" h="8" w="5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3"/>
            <p:cNvSpPr/>
            <p:nvPr/>
          </p:nvSpPr>
          <p:spPr>
            <a:xfrm>
              <a:off x="2197546" y="1672900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3"/>
            <p:cNvSpPr/>
            <p:nvPr/>
          </p:nvSpPr>
          <p:spPr>
            <a:xfrm>
              <a:off x="2197302" y="1672329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7" name="Google Shape;6787;p63"/>
            <p:cNvSpPr/>
            <p:nvPr/>
          </p:nvSpPr>
          <p:spPr>
            <a:xfrm>
              <a:off x="2211572" y="1686029"/>
              <a:ext cx="584" cy="2811"/>
            </a:xfrm>
            <a:custGeom>
              <a:rect b="b" l="l" r="r" t="t"/>
              <a:pathLst>
                <a:path extrusionOk="0" h="207" w="43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8" name="Google Shape;6788;p63"/>
            <p:cNvSpPr/>
            <p:nvPr/>
          </p:nvSpPr>
          <p:spPr>
            <a:xfrm>
              <a:off x="2198253" y="1673904"/>
              <a:ext cx="109" cy="109"/>
            </a:xfrm>
            <a:custGeom>
              <a:rect b="b" l="l" r="r" t="t"/>
              <a:pathLst>
                <a:path extrusionOk="0" h="8" w="8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3"/>
            <p:cNvSpPr/>
            <p:nvPr/>
          </p:nvSpPr>
          <p:spPr>
            <a:xfrm>
              <a:off x="2198022" y="1673565"/>
              <a:ext cx="54" cy="109"/>
            </a:xfrm>
            <a:custGeom>
              <a:rect b="b" l="l" r="r" t="t"/>
              <a:pathLst>
                <a:path extrusionOk="0" h="8" w="4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3"/>
            <p:cNvSpPr/>
            <p:nvPr/>
          </p:nvSpPr>
          <p:spPr>
            <a:xfrm>
              <a:off x="2197777" y="1673280"/>
              <a:ext cx="14" cy="68"/>
            </a:xfrm>
            <a:custGeom>
              <a:rect b="b" l="l" r="r" t="t"/>
              <a:pathLst>
                <a:path extrusionOk="0" h="5" w="1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3"/>
            <p:cNvSpPr/>
            <p:nvPr/>
          </p:nvSpPr>
          <p:spPr>
            <a:xfrm>
              <a:off x="2211803" y="1688826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2" name="Google Shape;6792;p63"/>
            <p:cNvSpPr/>
            <p:nvPr/>
          </p:nvSpPr>
          <p:spPr>
            <a:xfrm>
              <a:off x="2211762" y="1700095"/>
              <a:ext cx="489" cy="679"/>
            </a:xfrm>
            <a:custGeom>
              <a:rect b="b" l="l" r="r" t="t"/>
              <a:pathLst>
                <a:path extrusionOk="0" h="50" w="36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3" name="Google Shape;6793;p63"/>
            <p:cNvSpPr/>
            <p:nvPr/>
          </p:nvSpPr>
          <p:spPr>
            <a:xfrm>
              <a:off x="2211233" y="1700761"/>
              <a:ext cx="543" cy="1819"/>
            </a:xfrm>
            <a:custGeom>
              <a:rect b="b" l="l" r="r" t="t"/>
              <a:pathLst>
                <a:path extrusionOk="0" h="134" w="4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3"/>
            <p:cNvSpPr/>
            <p:nvPr/>
          </p:nvSpPr>
          <p:spPr>
            <a:xfrm>
              <a:off x="2211192" y="1702852"/>
              <a:ext cx="109" cy="1344"/>
            </a:xfrm>
            <a:custGeom>
              <a:rect b="b" l="l" r="r" t="t"/>
              <a:pathLst>
                <a:path extrusionOk="0" h="99" w="8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5" name="Google Shape;6795;p63"/>
            <p:cNvSpPr/>
            <p:nvPr/>
          </p:nvSpPr>
          <p:spPr>
            <a:xfrm>
              <a:off x="2212047" y="1688772"/>
              <a:ext cx="109" cy="163"/>
            </a:xfrm>
            <a:custGeom>
              <a:rect b="b" l="l" r="r" t="t"/>
              <a:pathLst>
                <a:path extrusionOk="0" h="12" w="8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6" name="Google Shape;6796;p63"/>
            <p:cNvSpPr/>
            <p:nvPr/>
          </p:nvSpPr>
          <p:spPr>
            <a:xfrm>
              <a:off x="2200208" y="1705703"/>
              <a:ext cx="2444" cy="489"/>
            </a:xfrm>
            <a:custGeom>
              <a:rect b="b" l="l" r="r" t="t"/>
              <a:pathLst>
                <a:path extrusionOk="0" h="36" w="18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3"/>
            <p:cNvSpPr/>
            <p:nvPr/>
          </p:nvSpPr>
          <p:spPr>
            <a:xfrm>
              <a:off x="2207906" y="1704657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8" name="Google Shape;6798;p63"/>
            <p:cNvSpPr/>
            <p:nvPr/>
          </p:nvSpPr>
          <p:spPr>
            <a:xfrm>
              <a:off x="2208857" y="1704467"/>
              <a:ext cx="543" cy="109"/>
            </a:xfrm>
            <a:custGeom>
              <a:rect b="b" l="l" r="r" t="t"/>
              <a:pathLst>
                <a:path extrusionOk="0" h="8" w="4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9" name="Google Shape;6799;p63"/>
            <p:cNvSpPr/>
            <p:nvPr/>
          </p:nvSpPr>
          <p:spPr>
            <a:xfrm>
              <a:off x="2206100" y="1704942"/>
              <a:ext cx="584" cy="109"/>
            </a:xfrm>
            <a:custGeom>
              <a:rect b="b" l="l" r="r" t="t"/>
              <a:pathLst>
                <a:path extrusionOk="0" h="8" w="43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0" name="Google Shape;6800;p63"/>
            <p:cNvSpPr/>
            <p:nvPr/>
          </p:nvSpPr>
          <p:spPr>
            <a:xfrm>
              <a:off x="2209766" y="1704318"/>
              <a:ext cx="489" cy="109"/>
            </a:xfrm>
            <a:custGeom>
              <a:rect b="b" l="l" r="r" t="t"/>
              <a:pathLst>
                <a:path extrusionOk="0" h="8" w="36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1" name="Google Shape;6801;p63"/>
            <p:cNvSpPr/>
            <p:nvPr/>
          </p:nvSpPr>
          <p:spPr>
            <a:xfrm>
              <a:off x="2203493" y="1705418"/>
              <a:ext cx="625" cy="149"/>
            </a:xfrm>
            <a:custGeom>
              <a:rect b="b" l="l" r="r" t="t"/>
              <a:pathLst>
                <a:path extrusionOk="0" h="11" w="46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3"/>
            <p:cNvSpPr/>
            <p:nvPr/>
          </p:nvSpPr>
          <p:spPr>
            <a:xfrm>
              <a:off x="2210662" y="1704182"/>
              <a:ext cx="489" cy="109"/>
            </a:xfrm>
            <a:custGeom>
              <a:rect b="b" l="l" r="r" t="t"/>
              <a:pathLst>
                <a:path extrusionOk="0" h="8" w="36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3"/>
            <p:cNvSpPr/>
            <p:nvPr/>
          </p:nvSpPr>
          <p:spPr>
            <a:xfrm>
              <a:off x="2205150" y="1705078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3"/>
            <p:cNvSpPr/>
            <p:nvPr/>
          </p:nvSpPr>
          <p:spPr>
            <a:xfrm>
              <a:off x="2202679" y="1705553"/>
              <a:ext cx="679" cy="163"/>
            </a:xfrm>
            <a:custGeom>
              <a:rect b="b" l="l" r="r" t="t"/>
              <a:pathLst>
                <a:path extrusionOk="0" h="12" w="5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3"/>
            <p:cNvSpPr/>
            <p:nvPr/>
          </p:nvSpPr>
          <p:spPr>
            <a:xfrm>
              <a:off x="2204295" y="1705268"/>
              <a:ext cx="679" cy="109"/>
            </a:xfrm>
            <a:custGeom>
              <a:rect b="b" l="l" r="r" t="t"/>
              <a:pathLst>
                <a:path extrusionOk="0" h="8" w="5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6" name="Google Shape;6806;p63"/>
            <p:cNvSpPr/>
            <p:nvPr/>
          </p:nvSpPr>
          <p:spPr>
            <a:xfrm>
              <a:off x="2207010" y="1704793"/>
              <a:ext cx="584" cy="109"/>
            </a:xfrm>
            <a:custGeom>
              <a:rect b="b" l="l" r="r" t="t"/>
              <a:pathLst>
                <a:path extrusionOk="0" h="8" w="43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7" name="Google Shape;6807;p63"/>
            <p:cNvSpPr/>
            <p:nvPr/>
          </p:nvSpPr>
          <p:spPr>
            <a:xfrm>
              <a:off x="2189604" y="1699050"/>
              <a:ext cx="299" cy="339"/>
            </a:xfrm>
            <a:custGeom>
              <a:rect b="b" l="l" r="r" t="t"/>
              <a:pathLst>
                <a:path extrusionOk="0" h="25" w="22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8" name="Google Shape;6808;p63"/>
            <p:cNvSpPr/>
            <p:nvPr/>
          </p:nvSpPr>
          <p:spPr>
            <a:xfrm>
              <a:off x="2190364" y="1699946"/>
              <a:ext cx="353" cy="394"/>
            </a:xfrm>
            <a:custGeom>
              <a:rect b="b" l="l" r="r" t="t"/>
              <a:pathLst>
                <a:path extrusionOk="0" h="29" w="26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3"/>
            <p:cNvSpPr/>
            <p:nvPr/>
          </p:nvSpPr>
          <p:spPr>
            <a:xfrm>
              <a:off x="2191314" y="1701046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0" name="Google Shape;6810;p63"/>
            <p:cNvSpPr/>
            <p:nvPr/>
          </p:nvSpPr>
          <p:spPr>
            <a:xfrm>
              <a:off x="2188178" y="1697475"/>
              <a:ext cx="258" cy="299"/>
            </a:xfrm>
            <a:custGeom>
              <a:rect b="b" l="l" r="r" t="t"/>
              <a:pathLst>
                <a:path extrusionOk="0" h="22" w="19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1" name="Google Shape;6811;p63"/>
            <p:cNvSpPr/>
            <p:nvPr/>
          </p:nvSpPr>
          <p:spPr>
            <a:xfrm>
              <a:off x="2188843" y="1698235"/>
              <a:ext cx="299" cy="353"/>
            </a:xfrm>
            <a:custGeom>
              <a:rect b="b" l="l" r="r" t="t"/>
              <a:pathLst>
                <a:path extrusionOk="0" h="26" w="22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3"/>
            <p:cNvSpPr/>
            <p:nvPr/>
          </p:nvSpPr>
          <p:spPr>
            <a:xfrm>
              <a:off x="2191980" y="1701901"/>
              <a:ext cx="299" cy="394"/>
            </a:xfrm>
            <a:custGeom>
              <a:rect b="b" l="l" r="r" t="t"/>
              <a:pathLst>
                <a:path extrusionOk="0" h="29" w="22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3"/>
            <p:cNvSpPr/>
            <p:nvPr/>
          </p:nvSpPr>
          <p:spPr>
            <a:xfrm>
              <a:off x="2187513" y="1696769"/>
              <a:ext cx="204" cy="204"/>
            </a:xfrm>
            <a:custGeom>
              <a:rect b="b" l="l" r="r" t="t"/>
              <a:pathLst>
                <a:path extrusionOk="0" h="15" w="15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3"/>
          <p:cNvGrpSpPr/>
          <p:nvPr/>
        </p:nvGrpSpPr>
        <p:grpSpPr>
          <a:xfrm>
            <a:off x="3597785" y="3065882"/>
            <a:ext cx="2241344" cy="1330656"/>
            <a:chOff x="3597785" y="3065882"/>
            <a:chExt cx="2241344" cy="1330656"/>
          </a:xfrm>
        </p:grpSpPr>
        <p:grpSp>
          <p:nvGrpSpPr>
            <p:cNvPr id="6815" name="Google Shape;6815;p63"/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</p:grpSpPr>
          <p:sp>
            <p:nvSpPr>
              <p:cNvPr id="6816" name="Google Shape;6816;p63"/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rect b="b" l="l" r="r" t="t"/>
                <a:pathLst>
                  <a:path extrusionOk="0" fill="none" h="1" w="14227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817" name="Google Shape;6817;p63"/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</p:grpSpPr>
            <p:sp>
              <p:nvSpPr>
                <p:cNvPr id="6818" name="Google Shape;6818;p63"/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19" name="Google Shape;6819;p63"/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rect b="b" l="l" r="r" t="t"/>
                  <a:pathLst>
                    <a:path extrusionOk="0" h="1661" w="1948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0" name="Google Shape;6820;p63"/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</p:grpSpPr>
            <p:sp>
              <p:nvSpPr>
                <p:cNvPr id="6821" name="Google Shape;6821;p63"/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2" name="Google Shape;6822;p63"/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23" name="Google Shape;6823;p63"/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</p:grpSpPr>
          <p:grpSp>
            <p:nvGrpSpPr>
              <p:cNvPr id="6824" name="Google Shape;6824;p63"/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</p:grpSpPr>
            <p:sp>
              <p:nvSpPr>
                <p:cNvPr id="6825" name="Google Shape;6825;p63"/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rect b="b" l="l" r="r" t="t"/>
                  <a:pathLst>
                    <a:path extrusionOk="0" fill="none" h="7174" w="11045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6" name="Google Shape;6826;p63"/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rect b="b" l="l" r="r" t="t"/>
                  <a:pathLst>
                    <a:path extrusionOk="0" fill="none" h="1719" w="6291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27" name="Google Shape;6827;p63"/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</p:grpSpPr>
            <p:sp>
              <p:nvSpPr>
                <p:cNvPr id="6828" name="Google Shape;6828;p63"/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29" name="Google Shape;6829;p63"/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0" name="Google Shape;6830;p63"/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</p:grpSpPr>
            <p:sp>
              <p:nvSpPr>
                <p:cNvPr id="6831" name="Google Shape;6831;p63"/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rect b="b" l="l" r="r" t="t"/>
                  <a:pathLst>
                    <a:path extrusionOk="0" h="4127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2" name="Google Shape;6832;p63"/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3" name="Google Shape;6833;p63"/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</p:grpSpPr>
            <p:sp>
              <p:nvSpPr>
                <p:cNvPr id="6834" name="Google Shape;6834;p63"/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rect b="b" l="l" r="r" t="t"/>
                  <a:pathLst>
                    <a:path extrusionOk="0" h="3534" w="4114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5" name="Google Shape;6835;p63"/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rect b="b" l="l" r="r" t="t"/>
                  <a:pathLst>
                    <a:path extrusionOk="0" h="1067" w="1259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36" name="Google Shape;6836;p63"/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</p:grpSpPr>
            <p:sp>
              <p:nvSpPr>
                <p:cNvPr id="6837" name="Google Shape;6837;p63"/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rect b="b" l="l" r="r" t="t"/>
                  <a:pathLst>
                    <a:path extrusionOk="0" h="3535" w="4126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38" name="Google Shape;6838;p63"/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rect b="b" l="l" r="r" t="t"/>
                  <a:pathLst>
                    <a:path extrusionOk="0" h="1065" w="1078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39" name="Google Shape;6839;p63"/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</p:grpSpPr>
          <p:grpSp>
            <p:nvGrpSpPr>
              <p:cNvPr id="6840" name="Google Shape;6840;p63"/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</p:grpSpPr>
            <p:sp>
              <p:nvSpPr>
                <p:cNvPr id="6841" name="Google Shape;6841;p63"/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rect b="b" l="l" r="r" t="t"/>
                  <a:pathLst>
                    <a:path extrusionOk="0" fill="none" h="22102" w="18436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2" name="Google Shape;6842;p63"/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rect b="b" l="l" r="r" t="t"/>
                  <a:pathLst>
                    <a:path extrusionOk="0" fill="none" h="17239" w="17082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3" name="Google Shape;6843;p63"/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rect b="b" l="l" r="r" t="t"/>
                  <a:pathLst>
                    <a:path extrusionOk="0" fill="none" h="10380" w="12606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4" name="Google Shape;6844;p63"/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rect b="b" l="l" r="r" t="t"/>
                  <a:pathLst>
                    <a:path extrusionOk="0" fill="none" h="6594" w="13186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5" name="Google Shape;6845;p63"/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rect b="b" l="l" r="r" t="t"/>
                  <a:pathLst>
                    <a:path extrusionOk="0" fill="none" h="6376" w="13476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6" name="Google Shape;6846;p63"/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rect b="b" l="l" r="r" t="t"/>
                  <a:pathLst>
                    <a:path extrusionOk="0" fill="none" h="835" w="12291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47" name="Google Shape;6847;p63"/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</p:grpSpPr>
            <p:sp>
              <p:nvSpPr>
                <p:cNvPr id="6848" name="Google Shape;6848;p63"/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49" name="Google Shape;6849;p63"/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0" name="Google Shape;6850;p63"/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</p:grpSpPr>
            <p:sp>
              <p:nvSpPr>
                <p:cNvPr id="6851" name="Google Shape;6851;p63"/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2" name="Google Shape;6852;p63"/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3" name="Google Shape;6853;p63"/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</p:grpSpPr>
            <p:sp>
              <p:nvSpPr>
                <p:cNvPr id="6854" name="Google Shape;6854;p63"/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rect b="b" l="l" r="r" t="t"/>
                  <a:pathLst>
                    <a:path extrusionOk="0" h="4102" w="4235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5" name="Google Shape;6855;p63"/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rect b="b" l="l" r="r" t="t"/>
                  <a:pathLst>
                    <a:path extrusionOk="0" h="1661" w="1971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6" name="Google Shape;6856;p63"/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</p:grpSpPr>
            <p:sp>
              <p:nvSpPr>
                <p:cNvPr id="6857" name="Google Shape;6857;p63"/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rect b="b" l="l" r="r" t="t"/>
                  <a:pathLst>
                    <a:path extrusionOk="0" h="4103" w="4259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58" name="Google Shape;6858;p63"/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rect b="b" l="l" r="r" t="t"/>
                  <a:pathLst>
                    <a:path extrusionOk="0" h="1659" w="1959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59" name="Google Shape;6859;p63"/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</p:grpSpPr>
            <p:sp>
              <p:nvSpPr>
                <p:cNvPr id="6860" name="Google Shape;6860;p63"/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rect b="b" l="l" r="r" t="t"/>
                  <a:pathLst>
                    <a:path extrusionOk="0" h="4114" w="421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1" name="Google Shape;6861;p63"/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rect b="b" l="l" r="r" t="t"/>
                  <a:pathLst>
                    <a:path extrusionOk="0" h="1660" w="197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2" name="Google Shape;6862;p63"/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</p:grpSpPr>
            <p:sp>
              <p:nvSpPr>
                <p:cNvPr id="6863" name="Google Shape;6863;p63"/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4" name="Google Shape;6864;p63"/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65" name="Google Shape;6865;p63"/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</p:grpSpPr>
            <p:sp>
              <p:nvSpPr>
                <p:cNvPr id="6866" name="Google Shape;6866;p63"/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67" name="Google Shape;6867;p63"/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68" name="Google Shape;6868;p63"/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</p:grpSpPr>
          <p:grpSp>
            <p:nvGrpSpPr>
              <p:cNvPr id="6869" name="Google Shape;6869;p63"/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</p:grpSpPr>
            <p:sp>
              <p:nvSpPr>
                <p:cNvPr id="6870" name="Google Shape;6870;p63"/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rect b="b" l="l" r="r" t="t"/>
                  <a:pathLst>
                    <a:path extrusionOk="0" fill="none" h="7259" w="7574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1" name="Google Shape;6871;p63"/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rect b="b" l="l" r="r" t="t"/>
                  <a:pathLst>
                    <a:path extrusionOk="0" fill="none" h="6787" w="1997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2" name="Google Shape;6872;p63"/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rect b="b" l="l" r="r" t="t"/>
                  <a:pathLst>
                    <a:path extrusionOk="0" fill="none" h="1791" w="7223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73" name="Google Shape;6873;p63"/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</p:grpSpPr>
            <p:sp>
              <p:nvSpPr>
                <p:cNvPr id="6874" name="Google Shape;6874;p63"/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5" name="Google Shape;6875;p63"/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76" name="Google Shape;6876;p63"/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</p:grpSpPr>
            <p:sp>
              <p:nvSpPr>
                <p:cNvPr id="6877" name="Google Shape;6877;p63"/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78" name="Google Shape;6878;p63"/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79" name="Google Shape;6879;p63"/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</p:grpSpPr>
            <p:sp>
              <p:nvSpPr>
                <p:cNvPr id="6880" name="Google Shape;6880;p63"/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1" name="Google Shape;6881;p63"/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82" name="Google Shape;6882;p63"/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</p:grpSpPr>
            <p:sp>
              <p:nvSpPr>
                <p:cNvPr id="6883" name="Google Shape;6883;p63"/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rect b="b" l="l" r="r" t="t"/>
                  <a:pathLst>
                    <a:path extrusionOk="0" h="3426" w="4005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4" name="Google Shape;6884;p63"/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885" name="Google Shape;6885;p63"/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</p:grpSpPr>
          <p:grpSp>
            <p:nvGrpSpPr>
              <p:cNvPr id="6886" name="Google Shape;6886;p63"/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</p:grpSpPr>
            <p:sp>
              <p:nvSpPr>
                <p:cNvPr id="6887" name="Google Shape;6887;p63"/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rect b="b" l="l" r="r" t="t"/>
                  <a:pathLst>
                    <a:path extrusionOk="0" fill="none" h="14021" w="19513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8" name="Google Shape;6888;p63"/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rect b="b" l="l" r="r" t="t"/>
                  <a:pathLst>
                    <a:path extrusionOk="0" fill="none" h="2614" w="2819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89" name="Google Shape;6889;p63"/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rect b="b" l="l" r="r" t="t"/>
                  <a:pathLst>
                    <a:path extrusionOk="0" fill="none" h="1695" w="5384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0" name="Google Shape;6890;p63"/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rect b="b" l="l" r="r" t="t"/>
                  <a:pathLst>
                    <a:path extrusionOk="0" fill="none" h="9122" w="1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1" name="Google Shape;6891;p63"/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</p:grpSpPr>
            <p:sp>
              <p:nvSpPr>
                <p:cNvPr id="6892" name="Google Shape;6892;p63"/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3" name="Google Shape;6893;p63"/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4" name="Google Shape;6894;p63"/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</p:grpSpPr>
            <p:sp>
              <p:nvSpPr>
                <p:cNvPr id="6895" name="Google Shape;6895;p63"/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6" name="Google Shape;6896;p63"/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897" name="Google Shape;6897;p63"/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</p:grpSpPr>
            <p:sp>
              <p:nvSpPr>
                <p:cNvPr id="6898" name="Google Shape;6898;p63"/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899" name="Google Shape;6899;p63"/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0" name="Google Shape;6900;p63"/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</p:grpSpPr>
            <p:sp>
              <p:nvSpPr>
                <p:cNvPr id="6901" name="Google Shape;6901;p63"/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rect b="b" l="l" r="r" t="t"/>
                  <a:pathLst>
                    <a:path extrusionOk="0" h="3418" w="3993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2" name="Google Shape;6902;p63"/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rect b="b" l="l" r="r" t="t"/>
                  <a:pathLst>
                    <a:path extrusionOk="0" h="964" w="1134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3" name="Google Shape;6903;p63"/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</p:grpSpPr>
            <p:sp>
              <p:nvSpPr>
                <p:cNvPr id="6904" name="Google Shape;6904;p63"/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5" name="Google Shape;6905;p63"/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rect b="b" l="l" r="r" t="t"/>
                  <a:pathLst>
                    <a:path extrusionOk="0" h="965" w="1134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06" name="Google Shape;6906;p63"/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</p:grpSpPr>
            <p:sp>
              <p:nvSpPr>
                <p:cNvPr id="6907" name="Google Shape;6907;p63"/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08" name="Google Shape;6908;p63"/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09" name="Google Shape;6909;p63"/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</p:grpSpPr>
          <p:sp>
            <p:nvSpPr>
              <p:cNvPr id="6910" name="Google Shape;6910;p63"/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rect b="b" l="l" r="r" t="t"/>
                <a:pathLst>
                  <a:path extrusionOk="0" fill="none" h="1319" w="6352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6911" name="Google Shape;6911;p63"/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</p:grpSpPr>
            <p:sp>
              <p:nvSpPr>
                <p:cNvPr id="6912" name="Google Shape;6912;p63"/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3" name="Google Shape;6913;p63"/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14" name="Google Shape;6914;p63"/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</p:grpSpPr>
            <p:sp>
              <p:nvSpPr>
                <p:cNvPr id="6915" name="Google Shape;6915;p63"/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16" name="Google Shape;6916;p63"/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17" name="Google Shape;6917;p63"/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</p:grpSpPr>
          <p:grpSp>
            <p:nvGrpSpPr>
              <p:cNvPr id="6918" name="Google Shape;6918;p63"/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</p:grpSpPr>
            <p:sp>
              <p:nvSpPr>
                <p:cNvPr id="6919" name="Google Shape;6919;p63"/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rect b="b" l="l" r="r" t="t"/>
                  <a:pathLst>
                    <a:path extrusionOk="0" fill="none" h="20432" w="44166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0" name="Google Shape;6920;p63"/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rect b="b" l="l" r="r" t="t"/>
                  <a:pathLst>
                    <a:path extrusionOk="0" fill="none" h="8916" w="9279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1" name="Google Shape;6921;p63"/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rect b="b" l="l" r="r" t="t"/>
                  <a:pathLst>
                    <a:path extrusionOk="0" fill="none" h="2493" w="10114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2" name="Google Shape;6922;p63"/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rect b="b" l="l" r="r" t="t"/>
                  <a:pathLst>
                    <a:path extrusionOk="0" fill="none" h="5360" w="13792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3" name="Google Shape;6923;p63"/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rect b="b" l="l" r="r" t="t"/>
                  <a:pathLst>
                    <a:path extrusionOk="0" fill="none" h="10549" w="219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4" name="Google Shape;6924;p63"/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rect b="b" l="l" r="r" t="t"/>
                  <a:pathLst>
                    <a:path extrusionOk="0" fill="none" h="8081" w="328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25" name="Google Shape;6925;p63"/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</p:grpSpPr>
            <p:sp>
              <p:nvSpPr>
                <p:cNvPr id="6926" name="Google Shape;6926;p63"/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27" name="Google Shape;6927;p63"/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28" name="Google Shape;6928;p63"/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</p:grpSpPr>
            <p:sp>
              <p:nvSpPr>
                <p:cNvPr id="6929" name="Google Shape;6929;p63"/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0" name="Google Shape;6930;p63"/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1" name="Google Shape;6931;p63"/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</p:grpSpPr>
            <p:sp>
              <p:nvSpPr>
                <p:cNvPr id="6932" name="Google Shape;6932;p63"/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3" name="Google Shape;6933;p63"/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4" name="Google Shape;6934;p63"/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</p:grpSpPr>
            <p:sp>
              <p:nvSpPr>
                <p:cNvPr id="6935" name="Google Shape;6935;p63"/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6" name="Google Shape;6936;p63"/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37" name="Google Shape;6937;p63"/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</p:grpSpPr>
            <p:sp>
              <p:nvSpPr>
                <p:cNvPr id="6938" name="Google Shape;6938;p63"/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39" name="Google Shape;6939;p63"/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0" name="Google Shape;6940;p63"/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</p:grpSpPr>
            <p:sp>
              <p:nvSpPr>
                <p:cNvPr id="6941" name="Google Shape;6941;p63"/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rect b="b" l="l" r="r" t="t"/>
                  <a:pathLst>
                    <a:path extrusionOk="0" h="3424" w="3993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2" name="Google Shape;6942;p63"/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3" name="Google Shape;6943;p63"/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</p:grpSpPr>
            <p:sp>
              <p:nvSpPr>
                <p:cNvPr id="6944" name="Google Shape;6944;p63"/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5" name="Google Shape;6945;p63"/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6" name="Google Shape;6946;p63"/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</p:grpSpPr>
            <p:sp>
              <p:nvSpPr>
                <p:cNvPr id="6947" name="Google Shape;6947;p63"/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48" name="Google Shape;6948;p63"/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49" name="Google Shape;6949;p63"/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</p:grpSpPr>
            <p:sp>
              <p:nvSpPr>
                <p:cNvPr id="6950" name="Google Shape;6950;p63"/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1" name="Google Shape;6951;p63"/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952" name="Google Shape;6952;p63"/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</p:grpSpPr>
          <p:grpSp>
            <p:nvGrpSpPr>
              <p:cNvPr id="6953" name="Google Shape;6953;p63"/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</p:grpSpPr>
            <p:sp>
              <p:nvSpPr>
                <p:cNvPr id="6954" name="Google Shape;6954;p63"/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rect b="b" l="l" r="r" t="t"/>
                  <a:pathLst>
                    <a:path extrusionOk="0" fill="none" h="39666" w="34247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5" name="Google Shape;6955;p63"/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rect b="b" l="l" r="r" t="t"/>
                  <a:pathLst>
                    <a:path extrusionOk="0" fill="none" h="8856" w="7949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6" name="Google Shape;6956;p63"/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rect b="b" l="l" r="r" t="t"/>
                  <a:pathLst>
                    <a:path extrusionOk="0" fill="none" h="12545" w="3315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7" name="Google Shape;6957;p63"/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rect b="b" l="l" r="r" t="t"/>
                  <a:pathLst>
                    <a:path extrusionOk="0" fill="none" h="14057" w="7634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8" name="Google Shape;6958;p63"/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rect b="b" l="l" r="r" t="t"/>
                  <a:pathLst>
                    <a:path extrusionOk="0" fill="none" h="2553" w="10464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59" name="Google Shape;6959;p63"/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rect b="b" l="l" r="r" t="t"/>
                  <a:pathLst>
                    <a:path extrusionOk="0" fill="none" h="11505" w="3799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0" name="Google Shape;6960;p63"/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rect b="b" l="l" r="r" t="t"/>
                  <a:pathLst>
                    <a:path extrusionOk="0" fill="none" h="5227" w="9606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1" name="Google Shape;6961;p63"/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rect b="b" l="l" r="r" t="t"/>
                  <a:pathLst>
                    <a:path extrusionOk="0" fill="none" h="3437" w="5771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2" name="Google Shape;6962;p63"/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rect b="b" l="l" r="r" t="t"/>
                  <a:pathLst>
                    <a:path extrusionOk="0" fill="none" h="9667" w="4937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3" name="Google Shape;6963;p63"/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rect b="b" l="l" r="r" t="t"/>
                  <a:pathLst>
                    <a:path extrusionOk="0" fill="none" h="15509" w="4464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4" name="Google Shape;6964;p63"/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rect b="b" l="l" r="r" t="t"/>
                  <a:pathLst>
                    <a:path extrusionOk="0" fill="none" h="7319" w="1292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5" name="Google Shape;6965;p63"/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rect b="b" l="l" r="r" t="t"/>
                  <a:pathLst>
                    <a:path extrusionOk="0" fill="none" h="10138" w="8445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6" name="Google Shape;6966;p63"/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rect b="b" l="l" r="r" t="t"/>
                  <a:pathLst>
                    <a:path extrusionOk="0" fill="none" h="15690" w="5324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7" name="Google Shape;6967;p63"/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rect b="b" l="l" r="r" t="t"/>
                  <a:pathLst>
                    <a:path extrusionOk="0" fill="none" h="5759" w="13441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8" name="Google Shape;6968;p63"/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rect b="b" l="l" r="r" t="t"/>
                  <a:pathLst>
                    <a:path extrusionOk="0" fill="none" h="11420" w="5904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69" name="Google Shape;6969;p63"/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rect b="b" l="l" r="r" t="t"/>
                  <a:pathLst>
                    <a:path extrusionOk="0" fill="none" h="10803" w="7428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0" name="Google Shape;6970;p63"/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rect b="b" l="l" r="r" t="t"/>
                  <a:pathLst>
                    <a:path extrusionOk="0" fill="none" h="4671" w="11009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1" name="Google Shape;6971;p63"/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</p:grpSpPr>
            <p:sp>
              <p:nvSpPr>
                <p:cNvPr id="6972" name="Google Shape;6972;p63"/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3" name="Google Shape;6973;p63"/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4" name="Google Shape;6974;p63"/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</p:grpSpPr>
            <p:sp>
              <p:nvSpPr>
                <p:cNvPr id="6975" name="Google Shape;6975;p63"/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6" name="Google Shape;6976;p63"/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77" name="Google Shape;6977;p63"/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</p:grpSpPr>
            <p:sp>
              <p:nvSpPr>
                <p:cNvPr id="6978" name="Google Shape;6978;p63"/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79" name="Google Shape;6979;p63"/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0" name="Google Shape;6980;p63"/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</p:grpSpPr>
            <p:sp>
              <p:nvSpPr>
                <p:cNvPr id="6981" name="Google Shape;6981;p63"/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2" name="Google Shape;6982;p63"/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3" name="Google Shape;6983;p63"/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</p:grpSpPr>
            <p:sp>
              <p:nvSpPr>
                <p:cNvPr id="6984" name="Google Shape;6984;p63"/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5" name="Google Shape;6985;p63"/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6" name="Google Shape;6986;p63"/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</p:grpSpPr>
            <p:sp>
              <p:nvSpPr>
                <p:cNvPr id="6987" name="Google Shape;6987;p63"/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88" name="Google Shape;6988;p63"/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89" name="Google Shape;6989;p63"/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</p:grpSpPr>
            <p:sp>
              <p:nvSpPr>
                <p:cNvPr id="6990" name="Google Shape;6990;p63"/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1" name="Google Shape;6991;p63"/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2" name="Google Shape;6992;p63"/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</p:grpSpPr>
            <p:sp>
              <p:nvSpPr>
                <p:cNvPr id="6993" name="Google Shape;6993;p63"/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4" name="Google Shape;6994;p63"/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5" name="Google Shape;6995;p63"/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</p:grpSpPr>
            <p:sp>
              <p:nvSpPr>
                <p:cNvPr id="6996" name="Google Shape;6996;p63"/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997" name="Google Shape;6997;p63"/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998" name="Google Shape;6998;p63"/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</p:grpSpPr>
            <p:sp>
              <p:nvSpPr>
                <p:cNvPr id="6999" name="Google Shape;6999;p63"/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0" name="Google Shape;7000;p63"/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1" name="Google Shape;7001;p63"/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</p:grpSpPr>
            <p:sp>
              <p:nvSpPr>
                <p:cNvPr id="7002" name="Google Shape;7002;p63"/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3" name="Google Shape;7003;p63"/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4" name="Google Shape;7004;p63"/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</p:grpSpPr>
            <p:sp>
              <p:nvSpPr>
                <p:cNvPr id="7005" name="Google Shape;7005;p63"/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6" name="Google Shape;7006;p63"/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07" name="Google Shape;7007;p63"/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</p:grpSpPr>
            <p:sp>
              <p:nvSpPr>
                <p:cNvPr id="7008" name="Google Shape;7008;p63"/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rect b="b" l="l" r="r" t="t"/>
                  <a:pathLst>
                    <a:path extrusionOk="0" h="3425" w="3993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09" name="Google Shape;7009;p63"/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rect b="b" l="l" r="r" t="t"/>
                  <a:pathLst>
                    <a:path extrusionOk="0" h="976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010" name="Google Shape;7010;p63"/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</p:grpSpPr>
          <p:sp>
            <p:nvSpPr>
              <p:cNvPr id="7011" name="Google Shape;7011;p63"/>
              <p:cNvSpPr/>
              <p:nvPr/>
            </p:nvSpPr>
            <p:spPr>
              <a:xfrm>
                <a:off x="4916156" y="3750813"/>
                <a:ext cx="8" cy="8"/>
              </a:xfrm>
              <a:custGeom>
                <a:rect b="b" l="l" r="r" t="t"/>
                <a:pathLst>
                  <a:path extrusionOk="0" fill="none" h="1" w="1">
                    <a:moveTo>
                      <a:pt x="0" y="0"/>
                    </a:moveTo>
                    <a:close/>
                  </a:path>
                </a:pathLst>
              </a:custGeom>
              <a:noFill/>
              <a:ln cap="flat" cmpd="sng" w="1825">
                <a:solidFill>
                  <a:srgbClr val="A5B7C5"/>
                </a:solidFill>
                <a:prstDash val="solid"/>
                <a:miter lim="1209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012" name="Google Shape;7012;p63"/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</p:grpSpPr>
            <p:sp>
              <p:nvSpPr>
                <p:cNvPr id="7013" name="Google Shape;7013;p63"/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rect b="b" l="l" r="r" t="t"/>
                  <a:pathLst>
                    <a:path extrusionOk="0" fill="none" h="630" w="7501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14" name="Google Shape;7014;p63"/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rect b="b" l="l" r="r" t="t"/>
                  <a:pathLst>
                    <a:path extrusionOk="0" fill="none" h="9836" w="8409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015" name="Google Shape;7015;p63"/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</p:grpSpPr>
              <p:sp>
                <p:nvSpPr>
                  <p:cNvPr id="7016" name="Google Shape;7016;p63"/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rect b="b" l="l" r="r" t="t"/>
                    <a:pathLst>
                      <a:path extrusionOk="0" fill="none" h="2831" w="8807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7" name="Google Shape;7017;p63"/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rect b="b" l="l" r="r" t="t"/>
                    <a:pathLst>
                      <a:path extrusionOk="0" fill="none" h="1803" w="8892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noFill/>
                  <a:ln cap="flat" cmpd="sng" w="1825">
                    <a:solidFill>
                      <a:srgbClr val="A5B7C5"/>
                    </a:solidFill>
                    <a:prstDash val="solid"/>
                    <a:miter lim="12096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7018" name="Google Shape;7018;p63"/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</p:grpSpPr>
                <p:sp>
                  <p:nvSpPr>
                    <p:cNvPr id="7019" name="Google Shape;7019;p63"/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rect b="b" l="l" r="r" t="t"/>
                      <a:pathLst>
                        <a:path extrusionOk="0" fill="none" h="13066" w="3038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0" name="Google Shape;7020;p63"/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rect b="b" l="l" r="r" t="t"/>
                      <a:pathLst>
                        <a:path extrusionOk="0" fill="none" h="10077" w="13234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1" name="Google Shape;7021;p63"/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rect b="b" l="l" r="r" t="t"/>
                      <a:pathLst>
                        <a:path extrusionOk="0" fill="none" h="10090" w="5832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2" name="Google Shape;7022;p63"/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rect b="b" l="l" r="r" t="t"/>
                      <a:pathLst>
                        <a:path extrusionOk="0" fill="none" h="3135" w="10719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3" name="Google Shape;7023;p63"/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rect b="b" l="l" r="r" t="t"/>
                      <a:pathLst>
                        <a:path extrusionOk="0" fill="none" h="6956" w="2505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4" name="Google Shape;7024;p63"/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rect b="b" l="l" r="r" t="t"/>
                      <a:pathLst>
                        <a:path extrusionOk="0" fill="none" h="1307" w="9521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5" name="Google Shape;7025;p63"/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rect b="b" l="l" r="r" t="t"/>
                      <a:pathLst>
                        <a:path extrusionOk="0" fill="none" h="8081" w="12593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7026" name="Google Shape;7026;p63"/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rect b="b" l="l" r="r" t="t"/>
                      <a:pathLst>
                        <a:path extrusionOk="0" fill="none" h="6473" w="11118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noFill/>
                    <a:ln cap="flat" cmpd="sng" w="1825">
                      <a:solidFill>
                        <a:srgbClr val="A5B7C5"/>
                      </a:solidFill>
                      <a:prstDash val="solid"/>
                      <a:miter lim="12096"/>
                      <a:headEnd len="sm" w="sm" type="none"/>
                      <a:tailEnd len="sm" w="sm" type="none"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grpSp>
                  <p:nvGrpSpPr>
                    <p:cNvPr id="7027" name="Google Shape;7027;p63"/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</p:grpSpPr>
                  <p:sp>
                    <p:nvSpPr>
                      <p:cNvPr id="7028" name="Google Shape;7028;p63"/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rect b="b" l="l" r="r" t="t"/>
                        <a:pathLst>
                          <a:path extrusionOk="0" fill="none" h="2674" w="6739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29" name="Google Shape;7029;p63"/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rect b="b" l="l" r="r" t="t"/>
                        <a:pathLst>
                          <a:path extrusionOk="0" fill="none" h="8033" w="5554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0" name="Google Shape;7030;p63"/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rect b="b" l="l" r="r" t="t"/>
                        <a:pathLst>
                          <a:path extrusionOk="0" fill="none" h="9049" w="14263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1" name="Google Shape;7031;p63"/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rect b="b" l="l" r="r" t="t"/>
                        <a:pathLst>
                          <a:path extrusionOk="0" fill="none" h="10162" w="9848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2" name="Google Shape;7032;p63"/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rect b="b" l="l" r="r" t="t"/>
                        <a:pathLst>
                          <a:path extrusionOk="0" fill="none" h="6714" w="259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3" name="Google Shape;7033;p63"/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rect b="b" l="l" r="r" t="t"/>
                        <a:pathLst>
                          <a:path extrusionOk="0" fill="none" h="12388" w="5831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4" name="Google Shape;7034;p63"/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rect b="b" l="l" r="r" t="t"/>
                        <a:pathLst>
                          <a:path extrusionOk="0" fill="none" h="4755" w="5711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5" name="Google Shape;7035;p63"/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rect b="b" l="l" r="r" t="t"/>
                        <a:pathLst>
                          <a:path extrusionOk="0" fill="none" h="2384" w="9945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6" name="Google Shape;7036;p63"/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rect b="b" l="l" r="r" t="t"/>
                        <a:pathLst>
                          <a:path extrusionOk="0" fill="none" h="2457" w="14723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7" name="Google Shape;7037;p63"/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rect b="b" l="l" r="r" t="t"/>
                        <a:pathLst>
                          <a:path extrusionOk="0" fill="none" h="6509" w="513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8" name="Google Shape;7038;p63"/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rect b="b" l="l" r="r" t="t"/>
                        <a:pathLst>
                          <a:path extrusionOk="0" fill="none" h="6993" w="3219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39" name="Google Shape;7039;p63"/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rect b="b" l="l" r="r" t="t"/>
                        <a:pathLst>
                          <a:path extrusionOk="0" fill="none" h="884" w="9194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0" name="Google Shape;7040;p63"/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rect b="b" l="l" r="r" t="t"/>
                        <a:pathLst>
                          <a:path extrusionOk="0" fill="none" h="7525" w="3328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7041" name="Google Shape;7041;p63"/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rect b="b" l="l" r="r" t="t"/>
                        <a:pathLst>
                          <a:path extrusionOk="0" fill="none" h="12763" w="3339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noFill/>
                      <a:ln cap="flat" cmpd="sng" w="1825">
                        <a:solidFill>
                          <a:srgbClr val="A5B7C5"/>
                        </a:solidFill>
                        <a:prstDash val="solid"/>
                        <a:miter lim="12096"/>
                        <a:headEnd len="sm" w="sm" type="none"/>
                        <a:tailEnd len="sm" w="sm" type="none"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7042" name="Google Shape;7042;p63"/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</p:grpSpPr>
                    <p:sp>
                      <p:nvSpPr>
                        <p:cNvPr id="7043" name="Google Shape;7043;p63"/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rect b="b" l="l" r="r" t="t"/>
                          <a:pathLst>
                            <a:path extrusionOk="0" fill="none" h="13549" w="9461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4" name="Google Shape;7044;p63"/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rect b="b" l="l" r="r" t="t"/>
                          <a:pathLst>
                            <a:path extrusionOk="0" fill="none" h="7465" w="13476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5" name="Google Shape;7045;p63"/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rect b="b" l="l" r="r" t="t"/>
                          <a:pathLst>
                            <a:path extrusionOk="0" fill="none" h="6969" w="15231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6" name="Google Shape;7046;p63"/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rect b="b" l="l" r="r" t="t"/>
                          <a:pathLst>
                            <a:path extrusionOk="0" fill="none" h="9134" w="3425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7" name="Google Shape;7047;p63"/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rect b="b" l="l" r="r" t="t"/>
                          <a:pathLst>
                            <a:path extrusionOk="0" fill="none" h="10320" w="340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8" name="Google Shape;7048;p63"/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rect b="b" l="l" r="r" t="t"/>
                          <a:pathLst>
                            <a:path extrusionOk="0" fill="none" h="66195" w="88235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49" name="Google Shape;7049;p63"/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rect b="b" l="l" r="r" t="t"/>
                          <a:pathLst>
                            <a:path extrusionOk="0" fill="none" h="40223" w="69242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0" name="Google Shape;7050;p63"/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rect b="b" l="l" r="r" t="t"/>
                          <a:pathLst>
                            <a:path extrusionOk="0" fill="none" h="34054" w="1586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1" name="Google Shape;7051;p63"/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rect b="b" l="l" r="r" t="t"/>
                          <a:pathLst>
                            <a:path extrusionOk="0" fill="none" h="10017" w="12666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2" name="Google Shape;7052;p63"/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rect b="b" l="l" r="r" t="t"/>
                          <a:pathLst>
                            <a:path extrusionOk="0" fill="none" h="823" w="1990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3" name="Google Shape;7053;p63"/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rect b="b" l="l" r="r" t="t"/>
                          <a:pathLst>
                            <a:path extrusionOk="0" fill="none" h="19816" w="9267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4" name="Google Shape;7054;p63"/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rect b="b" l="l" r="r" t="t"/>
                          <a:pathLst>
                            <a:path extrusionOk="0" fill="none" h="14964" w="16054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5" name="Google Shape;7055;p63"/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rect b="b" l="l" r="r" t="t"/>
                          <a:pathLst>
                            <a:path extrusionOk="0" fill="none" h="32384" w="7828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6" name="Google Shape;7056;p63"/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rect b="b" l="l" r="r" t="t"/>
                          <a:pathLst>
                            <a:path extrusionOk="0" fill="none" h="1344" w="17989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7" name="Google Shape;7057;p63"/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rect b="b" l="l" r="r" t="t"/>
                          <a:pathLst>
                            <a:path extrusionOk="0" fill="none" h="17384" w="230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8" name="Google Shape;7058;p63"/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rect b="b" l="l" r="r" t="t"/>
                          <a:pathLst>
                            <a:path extrusionOk="0" fill="none" h="12570" w="13017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59" name="Google Shape;7059;p63"/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rect b="b" l="l" r="r" t="t"/>
                          <a:pathLst>
                            <a:path extrusionOk="0" fill="none" h="12872" w="2034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0" name="Google Shape;7060;p63"/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rect b="b" l="l" r="r" t="t"/>
                          <a:pathLst>
                            <a:path extrusionOk="0" fill="none" h="17106" w="11807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1" name="Google Shape;7061;p63"/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rect b="b" l="l" r="r" t="t"/>
                          <a:pathLst>
                            <a:path extrusionOk="0" fill="none" h="7247" w="1915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2" name="Google Shape;7062;p63"/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rect b="b" l="l" r="r" t="t"/>
                          <a:pathLst>
                            <a:path extrusionOk="0" fill="none" h="509" w="7549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3" name="Google Shape;7063;p63"/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rect b="b" l="l" r="r" t="t"/>
                          <a:pathLst>
                            <a:path extrusionOk="0" fill="none" h="17360" w="9969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4" name="Google Shape;7064;p63"/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rect b="b" l="l" r="r" t="t"/>
                          <a:pathLst>
                            <a:path extrusionOk="0" fill="none" h="15557" w="5179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5" name="Google Shape;7065;p63"/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rect b="b" l="l" r="r" t="t"/>
                          <a:pathLst>
                            <a:path extrusionOk="0" fill="none" h="2481" w="14166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7066" name="Google Shape;7066;p63"/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rect b="b" l="l" r="r" t="t"/>
                          <a:pathLst>
                            <a:path extrusionOk="0" fill="none" h="5421" w="1009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grpSp>
                      <p:nvGrpSpPr>
                        <p:cNvPr id="7067" name="Google Shape;7067;p63"/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</p:grpSpPr>
                      <p:sp>
                        <p:nvSpPr>
                          <p:cNvPr id="7068" name="Google Shape;7068;p63"/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rect b="b" l="l" r="r" t="t"/>
                            <a:pathLst>
                              <a:path extrusionOk="0" fill="none" h="485" w="4828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noFill/>
                          <a:ln cap="flat" cmpd="sng" w="1825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len="sm" w="sm" type="none"/>
                            <a:tailEnd len="sm" w="sm" type="none"/>
                          </a:ln>
                        </p:spPr>
                        <p:txBody>
                          <a:bodyPr anchorCtr="0" anchor="ctr" bIns="91425" lIns="91425" spcFirstLastPara="1" rIns="91425" wrap="square" tIns="91425">
                            <a:noAutofit/>
                          </a:bodyPr>
                          <a:lstStyle/>
                          <a:p>
                            <a:pPr indent="0" lvl="0" marL="0" rtl="0" algn="l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r>
                              <a:t/>
                            </a:r>
                            <a:endParaRPr/>
                          </a:p>
                        </p:txBody>
                      </p:sp>
                      <p:grpSp>
                        <p:nvGrpSpPr>
                          <p:cNvPr id="7069" name="Google Shape;7069;p63"/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</p:grpSpPr>
                        <p:sp>
                          <p:nvSpPr>
                            <p:cNvPr id="7070" name="Google Shape;7070;p63"/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rect b="b" l="l" r="r" t="t"/>
                              <a:pathLst>
                                <a:path extrusionOk="0" fill="none" h="15497" w="18727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1" name="Google Shape;7071;p63"/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14384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2" name="Google Shape;7072;p63"/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rect b="b" l="l" r="r" t="t"/>
                              <a:pathLst>
                                <a:path extrusionOk="0" fill="none" h="5771" w="5082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3" name="Google Shape;7073;p63"/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rect b="b" l="l" r="r" t="t"/>
                              <a:pathLst>
                                <a:path extrusionOk="0" fill="none" h="3316" w="7707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4" name="Google Shape;7074;p63"/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rect b="b" l="l" r="r" t="t"/>
                              <a:pathLst>
                                <a:path extrusionOk="0" fill="none" h="15146" w="4102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5" name="Google Shape;7075;p63"/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rect b="b" l="l" r="r" t="t"/>
                              <a:pathLst>
                                <a:path extrusionOk="0" fill="none" h="9267" w="2904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076" name="Google Shape;7076;p63"/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rect b="b" l="l" r="r" t="t"/>
                              <a:pathLst>
                                <a:path extrusionOk="0" fill="none" h="3666" w="767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grpSp>
                          <p:nvGrpSpPr>
                            <p:cNvPr id="7077" name="Google Shape;7077;p63"/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</p:grpSpPr>
                          <p:sp>
                            <p:nvSpPr>
                              <p:cNvPr id="7078" name="Google Shape;7078;p63"/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rect b="b" l="l" r="r" t="t"/>
                                <a:pathLst>
                                  <a:path extrusionOk="0" fill="none" h="11662" w="11819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79" name="Google Shape;7079;p63"/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rect b="b" l="l" r="r" t="t"/>
                                <a:pathLst>
                                  <a:path extrusionOk="0" fill="none" h="22610" w="4271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0" name="Google Shape;7080;p63"/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rect b="b" l="l" r="r" t="t"/>
                                <a:pathLst>
                                  <a:path extrusionOk="0" fill="none" h="26409" w="9025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1" name="Google Shape;7081;p63"/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rect b="b" l="l" r="r" t="t"/>
                                <a:pathLst>
                                  <a:path extrusionOk="0" fill="none" h="17711" w="5614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2" name="Google Shape;7082;p63"/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rect b="b" l="l" r="r" t="t"/>
                                <a:pathLst>
                                  <a:path extrusionOk="0" fill="none" h="21026" w="3219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3" name="Google Shape;7083;p6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rect b="b" l="l" r="r" t="t"/>
                                <a:pathLst>
                                  <a:path extrusionOk="0" fill="none" h="3207" w="13525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4" name="Google Shape;7084;p63"/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rect b="b" l="l" r="r" t="t"/>
                                <a:pathLst>
                                  <a:path extrusionOk="0" fill="none" h="10078" w="1561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5" name="Google Shape;7085;p63"/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rect b="b" l="l" r="r" t="t"/>
                                <a:pathLst>
                                  <a:path extrusionOk="0" fill="none" h="4392" w="12642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6" name="Google Shape;7086;p63"/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rect b="b" l="l" r="r" t="t"/>
                                <a:pathLst>
                                  <a:path extrusionOk="0" fill="none" h="15001" w="640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7" name="Google Shape;7087;p63"/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rect b="b" l="l" r="r" t="t"/>
                                <a:pathLst>
                                  <a:path extrusionOk="0" fill="none" h="11795" w="7126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8" name="Google Shape;7088;p63"/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rect b="b" l="l" r="r" t="t"/>
                                <a:pathLst>
                                  <a:path extrusionOk="0" fill="none" h="11348" w="4441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89" name="Google Shape;7089;p63"/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rect b="b" l="l" r="r" t="t"/>
                                <a:pathLst>
                                  <a:path extrusionOk="0" fill="none" h="9013" w="6327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sp>
                            <p:nvSpPr>
                              <p:cNvPr id="7090" name="Google Shape;7090;p63"/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rect b="b" l="l" r="r" t="t"/>
                                <a:pathLst>
                                  <a:path extrusionOk="0" fill="none" h="2577" w="10247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noFill/>
                              <a:ln cap="flat" cmpd="sng" w="1825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len="sm" w="sm" type="none"/>
                                <a:tailEnd len="sm" w="sm" type="none"/>
                              </a:ln>
                            </p:spPr>
                            <p:txBody>
                              <a:bodyPr anchorCtr="0" anchor="ctr" bIns="91425" lIns="91425" spcFirstLastPara="1" rIns="91425" wrap="square" tIns="91425">
                                <a:noAutofit/>
                              </a:bodyPr>
                              <a:lstStyle/>
                              <a:p>
                                <a:pPr indent="0" lvl="0" marL="0" rtl="0" algn="l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r>
                                  <a:t/>
                                </a: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7091" name="Google Shape;7091;p63"/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</p:grpSpPr>
                            <p:sp>
                              <p:nvSpPr>
                                <p:cNvPr id="7092" name="Google Shape;7092;p63"/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836" w="1182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3" name="Google Shape;7093;p63"/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70" w="13162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4" name="Google Shape;7094;p63"/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16283" w="8239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5" name="Google Shape;7095;p63"/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20952" w="485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6" name="Google Shape;7096;p63"/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6739" w="4779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7" name="Google Shape;7097;p63"/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594" w="9086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7098" name="Google Shape;7098;p63"/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rect b="b" l="l" r="r" t="t"/>
                                  <a:pathLst>
                                    <a:path extrusionOk="0" fill="none" h="4186" w="8723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noFill/>
                                <a:ln cap="flat" cmpd="sng" w="1825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len="sm" w="sm" type="none"/>
                                  <a:tailEnd len="sm" w="sm" type="none"/>
                                </a:ln>
                              </p:spPr>
                              <p:txBody>
                                <a:bodyPr anchorCtr="0" anchor="ctr" bIns="91425" lIns="91425" spcFirstLastPara="1" rIns="91425" wrap="square" tIns="91425">
                                  <a:noAutofit/>
                                </a:bodyPr>
                                <a:lstStyle/>
                                <a:p>
                                  <a:pPr indent="0" lvl="0" marL="0" rtl="0" algn="l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r>
                                    <a:t/>
                                  </a: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7099" name="Google Shape;7099;p63"/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</p:grpSpPr>
                              <p:sp>
                                <p:nvSpPr>
                                  <p:cNvPr id="7100" name="Google Shape;7100;p63"/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4081" w="732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1" name="Google Shape;7101;p63"/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803" w="1428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2" name="Google Shape;7102;p63"/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20977" w="3339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3" name="Google Shape;7103;p63"/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8594" w="9412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7104" name="Google Shape;7104;p63"/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rect b="b" l="l" r="r" t="t"/>
                                    <a:pathLst>
                                      <a:path extrusionOk="0" fill="none" h="16465" w="2844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noFill/>
                                  <a:ln cap="flat" cmpd="sng" w="1825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len="sm" w="sm" type="none"/>
                                    <a:tailEnd len="sm" w="sm" type="none"/>
                                  </a:ln>
                                </p:spPr>
                                <p:txBody>
                                  <a:bodyPr anchorCtr="0" anchor="ctr" bIns="91425" lIns="91425" spcFirstLastPara="1" rIns="91425" wrap="square" tIns="91425">
                                    <a:noAutofit/>
                                  </a:bodyPr>
                                  <a:lstStyle/>
                                  <a:p>
                                    <a:pPr indent="0" lvl="0" marL="0" rtl="0" algn="l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r>
                                      <a:t/>
                                    </a: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7105" name="Google Shape;7105;p63"/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</p:grpSpPr>
                                <p:sp>
                                  <p:nvSpPr>
                                    <p:cNvPr id="7106" name="Google Shape;7106;p6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72703" w="53735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07" name="Google Shape;7107;p6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87013" w="153339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08" name="Google Shape;7108;p6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45630" w="24703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7109" name="Google Shape;7109;p63"/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rect b="b" l="l" r="r" t="t"/>
                                      <a:pathLst>
                                        <a:path extrusionOk="0" fill="none" h="3182" w="3231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noFill/>
                                    <a:ln cap="flat" cmpd="sng" w="1825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len="sm" w="sm" type="none"/>
                                      <a:tailEnd len="sm" w="sm" type="none"/>
                                    </a:ln>
                                  </p:spPr>
                                  <p:txBody>
                                    <a:bodyPr anchorCtr="0" anchor="ctr" bIns="91425" lIns="91425" spcFirstLastPara="1" rIns="91425" wrap="square" tIns="91425">
                                      <a:noAutofit/>
                                    </a:bodyPr>
                                    <a:lstStyle/>
                                    <a:p>
                                      <a:pPr indent="0" lvl="0" marL="0" rtl="0" algn="l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r>
                                        <a:t/>
                                      </a: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7110" name="Google Shape;7110;p63"/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rect b="b" l="l" r="r" t="t"/>
                              <a:pathLst>
                                <a:path extrusionOk="0" fill="none" h="5565" w="654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111" name="Google Shape;7111;p63"/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rect b="b" l="l" r="r" t="t"/>
                              <a:pathLst>
                                <a:path extrusionOk="0" fill="none" h="2565" w="6872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  <p:sp>
                          <p:nvSpPr>
                            <p:cNvPr id="7112" name="Google Shape;7112;p63"/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rect b="b" l="l" r="r" t="t"/>
                              <a:pathLst>
                                <a:path extrusionOk="0" fill="none" h="3969" w="3521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noFill/>
                            <a:ln cap="flat" cmpd="sng" w="1825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len="sm" w="sm" type="none"/>
                              <a:tailEnd len="sm" w="sm" type="none"/>
                            </a:ln>
                          </p:spPr>
                          <p:txBody>
                            <a:bodyPr anchorCtr="0" anchor="ctr" bIns="91425" lIns="91425" spcFirstLastPara="1" rIns="91425" wrap="square" tIns="91425">
                              <a:noAutofit/>
                            </a:bodyPr>
                            <a:lstStyle/>
                            <a:p>
                              <a:pPr indent="0" lvl="0" marL="0" rtl="0" algn="l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r>
                                <a:t/>
                              </a: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7113" name="Google Shape;7113;p63"/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rect b="b" l="l" r="r" t="t"/>
                          <a:pathLst>
                            <a:path extrusionOk="0" fill="none" h="21376" w="1857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noFill/>
                        <a:ln cap="flat" cmpd="sng" w="1825">
                          <a:solidFill>
                            <a:srgbClr val="A5B7C5"/>
                          </a:solidFill>
                          <a:prstDash val="solid"/>
                          <a:miter lim="12096"/>
                          <a:headEnd len="sm" w="sm" type="none"/>
                          <a:tailEnd len="sm" w="sm" type="none"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7114" name="Google Shape;7114;p63"/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</p:grpSpPr>
            <p:sp>
              <p:nvSpPr>
                <p:cNvPr id="7115" name="Google Shape;7115;p63"/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6" name="Google Shape;7116;p63"/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17" name="Google Shape;7117;p63"/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</p:grpSpPr>
            <p:sp>
              <p:nvSpPr>
                <p:cNvPr id="7118" name="Google Shape;7118;p63"/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19" name="Google Shape;7119;p63"/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0" name="Google Shape;7120;p63"/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</p:grpSpPr>
            <p:sp>
              <p:nvSpPr>
                <p:cNvPr id="7121" name="Google Shape;7121;p63"/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2" name="Google Shape;7122;p63"/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3" name="Google Shape;7123;p63"/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</p:grpSpPr>
            <p:sp>
              <p:nvSpPr>
                <p:cNvPr id="7124" name="Google Shape;7124;p63"/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5" name="Google Shape;7125;p63"/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6" name="Google Shape;7126;p63"/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</p:grpSpPr>
            <p:sp>
              <p:nvSpPr>
                <p:cNvPr id="7127" name="Google Shape;7127;p63"/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28" name="Google Shape;7128;p63"/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29" name="Google Shape;7129;p63"/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</p:grpSpPr>
            <p:sp>
              <p:nvSpPr>
                <p:cNvPr id="7130" name="Google Shape;7130;p63"/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1" name="Google Shape;7131;p63"/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rect b="b" l="l" r="r" t="t"/>
                  <a:pathLst>
                    <a:path extrusionOk="0" h="1659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2" name="Google Shape;7132;p63"/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</p:grpSpPr>
            <p:sp>
              <p:nvSpPr>
                <p:cNvPr id="7133" name="Google Shape;7133;p63"/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4" name="Google Shape;7134;p63"/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5" name="Google Shape;7135;p63"/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</p:grpSpPr>
            <p:sp>
              <p:nvSpPr>
                <p:cNvPr id="7136" name="Google Shape;7136;p63"/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rect b="b" l="l" r="r" t="t"/>
                  <a:pathLst>
                    <a:path extrusionOk="0" h="4114" w="4815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37" name="Google Shape;7137;p63"/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38" name="Google Shape;7138;p63"/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</p:grpSpPr>
            <p:sp>
              <p:nvSpPr>
                <p:cNvPr id="7139" name="Google Shape;7139;p63"/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0" name="Google Shape;7140;p63"/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1" name="Google Shape;7141;p63"/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</p:grpSpPr>
            <p:sp>
              <p:nvSpPr>
                <p:cNvPr id="7142" name="Google Shape;7142;p63"/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3" name="Google Shape;7143;p63"/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4" name="Google Shape;7144;p63"/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</p:grpSpPr>
            <p:sp>
              <p:nvSpPr>
                <p:cNvPr id="7145" name="Google Shape;7145;p63"/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6" name="Google Shape;7146;p63"/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47" name="Google Shape;7147;p63"/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</p:grpSpPr>
            <p:sp>
              <p:nvSpPr>
                <p:cNvPr id="7148" name="Google Shape;7148;p63"/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rect b="b" l="l" r="r" t="t"/>
                  <a:pathLst>
                    <a:path extrusionOk="0" h="4114" w="4812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49" name="Google Shape;7149;p63"/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rect b="b" l="l" r="r" t="t"/>
                  <a:pathLst>
                    <a:path extrusionOk="0" h="1666" w="1936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0" name="Google Shape;7150;p63"/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</p:grpSpPr>
            <p:sp>
              <p:nvSpPr>
                <p:cNvPr id="7151" name="Google Shape;7151;p63"/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2" name="Google Shape;7152;p63"/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3" name="Google Shape;7153;p63"/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</p:grpSpPr>
            <p:sp>
              <p:nvSpPr>
                <p:cNvPr id="7154" name="Google Shape;7154;p63"/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5" name="Google Shape;7155;p63"/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rect b="b" l="l" r="r" t="t"/>
                  <a:pathLst>
                    <a:path extrusionOk="0" h="1662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6" name="Google Shape;7156;p63"/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</p:grpSpPr>
            <p:sp>
              <p:nvSpPr>
                <p:cNvPr id="7157" name="Google Shape;7157;p63"/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58" name="Google Shape;7158;p63"/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rect b="b" l="l" r="r" t="t"/>
                  <a:pathLst>
                    <a:path extrusionOk="0" h="1658" w="1949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59" name="Google Shape;7159;p63"/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</p:grpSpPr>
            <p:sp>
              <p:nvSpPr>
                <p:cNvPr id="7160" name="Google Shape;7160;p63"/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1" name="Google Shape;7161;p63"/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rect b="b" l="l" r="r" t="t"/>
                  <a:pathLst>
                    <a:path extrusionOk="0" h="1654" w="1949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2" name="Google Shape;7162;p63"/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</p:grpSpPr>
            <p:sp>
              <p:nvSpPr>
                <p:cNvPr id="7163" name="Google Shape;7163;p63"/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4" name="Google Shape;7164;p63"/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5" name="Google Shape;7165;p63"/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</p:grpSpPr>
            <p:sp>
              <p:nvSpPr>
                <p:cNvPr id="7166" name="Google Shape;7166;p63"/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67" name="Google Shape;7167;p63"/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rect b="b" l="l" r="r" t="t"/>
                  <a:pathLst>
                    <a:path extrusionOk="0" h="1662" w="1936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68" name="Google Shape;7168;p63"/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</p:grpSpPr>
            <p:sp>
              <p:nvSpPr>
                <p:cNvPr id="7169" name="Google Shape;7169;p63"/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0" name="Google Shape;7170;p63"/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1" name="Google Shape;7171;p63"/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</p:grpSpPr>
            <p:sp>
              <p:nvSpPr>
                <p:cNvPr id="7172" name="Google Shape;7172;p63"/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rect b="b" l="l" r="r" t="t"/>
                  <a:pathLst>
                    <a:path extrusionOk="0" h="4117" w="4804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3" name="Google Shape;7173;p63"/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4" name="Google Shape;7174;p63"/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</p:grpSpPr>
            <p:sp>
              <p:nvSpPr>
                <p:cNvPr id="7175" name="Google Shape;7175;p63"/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6" name="Google Shape;7176;p63"/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rect b="b" l="l" r="r" t="t"/>
                  <a:pathLst>
                    <a:path extrusionOk="0" h="1661" w="1937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77" name="Google Shape;7177;p63"/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</p:grpSpPr>
            <p:sp>
              <p:nvSpPr>
                <p:cNvPr id="7178" name="Google Shape;7178;p63"/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79" name="Google Shape;7179;p63"/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0" name="Google Shape;7180;p63"/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</p:grpSpPr>
            <p:sp>
              <p:nvSpPr>
                <p:cNvPr id="7181" name="Google Shape;7181;p63"/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2" name="Google Shape;7182;p63"/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3" name="Google Shape;7183;p63"/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</p:grpSpPr>
            <p:sp>
              <p:nvSpPr>
                <p:cNvPr id="7184" name="Google Shape;7184;p63"/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5" name="Google Shape;7185;p63"/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6" name="Google Shape;7186;p63"/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</p:grpSpPr>
            <p:sp>
              <p:nvSpPr>
                <p:cNvPr id="7187" name="Google Shape;7187;p63"/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88" name="Google Shape;7188;p63"/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89" name="Google Shape;7189;p63"/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</p:grpSpPr>
            <p:sp>
              <p:nvSpPr>
                <p:cNvPr id="7190" name="Google Shape;7190;p63"/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1" name="Google Shape;7191;p63"/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2" name="Google Shape;7192;p63"/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</p:grpSpPr>
            <p:sp>
              <p:nvSpPr>
                <p:cNvPr id="7193" name="Google Shape;7193;p63"/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4" name="Google Shape;7194;p63"/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5" name="Google Shape;7195;p63"/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</p:grpSpPr>
            <p:sp>
              <p:nvSpPr>
                <p:cNvPr id="7196" name="Google Shape;7196;p63"/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rect b="b" l="l" r="r" t="t"/>
                  <a:pathLst>
                    <a:path extrusionOk="0" h="4114" w="4816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197" name="Google Shape;7197;p63"/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rect b="b" l="l" r="r" t="t"/>
                  <a:pathLst>
                    <a:path extrusionOk="0" h="1659" w="1937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198" name="Google Shape;7198;p63"/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</p:grpSpPr>
            <p:sp>
              <p:nvSpPr>
                <p:cNvPr id="7199" name="Google Shape;7199;p63"/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0" name="Google Shape;7200;p63"/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1" name="Google Shape;7201;p63"/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</p:grpSpPr>
            <p:sp>
              <p:nvSpPr>
                <p:cNvPr id="7202" name="Google Shape;7202;p63"/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3" name="Google Shape;7203;p63"/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4" name="Google Shape;7204;p63"/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</p:grpSpPr>
            <p:sp>
              <p:nvSpPr>
                <p:cNvPr id="7205" name="Google Shape;7205;p63"/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6" name="Google Shape;7206;p63"/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07" name="Google Shape;7207;p63"/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</p:grpSpPr>
            <p:sp>
              <p:nvSpPr>
                <p:cNvPr id="7208" name="Google Shape;7208;p63"/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09" name="Google Shape;7209;p63"/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0" name="Google Shape;7210;p63"/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</p:grpSpPr>
            <p:sp>
              <p:nvSpPr>
                <p:cNvPr id="7211" name="Google Shape;7211;p63"/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rect b="b" l="l" r="r" t="t"/>
                  <a:pathLst>
                    <a:path extrusionOk="0" h="5877" w="686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2" name="Google Shape;7212;p63"/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rect b="b" l="l" r="r" t="t"/>
                  <a:pathLst>
                    <a:path extrusionOk="0" h="3413" w="3412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3" name="Google Shape;7213;p63"/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</p:grpSpPr>
            <p:sp>
              <p:nvSpPr>
                <p:cNvPr id="7214" name="Google Shape;7214;p63"/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5" name="Google Shape;7215;p63"/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6" name="Google Shape;7216;p63"/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</p:grpSpPr>
            <p:sp>
              <p:nvSpPr>
                <p:cNvPr id="7217" name="Google Shape;7217;p63"/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rect b="b" l="l" r="r" t="t"/>
                  <a:pathLst>
                    <a:path extrusionOk="0" h="4126" w="4815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18" name="Google Shape;7218;p63"/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rect b="b" l="l" r="r" t="t"/>
                  <a:pathLst>
                    <a:path extrusionOk="0" h="1661" w="1936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19" name="Google Shape;7219;p63"/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</p:grpSpPr>
            <p:sp>
              <p:nvSpPr>
                <p:cNvPr id="7220" name="Google Shape;7220;p63"/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rect b="b" l="l" r="r" t="t"/>
                  <a:pathLst>
                    <a:path extrusionOk="0" h="5036" w="588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1" name="Google Shape;7221;p63"/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rect b="b" l="l" r="r" t="t"/>
                  <a:pathLst>
                    <a:path extrusionOk="0" h="2571" w="3013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2" name="Google Shape;7222;p63"/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</p:grpSpPr>
            <p:sp>
              <p:nvSpPr>
                <p:cNvPr id="7223" name="Google Shape;7223;p63"/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rect b="b" l="l" r="r" t="t"/>
                  <a:pathLst>
                    <a:path extrusionOk="0" h="4123" w="4804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4" name="Google Shape;7224;p63"/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5" name="Google Shape;7225;p63"/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</p:grpSpPr>
            <p:sp>
              <p:nvSpPr>
                <p:cNvPr id="7226" name="Google Shape;7226;p63"/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rect b="b" l="l" r="r" t="t"/>
                  <a:pathLst>
                    <a:path extrusionOk="0" h="4126" w="4816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27" name="Google Shape;7227;p63"/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rect b="b" l="l" r="r" t="t"/>
                  <a:pathLst>
                    <a:path extrusionOk="0" h="1654" w="1933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28" name="Google Shape;7228;p63"/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</p:grpSpPr>
            <p:sp>
              <p:nvSpPr>
                <p:cNvPr id="7229" name="Google Shape;7229;p63"/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0" name="Google Shape;7230;p63"/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1" name="Google Shape;7231;p63"/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</p:grpSpPr>
            <p:sp>
              <p:nvSpPr>
                <p:cNvPr id="7232" name="Google Shape;7232;p63"/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rect b="b" l="l" r="r" t="t"/>
                  <a:pathLst>
                    <a:path extrusionOk="0" h="5762" w="6715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3" name="Google Shape;7233;p63"/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rect b="b" l="l" r="r" t="t"/>
                  <a:pathLst>
                    <a:path extrusionOk="0" h="3295" w="3848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4" name="Google Shape;7234;p63"/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</p:grpSpPr>
            <p:sp>
              <p:nvSpPr>
                <p:cNvPr id="7235" name="Google Shape;7235;p63"/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6" name="Google Shape;7236;p63"/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37" name="Google Shape;7237;p63"/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</p:grpSpPr>
            <p:sp>
              <p:nvSpPr>
                <p:cNvPr id="7238" name="Google Shape;7238;p63"/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rect b="b" l="l" r="r" t="t"/>
                  <a:pathLst>
                    <a:path extrusionOk="0" h="4383" w="5118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39" name="Google Shape;7239;p63"/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rect b="b" l="l" r="r" t="t"/>
                  <a:pathLst>
                    <a:path extrusionOk="0" h="1931" w="2251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0" name="Google Shape;7240;p63"/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</p:grpSpPr>
            <p:sp>
              <p:nvSpPr>
                <p:cNvPr id="7241" name="Google Shape;7241;p63"/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2" name="Google Shape;7242;p63"/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3" name="Google Shape;7243;p63"/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</p:grpSpPr>
            <p:sp>
              <p:nvSpPr>
                <p:cNvPr id="7244" name="Google Shape;7244;p63"/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rect b="b" l="l" r="r" t="t"/>
                  <a:pathLst>
                    <a:path extrusionOk="0" h="4167" w="4864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5" name="Google Shape;7245;p63"/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rect b="b" l="l" r="r" t="t"/>
                  <a:pathLst>
                    <a:path extrusionOk="0" h="1702" w="1985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6" name="Google Shape;7246;p63"/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</p:grpSpPr>
            <p:sp>
              <p:nvSpPr>
                <p:cNvPr id="7247" name="Google Shape;7247;p63"/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48" name="Google Shape;7248;p63"/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49" name="Google Shape;7249;p63"/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</p:grpSpPr>
            <p:sp>
              <p:nvSpPr>
                <p:cNvPr id="7250" name="Google Shape;7250;p63"/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rect b="b" l="l" r="r" t="t"/>
                  <a:pathLst>
                    <a:path extrusionOk="0" h="3429" w="4005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1" name="Google Shape;7251;p63"/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2" name="Google Shape;7252;p63"/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</p:grpSpPr>
            <p:sp>
              <p:nvSpPr>
                <p:cNvPr id="7253" name="Google Shape;7253;p63"/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4" name="Google Shape;7254;p63"/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5" name="Google Shape;7255;p63"/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</p:grpSpPr>
            <p:sp>
              <p:nvSpPr>
                <p:cNvPr id="7256" name="Google Shape;7256;p63"/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57" name="Google Shape;7257;p63"/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58" name="Google Shape;7258;p63"/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</p:grpSpPr>
            <p:sp>
              <p:nvSpPr>
                <p:cNvPr id="7259" name="Google Shape;7259;p63"/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0" name="Google Shape;7260;p63"/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1" name="Google Shape;7261;p63"/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</p:grpSpPr>
            <p:sp>
              <p:nvSpPr>
                <p:cNvPr id="7262" name="Google Shape;7262;p63"/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rect b="b" l="l" r="r" t="t"/>
                  <a:pathLst>
                    <a:path extrusionOk="0" h="3420" w="4001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3" name="Google Shape;7263;p63"/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4" name="Google Shape;7264;p63"/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</p:grpSpPr>
            <p:sp>
              <p:nvSpPr>
                <p:cNvPr id="7265" name="Google Shape;7265;p63"/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6" name="Google Shape;7266;p63"/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67" name="Google Shape;7267;p63"/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</p:grpSpPr>
            <p:sp>
              <p:nvSpPr>
                <p:cNvPr id="7268" name="Google Shape;7268;p63"/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69" name="Google Shape;7269;p63"/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rect b="b" l="l" r="r" t="t"/>
                  <a:pathLst>
                    <a:path extrusionOk="0" h="973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0" name="Google Shape;7270;p63"/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</p:grpSpPr>
            <p:sp>
              <p:nvSpPr>
                <p:cNvPr id="7271" name="Google Shape;7271;p63"/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2" name="Google Shape;7272;p63"/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3" name="Google Shape;7273;p63"/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</p:grpSpPr>
            <p:sp>
              <p:nvSpPr>
                <p:cNvPr id="7274" name="Google Shape;7274;p63"/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5" name="Google Shape;7275;p63"/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rect b="b" l="l" r="r" t="t"/>
                  <a:pathLst>
                    <a:path extrusionOk="0" h="972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6" name="Google Shape;7276;p63"/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</p:grpSpPr>
            <p:sp>
              <p:nvSpPr>
                <p:cNvPr id="7277" name="Google Shape;7277;p63"/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78" name="Google Shape;7278;p63"/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79" name="Google Shape;7279;p63"/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</p:grpSpPr>
            <p:sp>
              <p:nvSpPr>
                <p:cNvPr id="7280" name="Google Shape;7280;p63"/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1" name="Google Shape;7281;p63"/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2" name="Google Shape;7282;p63"/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</p:grpSpPr>
            <p:sp>
              <p:nvSpPr>
                <p:cNvPr id="7283" name="Google Shape;7283;p63"/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4" name="Google Shape;7284;p63"/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5" name="Google Shape;7285;p63"/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</p:grpSpPr>
            <p:sp>
              <p:nvSpPr>
                <p:cNvPr id="7286" name="Google Shape;7286;p63"/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rect b="b" l="l" r="r" t="t"/>
                  <a:pathLst>
                    <a:path extrusionOk="0" h="3430" w="3993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87" name="Google Shape;7287;p63"/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88" name="Google Shape;7288;p63"/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</p:grpSpPr>
            <p:sp>
              <p:nvSpPr>
                <p:cNvPr id="7289" name="Google Shape;7289;p63"/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0" name="Google Shape;7290;p63"/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1" name="Google Shape;7291;p63"/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</p:grpSpPr>
            <p:sp>
              <p:nvSpPr>
                <p:cNvPr id="7292" name="Google Shape;7292;p63"/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rect b="b" l="l" r="r" t="t"/>
                  <a:pathLst>
                    <a:path extrusionOk="0" h="3429" w="3993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3" name="Google Shape;7293;p63"/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4" name="Google Shape;7294;p63"/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</p:grpSpPr>
            <p:sp>
              <p:nvSpPr>
                <p:cNvPr id="7295" name="Google Shape;7295;p63"/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rect b="b" l="l" r="r" t="t"/>
                  <a:pathLst>
                    <a:path extrusionOk="0" h="3432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6" name="Google Shape;7296;p63"/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297" name="Google Shape;7297;p63"/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</p:grpSpPr>
            <p:sp>
              <p:nvSpPr>
                <p:cNvPr id="7298" name="Google Shape;7298;p63"/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299" name="Google Shape;7299;p63"/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00" name="Google Shape;7300;p63"/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rect b="b" l="l" r="r" t="t"/>
                <a:pathLst>
                  <a:path extrusionOk="0" h="4644" w="5409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1" name="Google Shape;7301;p63"/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rect b="b" l="l" r="r" t="t"/>
                <a:pathLst>
                  <a:path extrusionOk="0" h="2178" w="2179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02" name="Google Shape;7302;p63"/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</p:grpSpPr>
            <p:sp>
              <p:nvSpPr>
                <p:cNvPr id="7303" name="Google Shape;7303;p63"/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rect b="b" l="l" r="r" t="t"/>
                  <a:pathLst>
                    <a:path extrusionOk="0" h="4374" w="5118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4" name="Google Shape;7304;p63"/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rect b="b" l="l" r="r" t="t"/>
                  <a:pathLst>
                    <a:path extrusionOk="0" h="1925" w="1924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05" name="Google Shape;7305;p63"/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</p:grpSpPr>
            <p:sp>
              <p:nvSpPr>
                <p:cNvPr id="7306" name="Google Shape;7306;p63"/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rect b="b" l="l" r="r" t="t"/>
                  <a:pathLst>
                    <a:path extrusionOk="0" h="5432" w="634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07" name="Google Shape;7307;p63"/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rect b="b" l="l" r="r" t="t"/>
                  <a:pathLst>
                    <a:path extrusionOk="0" h="2976" w="3473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08" name="Google Shape;7308;p63"/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rect b="b" l="l" r="r" t="t"/>
                <a:pathLst>
                  <a:path extrusionOk="0" h="3420" w="3992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63"/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rect b="b" l="l" r="r" t="t"/>
                <a:pathLst>
                  <a:path extrusionOk="0" h="969" w="969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10" name="Google Shape;7310;p63"/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</p:grpSpPr>
            <p:sp>
              <p:nvSpPr>
                <p:cNvPr id="7311" name="Google Shape;7311;p63"/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2" name="Google Shape;7312;p63"/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3" name="Google Shape;7313;p63"/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</p:grpSpPr>
            <p:sp>
              <p:nvSpPr>
                <p:cNvPr id="7314" name="Google Shape;7314;p63"/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5" name="Google Shape;7315;p63"/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6" name="Google Shape;7316;p63"/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</p:grpSpPr>
            <p:sp>
              <p:nvSpPr>
                <p:cNvPr id="7317" name="Google Shape;7317;p63"/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18" name="Google Shape;7318;p63"/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rect b="b" l="l" r="r" t="t"/>
                  <a:pathLst>
                    <a:path extrusionOk="0" h="956" w="957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19" name="Google Shape;7319;p63"/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</p:grpSpPr>
            <p:sp>
              <p:nvSpPr>
                <p:cNvPr id="7320" name="Google Shape;7320;p63"/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rect b="b" l="l" r="r" t="t"/>
                  <a:pathLst>
                    <a:path extrusionOk="0" h="3424" w="3412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1" name="Google Shape;7321;p63"/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2" name="Google Shape;7322;p63"/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</p:grpSpPr>
            <p:sp>
              <p:nvSpPr>
                <p:cNvPr id="7323" name="Google Shape;7323;p63"/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4" name="Google Shape;7324;p63"/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5" name="Google Shape;7325;p63"/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</p:grpSpPr>
            <p:sp>
              <p:nvSpPr>
                <p:cNvPr id="7326" name="Google Shape;7326;p63"/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rect b="b" l="l" r="r" t="t"/>
                  <a:pathLst>
                    <a:path extrusionOk="0" h="3421" w="3992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27" name="Google Shape;7327;p63"/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28" name="Google Shape;7328;p63"/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</p:grpSpPr>
            <p:sp>
              <p:nvSpPr>
                <p:cNvPr id="7329" name="Google Shape;7329;p63"/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rect b="b" l="l" r="r" t="t"/>
                  <a:pathLst>
                    <a:path extrusionOk="0" h="3425" w="4005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0" name="Google Shape;7330;p63"/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1" name="Google Shape;7331;p63"/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</p:grpSpPr>
            <p:sp>
              <p:nvSpPr>
                <p:cNvPr id="7332" name="Google Shape;7332;p63"/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3" name="Google Shape;7333;p63"/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4" name="Google Shape;7334;p63"/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</p:grpSpPr>
            <p:sp>
              <p:nvSpPr>
                <p:cNvPr id="7335" name="Google Shape;7335;p63"/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6" name="Google Shape;7336;p63"/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rect b="b" l="l" r="r" t="t"/>
                  <a:pathLst>
                    <a:path extrusionOk="0" h="967" w="1138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37" name="Google Shape;7337;p63"/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</p:grpSpPr>
            <p:sp>
              <p:nvSpPr>
                <p:cNvPr id="7338" name="Google Shape;7338;p63"/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39" name="Google Shape;7339;p63"/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rect b="b" l="l" r="r" t="t"/>
                  <a:pathLst>
                    <a:path extrusionOk="0" h="973" w="1138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0" name="Google Shape;7340;p63"/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</p:grpSpPr>
            <p:sp>
              <p:nvSpPr>
                <p:cNvPr id="7341" name="Google Shape;7341;p63"/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rect b="b" l="l" r="r" t="t"/>
                  <a:pathLst>
                    <a:path extrusionOk="0" h="2058" w="2069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2" name="Google Shape;7342;p63"/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rect b="b" l="l" r="r" t="t"/>
                  <a:pathLst>
                    <a:path extrusionOk="0" h="582" w="594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43" name="Google Shape;7343;p63"/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</p:grpSpPr>
            <p:sp>
              <p:nvSpPr>
                <p:cNvPr id="7344" name="Google Shape;7344;p63"/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45" name="Google Shape;7345;p63"/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346" name="Google Shape;7346;p63"/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rect b="b" l="l" r="r" t="t"/>
                <a:pathLst>
                  <a:path extrusionOk="0" h="3421" w="3993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63"/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rect b="b" l="l" r="r" t="t"/>
                <a:pathLst>
                  <a:path extrusionOk="0" h="969" w="968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348" name="Google Shape;7348;p63"/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</p:grpSpPr>
            <p:sp>
              <p:nvSpPr>
                <p:cNvPr id="7349" name="Google Shape;7349;p63"/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0" name="Google Shape;7350;p63"/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1" name="Google Shape;7351;p63"/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</p:grpSpPr>
            <p:sp>
              <p:nvSpPr>
                <p:cNvPr id="7352" name="Google Shape;7352;p63"/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3" name="Google Shape;7353;p63"/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rect b="b" l="l" r="r" t="t"/>
                  <a:pathLst>
                    <a:path extrusionOk="0" h="976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4" name="Google Shape;7354;p63"/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</p:grpSpPr>
            <p:sp>
              <p:nvSpPr>
                <p:cNvPr id="7355" name="Google Shape;7355;p63"/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6" name="Google Shape;7356;p63"/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57" name="Google Shape;7357;p63"/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</p:grpSpPr>
            <p:sp>
              <p:nvSpPr>
                <p:cNvPr id="7358" name="Google Shape;7358;p63"/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rect b="b" l="l" r="r" t="t"/>
                  <a:pathLst>
                    <a:path extrusionOk="0" h="3413" w="3424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59" name="Google Shape;7359;p63"/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rect b="b" l="l" r="r" t="t"/>
                  <a:pathLst>
                    <a:path extrusionOk="0" h="965" w="1126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0" name="Google Shape;7360;p63"/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</p:grpSpPr>
            <p:sp>
              <p:nvSpPr>
                <p:cNvPr id="7361" name="Google Shape;7361;p63"/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2" name="Google Shape;7362;p63"/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3" name="Google Shape;7363;p63"/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</p:grpSpPr>
            <p:sp>
              <p:nvSpPr>
                <p:cNvPr id="7364" name="Google Shape;7364;p63"/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5" name="Google Shape;7365;p63"/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rect b="b" l="l" r="r" t="t"/>
                  <a:pathLst>
                    <a:path extrusionOk="0" h="969" w="956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6" name="Google Shape;7366;p63"/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</p:grpSpPr>
            <p:sp>
              <p:nvSpPr>
                <p:cNvPr id="7367" name="Google Shape;7367;p63"/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68" name="Google Shape;7368;p63"/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rect b="b" l="l" r="r" t="t"/>
                  <a:pathLst>
                    <a:path extrusionOk="0" h="957" w="957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69" name="Google Shape;7369;p63"/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</p:grpSpPr>
            <p:sp>
              <p:nvSpPr>
                <p:cNvPr id="7370" name="Google Shape;7370;p63"/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rect b="b" l="l" r="r" t="t"/>
                  <a:pathLst>
                    <a:path extrusionOk="0" h="3424" w="3424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1" name="Google Shape;7371;p63"/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2" name="Google Shape;7372;p63"/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</p:grpSpPr>
            <p:sp>
              <p:nvSpPr>
                <p:cNvPr id="7373" name="Google Shape;7373;p63"/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rect b="b" l="l" r="r" t="t"/>
                  <a:pathLst>
                    <a:path extrusionOk="0" h="3427" w="3993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4" name="Google Shape;7374;p63"/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rect b="b" l="l" r="r" t="t"/>
                  <a:pathLst>
                    <a:path extrusionOk="0" h="969" w="957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5" name="Google Shape;7375;p63"/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</p:grpSpPr>
            <p:sp>
              <p:nvSpPr>
                <p:cNvPr id="7376" name="Google Shape;7376;p63"/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77" name="Google Shape;7377;p63"/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78" name="Google Shape;7378;p63"/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</p:grpSpPr>
            <p:sp>
              <p:nvSpPr>
                <p:cNvPr id="7379" name="Google Shape;7379;p63"/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0" name="Google Shape;7380;p63"/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1" name="Google Shape;7381;p63"/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</p:grpSpPr>
            <p:sp>
              <p:nvSpPr>
                <p:cNvPr id="7382" name="Google Shape;7382;p63"/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3" name="Google Shape;7383;p63"/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rect b="b" l="l" r="r" t="t"/>
                  <a:pathLst>
                    <a:path extrusionOk="0" h="964" w="1126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4" name="Google Shape;7384;p63"/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</p:grpSpPr>
            <p:sp>
              <p:nvSpPr>
                <p:cNvPr id="7385" name="Google Shape;7385;p63"/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6" name="Google Shape;7386;p63"/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rect b="b" l="l" r="r" t="t"/>
                  <a:pathLst>
                    <a:path extrusionOk="0" h="969" w="968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87" name="Google Shape;7387;p63"/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</p:grpSpPr>
            <p:sp>
              <p:nvSpPr>
                <p:cNvPr id="7388" name="Google Shape;7388;p63"/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rect b="b" l="l" r="r" t="t"/>
                  <a:pathLst>
                    <a:path extrusionOk="0" h="3425" w="3425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89" name="Google Shape;7389;p63"/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0" name="Google Shape;7390;p63"/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</p:grpSpPr>
            <p:sp>
              <p:nvSpPr>
                <p:cNvPr id="7391" name="Google Shape;7391;p63"/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2" name="Google Shape;7392;p63"/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3" name="Google Shape;7393;p63"/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</p:grpSpPr>
            <p:sp>
              <p:nvSpPr>
                <p:cNvPr id="7394" name="Google Shape;7394;p63"/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rect b="b" l="l" r="r" t="t"/>
                  <a:pathLst>
                    <a:path extrusionOk="0" h="4073" w="4755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5" name="Google Shape;7395;p63"/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rect b="b" l="l" r="r" t="t"/>
                  <a:pathLst>
                    <a:path extrusionOk="0" h="1617" w="1888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6" name="Google Shape;7396;p63"/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</p:grpSpPr>
            <p:sp>
              <p:nvSpPr>
                <p:cNvPr id="7397" name="Google Shape;7397;p63"/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398" name="Google Shape;7398;p63"/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rect b="b" l="l" r="r" t="t"/>
                  <a:pathLst>
                    <a:path extrusionOk="0" h="977" w="1138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399" name="Google Shape;7399;p63"/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</p:grpSpPr>
            <p:sp>
              <p:nvSpPr>
                <p:cNvPr id="7400" name="Google Shape;7400;p63"/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rect b="b" l="l" r="r" t="t"/>
                  <a:pathLst>
                    <a:path extrusionOk="0" h="3420" w="4005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1" name="Google Shape;7401;p63"/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rect b="b" l="l" r="r" t="t"/>
                  <a:pathLst>
                    <a:path extrusionOk="0" h="964" w="1138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2" name="Google Shape;7402;p63"/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</p:grpSpPr>
            <p:sp>
              <p:nvSpPr>
                <p:cNvPr id="7403" name="Google Shape;7403;p63"/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rect b="b" l="l" r="r" t="t"/>
                  <a:pathLst>
                    <a:path extrusionOk="0" h="4008" w="4682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4" name="Google Shape;7404;p63"/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rect b="b" l="l" r="r" t="t"/>
                  <a:pathLst>
                    <a:path extrusionOk="0" h="1549" w="1549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5" name="Google Shape;7405;p63"/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</p:grpSpPr>
            <p:sp>
              <p:nvSpPr>
                <p:cNvPr id="7406" name="Google Shape;7406;p63"/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07" name="Google Shape;7407;p63"/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08" name="Google Shape;7408;p63"/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</p:grpSpPr>
            <p:sp>
              <p:nvSpPr>
                <p:cNvPr id="7409" name="Google Shape;7409;p63"/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rect b="b" l="l" r="r" t="t"/>
                  <a:pathLst>
                    <a:path extrusionOk="0" h="3661" w="4271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0" name="Google Shape;7410;p63"/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rect b="b" l="l" r="r" t="t"/>
                  <a:pathLst>
                    <a:path extrusionOk="0" h="1199" w="1186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1" name="Google Shape;7411;p63"/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</p:grpSpPr>
            <p:sp>
              <p:nvSpPr>
                <p:cNvPr id="7412" name="Google Shape;7412;p63"/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3" name="Google Shape;7413;p63"/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rect b="b" l="l" r="r" t="t"/>
                  <a:pathLst>
                    <a:path extrusionOk="0" h="1186" w="1199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4" name="Google Shape;7414;p63"/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</p:grpSpPr>
            <p:sp>
              <p:nvSpPr>
                <p:cNvPr id="7415" name="Google Shape;7415;p63"/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6" name="Google Shape;7416;p63"/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17" name="Google Shape;7417;p63"/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</p:grpSpPr>
            <p:sp>
              <p:nvSpPr>
                <p:cNvPr id="7418" name="Google Shape;7418;p63"/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19" name="Google Shape;7419;p63"/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rect b="b" l="l" r="r" t="t"/>
                  <a:pathLst>
                    <a:path extrusionOk="0" h="1186" w="1187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420" name="Google Shape;7420;p63"/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rect b="b" l="l" r="r" t="t"/>
                <a:pathLst>
                  <a:path extrusionOk="0" h="3648" w="4259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1" name="Google Shape;7421;p63"/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rect b="b" l="l" r="r" t="t"/>
                <a:pathLst>
                  <a:path extrusionOk="0" h="1199" w="1186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422" name="Google Shape;7422;p63"/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</p:grpSpPr>
            <p:sp>
              <p:nvSpPr>
                <p:cNvPr id="7423" name="Google Shape;7423;p63"/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rect b="b" l="l" r="r" t="t"/>
                  <a:pathLst>
                    <a:path extrusionOk="0" h="4612" w="5393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4" name="Google Shape;7424;p63"/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rect b="b" l="l" r="r" t="t"/>
                  <a:pathLst>
                    <a:path extrusionOk="0" h="2156" w="2517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5" name="Google Shape;7425;p63"/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</p:grpSpPr>
            <p:sp>
              <p:nvSpPr>
                <p:cNvPr id="7426" name="Google Shape;7426;p63"/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27" name="Google Shape;7427;p63"/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rect b="b" l="l" r="r" t="t"/>
                  <a:pathLst>
                    <a:path extrusionOk="0" h="1192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28" name="Google Shape;7428;p63"/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</p:grpSpPr>
            <p:sp>
              <p:nvSpPr>
                <p:cNvPr id="7429" name="Google Shape;7429;p63"/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rect b="b" l="l" r="r" t="t"/>
                  <a:pathLst>
                    <a:path extrusionOk="0" h="3657" w="4271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0" name="Google Shape;7430;p63"/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rect b="b" l="l" r="r" t="t"/>
                  <a:pathLst>
                    <a:path extrusionOk="0" h="1187" w="1187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431" name="Google Shape;7431;p63"/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</p:grpSpPr>
          <p:grpSp>
            <p:nvGrpSpPr>
              <p:cNvPr id="7432" name="Google Shape;7432;p63"/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</p:grpSpPr>
            <p:sp>
              <p:nvSpPr>
                <p:cNvPr id="7433" name="Google Shape;7433;p63"/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rect b="b" l="l" r="r" t="t"/>
                  <a:pathLst>
                    <a:path extrusionOk="0" fill="none" h="65420" w="36823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4" name="Google Shape;7434;p63"/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rect b="b" l="l" r="r" t="t"/>
                  <a:pathLst>
                    <a:path extrusionOk="0" fill="none" h="87218" w="84292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5" name="Google Shape;7435;p63"/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rect b="b" l="l" r="r" t="t"/>
                  <a:pathLst>
                    <a:path extrusionOk="0" fill="none" h="9909" w="1985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6" name="Google Shape;7436;p63"/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rect b="b" l="l" r="r" t="t"/>
                  <a:pathLst>
                    <a:path extrusionOk="0" fill="none" h="14868" w="1765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7" name="Google Shape;7437;p63"/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rect b="b" l="l" r="r" t="t"/>
                  <a:pathLst>
                    <a:path extrusionOk="0" fill="none" h="2819" w="18303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8" name="Google Shape;7438;p63"/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rect b="b" l="l" r="r" t="t"/>
                  <a:pathLst>
                    <a:path extrusionOk="0" fill="none" h="14323" w="3085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39" name="Google Shape;7439;p63"/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rect b="b" l="l" r="r" t="t"/>
                  <a:pathLst>
                    <a:path extrusionOk="0" fill="none" h="17820" w="5155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0" name="Google Shape;7440;p63"/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rect b="b" l="l" r="r" t="t"/>
                  <a:pathLst>
                    <a:path extrusionOk="0" fill="none" h="6678" w="13259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1" name="Google Shape;7441;p63"/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rect b="b" l="l" r="r" t="t"/>
                  <a:pathLst>
                    <a:path extrusionOk="0" fill="none" h="3799" w="14421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2" name="Google Shape;7442;p63"/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rect b="b" l="l" r="r" t="t"/>
                  <a:pathLst>
                    <a:path extrusionOk="0" fill="none" h="9787" w="3037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3" name="Google Shape;7443;p63"/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rect b="b" l="l" r="r" t="t"/>
                  <a:pathLst>
                    <a:path extrusionOk="0" fill="none" h="14807" w="6655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4" name="Google Shape;7444;p63"/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rect b="b" l="l" r="r" t="t"/>
                  <a:pathLst>
                    <a:path extrusionOk="0" fill="none" h="15134" w="835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5" name="Google Shape;7445;p63"/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rect b="b" l="l" r="r" t="t"/>
                  <a:pathLst>
                    <a:path extrusionOk="0" fill="none" h="7694" w="10851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6" name="Google Shape;7446;p63"/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rect b="b" l="l" r="r" t="t"/>
                  <a:pathLst>
                    <a:path extrusionOk="0" fill="none" h="1924" w="10417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7" name="Google Shape;7447;p63"/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rect b="b" l="l" r="r" t="t"/>
                  <a:pathLst>
                    <a:path extrusionOk="0" fill="none" h="3038" w="7622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8" name="Google Shape;7448;p63"/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rect b="b" l="l" r="r" t="t"/>
                  <a:pathLst>
                    <a:path extrusionOk="0" fill="none" h="9811" w="5082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49" name="Google Shape;7449;p63"/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rect b="b" l="l" r="r" t="t"/>
                  <a:pathLst>
                    <a:path extrusionOk="0" fill="none" h="1175" w="13114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0" name="Google Shape;7450;p63"/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rect b="b" l="l" r="r" t="t"/>
                  <a:pathLst>
                    <a:path extrusionOk="0" fill="none" h="13344" w="657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1" name="Google Shape;7451;p63"/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rect b="b" l="l" r="r" t="t"/>
                  <a:pathLst>
                    <a:path extrusionOk="0" fill="none" h="1" w="9739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2" name="Google Shape;7452;p63"/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rect b="b" l="l" r="r" t="t"/>
                  <a:pathLst>
                    <a:path extrusionOk="0" fill="none" h="8046" w="10695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3" name="Google Shape;7453;p63"/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rect b="b" l="l" r="r" t="t"/>
                  <a:pathLst>
                    <a:path extrusionOk="0" fill="none" h="8118" w="5953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4" name="Google Shape;7454;p63"/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rect b="b" l="l" r="r" t="t"/>
                  <a:pathLst>
                    <a:path extrusionOk="0" fill="none" h="4670" w="10901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5" name="Google Shape;7455;p63"/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rect b="b" l="l" r="r" t="t"/>
                  <a:pathLst>
                    <a:path extrusionOk="0" fill="none" h="10089" w="8953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6" name="Google Shape;7456;p63"/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rect b="b" l="l" r="r" t="t"/>
                  <a:pathLst>
                    <a:path extrusionOk="0" fill="none" h="8601" w="438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7" name="Google Shape;7457;p63"/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rect b="b" l="l" r="r" t="t"/>
                  <a:pathLst>
                    <a:path extrusionOk="0" fill="none" h="1622" w="14795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8" name="Google Shape;7458;p63"/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rect b="b" l="l" r="r" t="t"/>
                  <a:pathLst>
                    <a:path extrusionOk="0" fill="none" h="5167" w="28888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59" name="Google Shape;7459;p63"/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rect b="b" l="l" r="r" t="t"/>
                  <a:pathLst>
                    <a:path extrusionOk="0" fill="none" h="14554" w="513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0" name="Google Shape;7460;p63"/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rect b="b" l="l" r="r" t="t"/>
                  <a:pathLst>
                    <a:path extrusionOk="0" fill="none" h="7767" w="9449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1" name="Google Shape;7461;p63"/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rect b="b" l="l" r="r" t="t"/>
                  <a:pathLst>
                    <a:path extrusionOk="0" fill="none" h="8614" w="6388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2" name="Google Shape;7462;p63"/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rect b="b" l="l" r="r" t="t"/>
                  <a:pathLst>
                    <a:path extrusionOk="0" fill="none" h="6788" w="14578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3" name="Google Shape;7463;p63"/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rect b="b" l="l" r="r" t="t"/>
                  <a:pathLst>
                    <a:path extrusionOk="0" fill="none" h="9690" w="7041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4" name="Google Shape;7464;p63"/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rect b="b" l="l" r="r" t="t"/>
                  <a:pathLst>
                    <a:path extrusionOk="0" fill="none" h="12400" w="5166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5" name="Google Shape;7465;p63"/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rect b="b" l="l" r="r" t="t"/>
                  <a:pathLst>
                    <a:path extrusionOk="0" fill="none" h="6194" w="703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6" name="Google Shape;7466;p63"/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rect b="b" l="l" r="r" t="t"/>
                  <a:pathLst>
                    <a:path extrusionOk="0" fill="none" h="2711" w="12206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7" name="Google Shape;7467;p63"/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rect b="b" l="l" r="r" t="t"/>
                  <a:pathLst>
                    <a:path extrusionOk="0" fill="none" h="17336" w="5372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8" name="Google Shape;7468;p63"/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rect b="b" l="l" r="r" t="t"/>
                  <a:pathLst>
                    <a:path extrusionOk="0" fill="none" h="14626" w="4526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69" name="Google Shape;7469;p63"/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rect b="b" l="l" r="r" t="t"/>
                  <a:pathLst>
                    <a:path extrusionOk="0" fill="none" h="6618" w="1915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0" name="Google Shape;7470;p63"/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rect b="b" l="l" r="r" t="t"/>
                  <a:pathLst>
                    <a:path extrusionOk="0" fill="none" h="12593" w="2565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1" name="Google Shape;7471;p63"/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rect b="b" l="l" r="r" t="t"/>
                  <a:pathLst>
                    <a:path extrusionOk="0" fill="none" h="5312" w="12437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2" name="Google Shape;7472;p63"/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rect b="b" l="l" r="r" t="t"/>
                  <a:pathLst>
                    <a:path extrusionOk="0" fill="none" h="11336" w="8698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3" name="Google Shape;7473;p63"/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rect b="b" l="l" r="r" t="t"/>
                  <a:pathLst>
                    <a:path extrusionOk="0" fill="none" h="4598" w="11372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4" name="Google Shape;7474;p63"/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rect b="b" l="l" r="r" t="t"/>
                  <a:pathLst>
                    <a:path extrusionOk="0" fill="none" h="6267" w="16888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5" name="Google Shape;7475;p63"/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rect b="b" l="l" r="r" t="t"/>
                  <a:pathLst>
                    <a:path extrusionOk="0" fill="none" h="12146" w="934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6" name="Google Shape;7476;p63"/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rect b="b" l="l" r="r" t="t"/>
                  <a:pathLst>
                    <a:path extrusionOk="0" fill="none" h="5082" w="26953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7" name="Google Shape;7477;p63"/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rect b="b" l="l" r="r" t="t"/>
                  <a:pathLst>
                    <a:path extrusionOk="0" fill="none" h="22235" w="12679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8" name="Google Shape;7478;p63"/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rect b="b" l="l" r="r" t="t"/>
                  <a:pathLst>
                    <a:path extrusionOk="0" fill="none" h="14203" w="20312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79" name="Google Shape;7479;p63"/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rect b="b" l="l" r="r" t="t"/>
                  <a:pathLst>
                    <a:path extrusionOk="0" fill="none" h="9304" w="15352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0" name="Google Shape;7480;p63"/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rect b="b" l="l" r="r" t="t"/>
                  <a:pathLst>
                    <a:path extrusionOk="0" fill="none" h="17832" w="5057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1" name="Google Shape;7481;p63"/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rect b="b" l="l" r="r" t="t"/>
                  <a:pathLst>
                    <a:path extrusionOk="0" fill="none" h="1307" w="6594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2" name="Google Shape;7482;p63"/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rect b="b" l="l" r="r" t="t"/>
                  <a:pathLst>
                    <a:path extrusionOk="0" fill="none" h="8759" w="605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3" name="Google Shape;7483;p63"/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rect b="b" l="l" r="r" t="t"/>
                  <a:pathLst>
                    <a:path extrusionOk="0" fill="none" h="8251" w="1307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4" name="Google Shape;7484;p63"/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rect b="b" l="l" r="r" t="t"/>
                  <a:pathLst>
                    <a:path extrusionOk="0" fill="none" h="2021" w="5807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5" name="Google Shape;7485;p63"/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rect b="b" l="l" r="r" t="t"/>
                  <a:pathLst>
                    <a:path extrusionOk="0" fill="none" h="12932" w="2094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6" name="Google Shape;7486;p63"/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rect b="b" l="l" r="r" t="t"/>
                  <a:pathLst>
                    <a:path extrusionOk="0" fill="none" h="6194" w="1667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7" name="Google Shape;7487;p63"/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rect b="b" l="l" r="r" t="t"/>
                  <a:pathLst>
                    <a:path extrusionOk="0" fill="none" h="11844" w="3364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88" name="Google Shape;7488;p63"/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rect b="b" l="l" r="r" t="t"/>
                  <a:pathLst>
                    <a:path extrusionOk="0" fill="none" h="6703" w="11009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noFill/>
                <a:ln cap="flat" cmpd="sng" w="1825">
                  <a:solidFill>
                    <a:srgbClr val="A5B7C5"/>
                  </a:solidFill>
                  <a:prstDash val="solid"/>
                  <a:miter lim="1209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89" name="Google Shape;7489;p63"/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</p:grpSpPr>
            <p:sp>
              <p:nvSpPr>
                <p:cNvPr id="7490" name="Google Shape;7490;p63"/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rect b="b" l="l" r="r" t="t"/>
                  <a:pathLst>
                    <a:path extrusionOk="0" h="4122" w="4804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1" name="Google Shape;7491;p63"/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2" name="Google Shape;7492;p63"/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</p:grpSpPr>
            <p:sp>
              <p:nvSpPr>
                <p:cNvPr id="7493" name="Google Shape;7493;p63"/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4" name="Google Shape;7494;p63"/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5" name="Google Shape;7495;p63"/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</p:grpSpPr>
            <p:sp>
              <p:nvSpPr>
                <p:cNvPr id="7496" name="Google Shape;7496;p63"/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rect b="b" l="l" r="r" t="t"/>
                  <a:pathLst>
                    <a:path extrusionOk="0" h="4126" w="4804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497" name="Google Shape;7497;p63"/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498" name="Google Shape;7498;p63"/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</p:grpSpPr>
            <p:sp>
              <p:nvSpPr>
                <p:cNvPr id="7499" name="Google Shape;7499;p63"/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rect b="b" l="l" r="r" t="t"/>
                  <a:pathLst>
                    <a:path extrusionOk="0" h="4115" w="4815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0" name="Google Shape;7500;p63"/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1" name="Google Shape;7501;p63"/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</p:grpSpPr>
            <p:sp>
              <p:nvSpPr>
                <p:cNvPr id="7502" name="Google Shape;7502;p63"/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3" name="Google Shape;7503;p63"/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4" name="Google Shape;7504;p63"/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</p:grpSpPr>
            <p:sp>
              <p:nvSpPr>
                <p:cNvPr id="7505" name="Google Shape;7505;p63"/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rect b="b" l="l" r="r" t="t"/>
                  <a:pathLst>
                    <a:path extrusionOk="0" h="4122" w="4816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6" name="Google Shape;7506;p63"/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07" name="Google Shape;7507;p63"/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</p:grpSpPr>
            <p:sp>
              <p:nvSpPr>
                <p:cNvPr id="7508" name="Google Shape;7508;p63"/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09" name="Google Shape;7509;p63"/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rect b="b" l="l" r="r" t="t"/>
                  <a:pathLst>
                    <a:path extrusionOk="0" h="1659" w="1659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0" name="Google Shape;7510;p63"/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</p:grpSpPr>
            <p:sp>
              <p:nvSpPr>
                <p:cNvPr id="7511" name="Google Shape;7511;p63"/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2" name="Google Shape;7512;p63"/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3" name="Google Shape;7513;p63"/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</p:grpSpPr>
            <p:sp>
              <p:nvSpPr>
                <p:cNvPr id="7514" name="Google Shape;7514;p63"/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rect b="b" l="l" r="r" t="t"/>
                  <a:pathLst>
                    <a:path extrusionOk="0" h="4122" w="4803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5" name="Google Shape;7515;p63"/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6" name="Google Shape;7516;p63"/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</p:grpSpPr>
            <p:sp>
              <p:nvSpPr>
                <p:cNvPr id="7517" name="Google Shape;7517;p63"/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18" name="Google Shape;7518;p63"/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19" name="Google Shape;7519;p63"/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</p:grpSpPr>
            <p:sp>
              <p:nvSpPr>
                <p:cNvPr id="7520" name="Google Shape;7520;p63"/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rect b="b" l="l" r="r" t="t"/>
                  <a:pathLst>
                    <a:path extrusionOk="0" h="4117" w="4815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1" name="Google Shape;7521;p63"/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522" name="Google Shape;7522;p63"/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rect b="b" l="l" r="r" t="t"/>
                <a:pathLst>
                  <a:path extrusionOk="0" h="5204" w="6073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3" name="Google Shape;7523;p63"/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rect b="b" l="l" r="r" t="t"/>
                <a:pathLst>
                  <a:path extrusionOk="0" h="2727" w="3182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524" name="Google Shape;7524;p63"/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</p:grpSpPr>
            <p:sp>
              <p:nvSpPr>
                <p:cNvPr id="7525" name="Google Shape;7525;p63"/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6" name="Google Shape;7526;p63"/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27" name="Google Shape;7527;p63"/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</p:grpSpPr>
            <p:sp>
              <p:nvSpPr>
                <p:cNvPr id="7528" name="Google Shape;7528;p63"/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29" name="Google Shape;7529;p63"/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0" name="Google Shape;7530;p63"/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</p:grpSpPr>
            <p:sp>
              <p:nvSpPr>
                <p:cNvPr id="7531" name="Google Shape;7531;p63"/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rect b="b" l="l" r="r" t="t"/>
                  <a:pathLst>
                    <a:path extrusionOk="0" h="4126" w="4803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2" name="Google Shape;7532;p63"/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3" name="Google Shape;7533;p63"/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</p:grpSpPr>
            <p:sp>
              <p:nvSpPr>
                <p:cNvPr id="7534" name="Google Shape;7534;p63"/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5" name="Google Shape;7535;p63"/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rect b="b" l="l" r="r" t="t"/>
                  <a:pathLst>
                    <a:path extrusionOk="0" h="1658" w="1659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6" name="Google Shape;7536;p63"/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</p:grpSpPr>
            <p:sp>
              <p:nvSpPr>
                <p:cNvPr id="7537" name="Google Shape;7537;p63"/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38" name="Google Shape;7538;p63"/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rect b="b" l="l" r="r" t="t"/>
                  <a:pathLst>
                    <a:path extrusionOk="0" h="1659" w="1658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39" name="Google Shape;7539;p63"/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</p:grpSpPr>
            <p:sp>
              <p:nvSpPr>
                <p:cNvPr id="7540" name="Google Shape;7540;p63"/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rect b="b" l="l" r="r" t="t"/>
                  <a:pathLst>
                    <a:path extrusionOk="0" h="4114" w="4803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1" name="Google Shape;7541;p63"/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2" name="Google Shape;7542;p63"/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</p:grpSpPr>
            <p:sp>
              <p:nvSpPr>
                <p:cNvPr id="7543" name="Google Shape;7543;p63"/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rect b="b" l="l" r="r" t="t"/>
                  <a:pathLst>
                    <a:path extrusionOk="0" h="4117" w="4803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4" name="Google Shape;7544;p63"/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5" name="Google Shape;7545;p63"/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</p:grpSpPr>
            <p:sp>
              <p:nvSpPr>
                <p:cNvPr id="7546" name="Google Shape;7546;p63"/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rect b="b" l="l" r="r" t="t"/>
                  <a:pathLst>
                    <a:path extrusionOk="0" h="4115" w="480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47" name="Google Shape;7547;p63"/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rect b="b" l="l" r="r" t="t"/>
                  <a:pathLst>
                    <a:path extrusionOk="0" h="1658" w="1936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48" name="Google Shape;7548;p63"/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</p:grpSpPr>
            <p:sp>
              <p:nvSpPr>
                <p:cNvPr id="7549" name="Google Shape;7549;p63"/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rect b="b" l="l" r="r" t="t"/>
                  <a:pathLst>
                    <a:path extrusionOk="0" h="4115" w="4804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0" name="Google Shape;7550;p63"/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rect b="b" l="l" r="r" t="t"/>
                  <a:pathLst>
                    <a:path extrusionOk="0" h="1655" w="1936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1" name="Google Shape;7551;p63"/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</p:grpSpPr>
            <p:sp>
              <p:nvSpPr>
                <p:cNvPr id="7552" name="Google Shape;7552;p63"/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rect b="b" l="l" r="r" t="t"/>
                  <a:pathLst>
                    <a:path extrusionOk="0" h="4114" w="4804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3" name="Google Shape;7553;p63"/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rect b="b" l="l" r="r" t="t"/>
                  <a:pathLst>
                    <a:path extrusionOk="0" h="1658" w="1658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4" name="Google Shape;7554;p63"/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</p:grpSpPr>
            <p:sp>
              <p:nvSpPr>
                <p:cNvPr id="7555" name="Google Shape;7555;p63"/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rect b="b" l="l" r="r" t="t"/>
                  <a:pathLst>
                    <a:path extrusionOk="0" h="4115" w="4803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6" name="Google Shape;7556;p63"/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rect b="b" l="l" r="r" t="t"/>
                  <a:pathLst>
                    <a:path extrusionOk="0" h="1658" w="1937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57" name="Google Shape;7557;p63"/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</p:grpSpPr>
            <p:sp>
              <p:nvSpPr>
                <p:cNvPr id="7558" name="Google Shape;7558;p63"/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rect b="b" l="l" r="r" t="t"/>
                  <a:pathLst>
                    <a:path extrusionOk="0" h="3649" w="4259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59" name="Google Shape;7559;p63"/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0" name="Google Shape;7560;p63"/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</p:grpSpPr>
            <p:sp>
              <p:nvSpPr>
                <p:cNvPr id="7561" name="Google Shape;7561;p63"/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rect b="b" l="l" r="r" t="t"/>
                  <a:pathLst>
                    <a:path extrusionOk="0" h="4237" w="4948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2" name="Google Shape;7562;p63"/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rect b="b" l="l" r="r" t="t"/>
                  <a:pathLst>
                    <a:path extrusionOk="0" h="1780" w="2094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3" name="Google Shape;7563;p63"/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</p:grpSpPr>
            <p:sp>
              <p:nvSpPr>
                <p:cNvPr id="7564" name="Google Shape;7564;p63"/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rect b="b" l="l" r="r" t="t"/>
                  <a:pathLst>
                    <a:path extrusionOk="0" h="3988" w="4647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5" name="Google Shape;7565;p63"/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rect b="b" l="l" r="r" t="t"/>
                  <a:pathLst>
                    <a:path extrusionOk="0" h="1525" w="1525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6" name="Google Shape;7566;p63"/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</p:grpSpPr>
            <p:sp>
              <p:nvSpPr>
                <p:cNvPr id="7567" name="Google Shape;7567;p63"/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68" name="Google Shape;7568;p63"/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69" name="Google Shape;7569;p63"/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</p:grpSpPr>
            <p:sp>
              <p:nvSpPr>
                <p:cNvPr id="7570" name="Google Shape;7570;p63"/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rect b="b" l="l" r="r" t="t"/>
                  <a:pathLst>
                    <a:path extrusionOk="0" h="3420" w="3993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1" name="Google Shape;7571;p63"/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rect b="b" l="l" r="r" t="t"/>
                  <a:pathLst>
                    <a:path extrusionOk="0" h="968" w="969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2" name="Google Shape;7572;p63"/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</p:grpSpPr>
            <p:sp>
              <p:nvSpPr>
                <p:cNvPr id="7573" name="Google Shape;7573;p63"/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rect b="b" l="l" r="r" t="t"/>
                  <a:pathLst>
                    <a:path extrusionOk="0" h="3421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4" name="Google Shape;7574;p63"/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5" name="Google Shape;7575;p63"/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</p:grpSpPr>
            <p:sp>
              <p:nvSpPr>
                <p:cNvPr id="7576" name="Google Shape;7576;p63"/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rect b="b" l="l" r="r" t="t"/>
                  <a:pathLst>
                    <a:path extrusionOk="0" h="3421" w="4005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77" name="Google Shape;7577;p63"/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rect b="b" l="l" r="r" t="t"/>
                  <a:pathLst>
                    <a:path extrusionOk="0" h="969" w="981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78" name="Google Shape;7578;p63"/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</p:grpSpPr>
            <p:sp>
              <p:nvSpPr>
                <p:cNvPr id="7579" name="Google Shape;7579;p63"/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rect b="b" l="l" r="r" t="t"/>
                  <a:pathLst>
                    <a:path extrusionOk="0" h="3426" w="3993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0" name="Google Shape;7580;p63"/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rect b="b" l="l" r="r" t="t"/>
                  <a:pathLst>
                    <a:path extrusionOk="0" h="965" w="1138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1" name="Google Shape;7581;p63"/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</p:grpSpPr>
            <p:sp>
              <p:nvSpPr>
                <p:cNvPr id="7582" name="Google Shape;7582;p63"/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rect b="b" l="l" r="r" t="t"/>
                  <a:pathLst>
                    <a:path extrusionOk="0" h="3433" w="3993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3" name="Google Shape;7583;p63"/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rect b="b" l="l" r="r" t="t"/>
                  <a:pathLst>
                    <a:path extrusionOk="0" h="969" w="969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4" name="Google Shape;7584;p63"/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</p:grpSpPr>
            <p:sp>
              <p:nvSpPr>
                <p:cNvPr id="7585" name="Google Shape;7585;p63"/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rect b="b" l="l" r="r" t="t"/>
                  <a:pathLst>
                    <a:path extrusionOk="0" h="3420" w="3992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6" name="Google Shape;7586;p63"/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rect b="b" l="l" r="r" t="t"/>
                  <a:pathLst>
                    <a:path extrusionOk="0" h="972" w="1126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87" name="Google Shape;7587;p63"/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</p:grpSpPr>
            <p:sp>
              <p:nvSpPr>
                <p:cNvPr id="7588" name="Google Shape;7588;p63"/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rect b="b" l="l" r="r" t="t"/>
                  <a:pathLst>
                    <a:path extrusionOk="0" h="3432" w="4005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89" name="Google Shape;7589;p63"/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rect b="b" l="l" r="r" t="t"/>
                  <a:pathLst>
                    <a:path extrusionOk="0" h="968" w="968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0" name="Google Shape;7590;p63"/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</p:grpSpPr>
            <p:sp>
              <p:nvSpPr>
                <p:cNvPr id="7591" name="Google Shape;7591;p63"/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rect b="b" l="l" r="r" t="t"/>
                  <a:pathLst>
                    <a:path extrusionOk="0" h="4236" w="4949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2" name="Google Shape;7592;p63"/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rect b="b" l="l" r="r" t="t"/>
                  <a:pathLst>
                    <a:path extrusionOk="0" h="1779" w="1767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3" name="Google Shape;7593;p63"/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</p:grpSpPr>
            <p:sp>
              <p:nvSpPr>
                <p:cNvPr id="7594" name="Google Shape;7594;p63"/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rect b="b" l="l" r="r" t="t"/>
                  <a:pathLst>
                    <a:path extrusionOk="0" h="3658" w="4267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5" name="Google Shape;7595;p63"/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rect b="b" l="l" r="r" t="t"/>
                  <a:pathLst>
                    <a:path extrusionOk="0" h="1193" w="1392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6" name="Google Shape;7596;p63"/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</p:grpSpPr>
            <p:sp>
              <p:nvSpPr>
                <p:cNvPr id="7597" name="Google Shape;7597;p63"/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rect b="b" l="l" r="r" t="t"/>
                  <a:pathLst>
                    <a:path extrusionOk="0" h="3649" w="4271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598" name="Google Shape;7598;p63"/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rect b="b" l="l" r="r" t="t"/>
                  <a:pathLst>
                    <a:path extrusionOk="0" h="1187" w="1186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599" name="Google Shape;7599;p63"/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</p:grpSpPr>
            <p:sp>
              <p:nvSpPr>
                <p:cNvPr id="7600" name="Google Shape;7600;p63"/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rect b="b" l="l" r="r" t="t"/>
                  <a:pathLst>
                    <a:path extrusionOk="0" h="3648" w="4271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1" name="Google Shape;7601;p63"/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rect b="b" l="l" r="r" t="t"/>
                  <a:pathLst>
                    <a:path extrusionOk="0" h="1186" w="1198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2" name="Google Shape;7602;p63"/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</p:grpSpPr>
            <p:sp>
              <p:nvSpPr>
                <p:cNvPr id="7603" name="Google Shape;7603;p63"/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4" name="Google Shape;7604;p63"/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rect b="b" l="l" r="r" t="t"/>
                  <a:pathLst>
                    <a:path extrusionOk="0" h="1192" w="1393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5" name="Google Shape;7605;p63"/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</p:grpSpPr>
            <p:sp>
              <p:nvSpPr>
                <p:cNvPr id="7606" name="Google Shape;7606;p63"/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rect b="b" l="l" r="r" t="t"/>
                  <a:pathLst>
                    <a:path extrusionOk="0" h="4085" w="4767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07" name="Google Shape;7607;p63"/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rect b="b" l="l" r="r" t="t"/>
                  <a:pathLst>
                    <a:path extrusionOk="0" h="1629" w="190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08" name="Google Shape;7608;p63"/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</p:grpSpPr>
            <p:sp>
              <p:nvSpPr>
                <p:cNvPr id="7609" name="Google Shape;7609;p63"/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rect b="b" l="l" r="r" t="t"/>
                  <a:pathLst>
                    <a:path extrusionOk="0" h="3648" w="4259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0" name="Google Shape;7610;p63"/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rect b="b" l="l" r="r" t="t"/>
                  <a:pathLst>
                    <a:path extrusionOk="0" h="1195" w="1404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1" name="Google Shape;7611;p63"/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</p:grpSpPr>
            <p:sp>
              <p:nvSpPr>
                <p:cNvPr id="7612" name="Google Shape;7612;p63"/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rect b="b" l="l" r="r" t="t"/>
                  <a:pathLst>
                    <a:path extrusionOk="0" h="3657" w="4259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3" name="Google Shape;7613;p63"/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rect b="b" l="l" r="r" t="t"/>
                  <a:pathLst>
                    <a:path extrusionOk="0" h="1199" w="1187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4" name="Google Shape;7614;p63"/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</p:grpSpPr>
            <p:sp>
              <p:nvSpPr>
                <p:cNvPr id="7615" name="Google Shape;7615;p63"/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rect b="b" l="l" r="r" t="t"/>
                  <a:pathLst>
                    <a:path extrusionOk="0" h="3658" w="4259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6" name="Google Shape;7616;p63"/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rect b="b" l="l" r="r" t="t"/>
                  <a:pathLst>
                    <a:path extrusionOk="0" h="1193" w="1393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17" name="Google Shape;7617;p63"/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</p:grpSpPr>
            <p:sp>
              <p:nvSpPr>
                <p:cNvPr id="7618" name="Google Shape;7618;p63"/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rect b="b" l="l" r="r" t="t"/>
                  <a:pathLst>
                    <a:path extrusionOk="0" h="4738" w="5541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19" name="Google Shape;7619;p63"/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rect b="b" l="l" r="r" t="t"/>
                  <a:pathLst>
                    <a:path extrusionOk="0" h="2282" w="2663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0" name="Google Shape;7620;p63"/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</p:grpSpPr>
            <p:sp>
              <p:nvSpPr>
                <p:cNvPr id="7621" name="Google Shape;7621;p63"/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rect b="b" l="l" r="r" t="t"/>
                  <a:pathLst>
                    <a:path extrusionOk="0" h="4744" w="5541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2" name="Google Shape;7622;p63"/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rect b="b" l="l" r="r" t="t"/>
                  <a:pathLst>
                    <a:path extrusionOk="0" h="2275" w="2275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623" name="Google Shape;7623;p63"/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</p:grpSpPr>
            <p:sp>
              <p:nvSpPr>
                <p:cNvPr id="7624" name="Google Shape;7624;p63"/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rect b="b" l="l" r="r" t="t"/>
                  <a:pathLst>
                    <a:path extrusionOk="0" h="3433" w="4005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solidFill>
                  <a:srgbClr val="CFD9E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625" name="Google Shape;7625;p63"/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rect b="b" l="l" r="r" t="t"/>
                  <a:pathLst>
                    <a:path extrusionOk="0" h="967" w="1126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solidFill>
                  <a:srgbClr val="869FB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7629" name="Shape 7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30" name="Google Shape;7630;p64"/>
          <p:cNvGrpSpPr/>
          <p:nvPr/>
        </p:nvGrpSpPr>
        <p:grpSpPr>
          <a:xfrm>
            <a:off x="2126623" y="3607908"/>
            <a:ext cx="1102891" cy="760337"/>
            <a:chOff x="4967783" y="2151471"/>
            <a:chExt cx="3920692" cy="2702940"/>
          </a:xfrm>
        </p:grpSpPr>
        <p:grpSp>
          <p:nvGrpSpPr>
            <p:cNvPr id="7631" name="Google Shape;7631;p64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632" name="Google Shape;7632;p64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3" name="Google Shape;7633;p64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rect b="b" l="l" r="r" t="t"/>
                <a:pathLst>
                  <a:path extrusionOk="0" h="36518" w="128485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4" name="Google Shape;7634;p64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rect b="b" l="l" r="r" t="t"/>
                <a:pathLst>
                  <a:path extrusionOk="0" h="35489" w="50609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5" name="Google Shape;7635;p64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rect b="b" l="l" r="r" t="t"/>
                <a:pathLst>
                  <a:path extrusionOk="0" h="36518" w="18710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6" name="Google Shape;7636;p64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rect b="b" l="l" r="r" t="t"/>
                <a:pathLst>
                  <a:path extrusionOk="0" h="34353" w="86774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7" name="Google Shape;7637;p64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rect b="b" l="l" r="r" t="t"/>
                <a:pathLst>
                  <a:path extrusionOk="0" h="2706" w="143713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8" name="Google Shape;7638;p64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rect b="b" l="l" r="r" t="t"/>
                <a:pathLst>
                  <a:path extrusionOk="0" h="2706" w="10652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39" name="Google Shape;7639;p64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640" name="Google Shape;7640;p64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64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2" name="Google Shape;7642;p64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3" name="Google Shape;7643;p64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4" name="Google Shape;7644;p64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rect b="b" l="l" r="r" t="t"/>
                <a:pathLst>
                  <a:path extrusionOk="0" h="27693" w="31949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45" name="Google Shape;7645;p64"/>
          <p:cNvGrpSpPr/>
          <p:nvPr/>
        </p:nvGrpSpPr>
        <p:grpSpPr>
          <a:xfrm>
            <a:off x="3530532" y="1496185"/>
            <a:ext cx="1561911" cy="708580"/>
            <a:chOff x="3530532" y="1496185"/>
            <a:chExt cx="1561911" cy="708580"/>
          </a:xfrm>
        </p:grpSpPr>
        <p:grpSp>
          <p:nvGrpSpPr>
            <p:cNvPr id="7646" name="Google Shape;7646;p64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647" name="Google Shape;7647;p64"/>
              <p:cNvCxnSpPr>
                <a:endCxn id="7648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49" name="Google Shape;7649;p64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50" name="Google Shape;7650;p64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51" name="Google Shape;7651;p64"/>
              <p:cNvCxnSpPr>
                <a:stCxn id="7648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triangle"/>
              </a:ln>
            </p:spPr>
          </p:cxnSp>
        </p:grpSp>
        <p:grpSp>
          <p:nvGrpSpPr>
            <p:cNvPr id="7652" name="Google Shape;7652;p64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653" name="Google Shape;7653;p64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54" name="Google Shape;7654;p64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55" name="Google Shape;7655;p64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6" name="Google Shape;7656;p64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57" name="Google Shape;7657;p64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658" name="Google Shape;7658;p64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59" name="Google Shape;7659;p64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60" name="Google Shape;7660;p64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661" name="Google Shape;7661;p64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62" name="Google Shape;7662;p64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663" name="Google Shape;7663;p64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8" name="Google Shape;7648;p64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64" name="Google Shape;7664;p64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665" name="Google Shape;7665;p64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66" name="Google Shape;7666;p64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67" name="Google Shape;7667;p64"/>
          <p:cNvGrpSpPr/>
          <p:nvPr/>
        </p:nvGrpSpPr>
        <p:grpSpPr>
          <a:xfrm>
            <a:off x="3512551" y="2358282"/>
            <a:ext cx="1597032" cy="378649"/>
            <a:chOff x="3512551" y="2358282"/>
            <a:chExt cx="1597032" cy="378649"/>
          </a:xfrm>
        </p:grpSpPr>
        <p:grpSp>
          <p:nvGrpSpPr>
            <p:cNvPr id="7668" name="Google Shape;7668;p64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669" name="Google Shape;7669;p64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70" name="Google Shape;7670;p64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671" name="Google Shape;7671;p64"/>
              <p:cNvCxnSpPr>
                <a:stCxn id="7672" idx="6"/>
                <a:endCxn id="7673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7674" name="Google Shape;7674;p64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675" name="Google Shape;7675;p64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73" name="Google Shape;7673;p64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64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77" name="Google Shape;7677;p64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678" name="Google Shape;7678;p64"/>
              <p:cNvCxnSpPr>
                <a:stCxn id="7679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80" name="Google Shape;7680;p64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9" name="Google Shape;7679;p64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1" name="Google Shape;7681;p64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682" name="Google Shape;7682;p64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83" name="Google Shape;7683;p64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4" name="Google Shape;7684;p64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85" name="Google Shape;7685;p64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686" name="Google Shape;7686;p64"/>
              <p:cNvCxnSpPr>
                <a:stCxn id="7687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7672" name="Google Shape;7672;p64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7" name="Google Shape;7687;p64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688" name="Google Shape;7688;p64"/>
          <p:cNvGrpSpPr/>
          <p:nvPr/>
        </p:nvGrpSpPr>
        <p:grpSpPr>
          <a:xfrm>
            <a:off x="6872633" y="1182079"/>
            <a:ext cx="1559809" cy="722610"/>
            <a:chOff x="634175" y="2986275"/>
            <a:chExt cx="3147949" cy="1458344"/>
          </a:xfrm>
        </p:grpSpPr>
        <p:cxnSp>
          <p:nvCxnSpPr>
            <p:cNvPr id="7689" name="Google Shape;7689;p64"/>
            <p:cNvCxnSpPr>
              <a:stCxn id="7690" idx="4"/>
              <a:endCxn id="7691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92" name="Google Shape;7692;p64"/>
            <p:cNvCxnSpPr>
              <a:stCxn id="7691" idx="0"/>
              <a:endCxn id="7693" idx="4"/>
            </p:cNvCxnSpPr>
            <p:nvPr/>
          </p:nvCxnSpPr>
          <p:spPr>
            <a:xfrm flipH="1" rot="10800000">
              <a:off x="1521366" y="3577919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94" name="Google Shape;7694;p64"/>
            <p:cNvCxnSpPr>
              <a:stCxn id="7693" idx="4"/>
              <a:endCxn id="7695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696" name="Google Shape;7696;p64"/>
            <p:cNvCxnSpPr>
              <a:stCxn id="7695" idx="0"/>
              <a:endCxn id="7697" idx="4"/>
            </p:cNvCxnSpPr>
            <p:nvPr/>
          </p:nvCxnSpPr>
          <p:spPr>
            <a:xfrm flipH="1" rot="10800000">
              <a:off x="2894933" y="3577918"/>
              <a:ext cx="591300" cy="2751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697" name="Google Shape;7697;p64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3" name="Google Shape;7693;p64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0" name="Google Shape;7690;p64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5" name="Google Shape;7695;p64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1" name="Google Shape;7691;p64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b="0" i="0" sz="1400" u="none" cap="none" strike="noStrik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98" name="Google Shape;7698;p64"/>
          <p:cNvGrpSpPr/>
          <p:nvPr/>
        </p:nvGrpSpPr>
        <p:grpSpPr>
          <a:xfrm>
            <a:off x="3526424" y="2891987"/>
            <a:ext cx="1570719" cy="294123"/>
            <a:chOff x="998425" y="1182125"/>
            <a:chExt cx="1065400" cy="199500"/>
          </a:xfrm>
        </p:grpSpPr>
        <p:sp>
          <p:nvSpPr>
            <p:cNvPr id="7699" name="Google Shape;7699;p64"/>
            <p:cNvSpPr/>
            <p:nvPr/>
          </p:nvSpPr>
          <p:spPr>
            <a:xfrm>
              <a:off x="998425" y="1182125"/>
              <a:ext cx="1065400" cy="199500"/>
            </a:xfrm>
            <a:custGeom>
              <a:rect b="b" l="l" r="r" t="t"/>
              <a:pathLst>
                <a:path extrusionOk="0" h="7980" w="42616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4"/>
            <p:cNvSpPr/>
            <p:nvPr/>
          </p:nvSpPr>
          <p:spPr>
            <a:xfrm>
              <a:off x="1017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1" name="Google Shape;7701;p64"/>
            <p:cNvSpPr/>
            <p:nvPr/>
          </p:nvSpPr>
          <p:spPr>
            <a:xfrm>
              <a:off x="1303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2" name="Google Shape;7702;p64"/>
            <p:cNvSpPr/>
            <p:nvPr/>
          </p:nvSpPr>
          <p:spPr>
            <a:xfrm>
              <a:off x="1589250" y="1193175"/>
              <a:ext cx="177475" cy="177500"/>
            </a:xfrm>
            <a:custGeom>
              <a:rect b="b" l="l" r="r" t="t"/>
              <a:pathLst>
                <a:path extrusionOk="0" h="7100" w="7099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4"/>
            <p:cNvSpPr/>
            <p:nvPr/>
          </p:nvSpPr>
          <p:spPr>
            <a:xfrm>
              <a:off x="1875200" y="1193175"/>
              <a:ext cx="177525" cy="177500"/>
            </a:xfrm>
            <a:custGeom>
              <a:rect b="b" l="l" r="r" t="t"/>
              <a:pathLst>
                <a:path extrusionOk="0" h="7100" w="7101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4" name="Google Shape;7704;p64"/>
          <p:cNvGrpSpPr/>
          <p:nvPr/>
        </p:nvGrpSpPr>
        <p:grpSpPr>
          <a:xfrm>
            <a:off x="6869680" y="2009474"/>
            <a:ext cx="1565716" cy="366729"/>
            <a:chOff x="1247650" y="2075423"/>
            <a:chExt cx="6648477" cy="1557238"/>
          </a:xfrm>
        </p:grpSpPr>
        <p:sp>
          <p:nvSpPr>
            <p:cNvPr id="7705" name="Google Shape;7705;p64"/>
            <p:cNvSpPr/>
            <p:nvPr/>
          </p:nvSpPr>
          <p:spPr>
            <a:xfrm>
              <a:off x="6633862" y="2075423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4"/>
            <p:cNvSpPr/>
            <p:nvPr/>
          </p:nvSpPr>
          <p:spPr>
            <a:xfrm>
              <a:off x="5359252" y="2806965"/>
              <a:ext cx="953461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7" name="Google Shape;7707;p64"/>
            <p:cNvSpPr/>
            <p:nvPr/>
          </p:nvSpPr>
          <p:spPr>
            <a:xfrm>
              <a:off x="1601478" y="2075425"/>
              <a:ext cx="953316" cy="825696"/>
            </a:xfrm>
            <a:custGeom>
              <a:rect b="b" l="l" r="r" t="t"/>
              <a:pathLst>
                <a:path extrusionOk="0" h="50027" w="57768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8" name="Google Shape;7708;p64"/>
            <p:cNvSpPr/>
            <p:nvPr/>
          </p:nvSpPr>
          <p:spPr>
            <a:xfrm>
              <a:off x="2857827" y="2807112"/>
              <a:ext cx="953370" cy="825320"/>
            </a:xfrm>
            <a:custGeom>
              <a:rect b="b" l="l" r="r" t="t"/>
              <a:pathLst>
                <a:path extrusionOk="0" h="50027" w="5778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4"/>
            <p:cNvSpPr/>
            <p:nvPr/>
          </p:nvSpPr>
          <p:spPr>
            <a:xfrm>
              <a:off x="4097386" y="2075425"/>
              <a:ext cx="953444" cy="825696"/>
            </a:xfrm>
            <a:custGeom>
              <a:rect b="b" l="l" r="r" t="t"/>
              <a:pathLst>
                <a:path extrusionOk="0" h="50027" w="57767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4"/>
            <p:cNvSpPr/>
            <p:nvPr/>
          </p:nvSpPr>
          <p:spPr>
            <a:xfrm>
              <a:off x="1247650" y="2490334"/>
              <a:ext cx="6648477" cy="729445"/>
            </a:xfrm>
            <a:custGeom>
              <a:rect b="b" l="l" r="r" t="t"/>
              <a:pathLst>
                <a:path extrusionOk="0" fill="none" h="31310" w="285373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1300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1" name="Google Shape;7711;p64"/>
          <p:cNvGrpSpPr/>
          <p:nvPr/>
        </p:nvGrpSpPr>
        <p:grpSpPr>
          <a:xfrm>
            <a:off x="6853992" y="3158289"/>
            <a:ext cx="1597061" cy="663440"/>
            <a:chOff x="6796238" y="3158297"/>
            <a:chExt cx="1630319" cy="677257"/>
          </a:xfrm>
        </p:grpSpPr>
        <p:cxnSp>
          <p:nvCxnSpPr>
            <p:cNvPr id="7712" name="Google Shape;7712;p64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13" name="Google Shape;7713;p64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14" name="Google Shape;7714;p64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cxnSp>
          <p:nvCxnSpPr>
            <p:cNvPr id="7715" name="Google Shape;7715;p64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cap="flat" cmpd="sng" w="9525">
              <a:solidFill>
                <a:srgbClr val="A5B7C6"/>
              </a:solidFill>
              <a:prstDash val="solid"/>
              <a:round/>
              <a:headEnd len="med" w="med" type="none"/>
              <a:tailEnd len="med" w="med" type="diamond"/>
            </a:ln>
          </p:spPr>
        </p:cxnSp>
        <p:grpSp>
          <p:nvGrpSpPr>
            <p:cNvPr id="7716" name="Google Shape;7716;p64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717" name="Google Shape;7717;p64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rect b="b" l="l" r="r" t="t"/>
                <a:pathLst>
                  <a:path extrusionOk="0" h="16266" w="34368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64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rect b="b" l="l" r="r" t="t"/>
                <a:pathLst>
                  <a:path extrusionOk="0" h="16266" w="34382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64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rect b="b" l="l" r="r" t="t"/>
                <a:pathLst>
                  <a:path extrusionOk="0" h="16266" w="32852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20" name="Google Shape;7720;p64"/>
          <p:cNvGrpSpPr/>
          <p:nvPr/>
        </p:nvGrpSpPr>
        <p:grpSpPr>
          <a:xfrm>
            <a:off x="5375130" y="1179681"/>
            <a:ext cx="1368606" cy="1593805"/>
            <a:chOff x="1839112" y="2209163"/>
            <a:chExt cx="1918159" cy="2233784"/>
          </a:xfrm>
        </p:grpSpPr>
        <p:sp>
          <p:nvSpPr>
            <p:cNvPr id="7721" name="Google Shape;7721;p64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4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4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24" name="Google Shape;7724;p64"/>
            <p:cNvCxnSpPr>
              <a:stCxn id="7721" idx="6"/>
              <a:endCxn id="7722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25" name="Google Shape;7725;p64"/>
            <p:cNvCxnSpPr>
              <a:stCxn id="7722" idx="4"/>
              <a:endCxn id="7726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27" name="Google Shape;7727;p64"/>
            <p:cNvCxnSpPr>
              <a:stCxn id="7726" idx="6"/>
              <a:endCxn id="7723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fmla="val 50017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28" name="Google Shape;7728;p64"/>
            <p:cNvCxnSpPr>
              <a:stCxn id="7723" idx="4"/>
              <a:endCxn id="7729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fmla="val 49996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7726" name="Google Shape;7726;p64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64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64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31" name="Google Shape;7731;p64"/>
            <p:cNvCxnSpPr>
              <a:endCxn id="7730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325D79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32" name="Google Shape;7732;p64"/>
          <p:cNvGrpSpPr/>
          <p:nvPr/>
        </p:nvGrpSpPr>
        <p:grpSpPr>
          <a:xfrm>
            <a:off x="3507503" y="1185917"/>
            <a:ext cx="1637968" cy="154942"/>
            <a:chOff x="238125" y="2506075"/>
            <a:chExt cx="7115411" cy="673075"/>
          </a:xfrm>
        </p:grpSpPr>
        <p:sp>
          <p:nvSpPr>
            <p:cNvPr id="7733" name="Google Shape;7733;p64"/>
            <p:cNvSpPr/>
            <p:nvPr/>
          </p:nvSpPr>
          <p:spPr>
            <a:xfrm>
              <a:off x="238125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64"/>
            <p:cNvSpPr/>
            <p:nvPr/>
          </p:nvSpPr>
          <p:spPr>
            <a:xfrm>
              <a:off x="1606190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64"/>
            <p:cNvSpPr/>
            <p:nvPr/>
          </p:nvSpPr>
          <p:spPr>
            <a:xfrm>
              <a:off x="297348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4"/>
            <p:cNvSpPr/>
            <p:nvPr/>
          </p:nvSpPr>
          <p:spPr>
            <a:xfrm>
              <a:off x="5709611" y="2506075"/>
              <a:ext cx="1643925" cy="673075"/>
            </a:xfrm>
            <a:custGeom>
              <a:rect b="b" l="l" r="r" t="t"/>
              <a:pathLst>
                <a:path extrusionOk="0" h="26923" w="65757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4"/>
            <p:cNvSpPr/>
            <p:nvPr/>
          </p:nvSpPr>
          <p:spPr>
            <a:xfrm>
              <a:off x="4342321" y="2506075"/>
              <a:ext cx="1643150" cy="673075"/>
            </a:xfrm>
            <a:custGeom>
              <a:rect b="b" l="l" r="r" t="t"/>
              <a:pathLst>
                <a:path extrusionOk="0" h="26923" w="65726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8" name="Google Shape;7738;p64"/>
          <p:cNvGrpSpPr/>
          <p:nvPr/>
        </p:nvGrpSpPr>
        <p:grpSpPr>
          <a:xfrm>
            <a:off x="746187" y="1507514"/>
            <a:ext cx="2476762" cy="91743"/>
            <a:chOff x="1464850" y="436376"/>
            <a:chExt cx="6001362" cy="222300"/>
          </a:xfrm>
        </p:grpSpPr>
        <p:sp>
          <p:nvSpPr>
            <p:cNvPr id="7739" name="Google Shape;7739;p64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64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4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4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64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cap="flat" cmpd="sng" w="9525">
              <a:solidFill>
                <a:srgbClr val="374957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744" name="Google Shape;7744;p64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45" name="Google Shape;7745;p64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46" name="Google Shape;7746;p64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47" name="Google Shape;7747;p64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748" name="Google Shape;7748;p64"/>
          <p:cNvGrpSpPr/>
          <p:nvPr/>
        </p:nvGrpSpPr>
        <p:grpSpPr>
          <a:xfrm>
            <a:off x="732455" y="2742980"/>
            <a:ext cx="1452710" cy="651923"/>
            <a:chOff x="803162" y="2667727"/>
            <a:chExt cx="1411906" cy="633611"/>
          </a:xfrm>
        </p:grpSpPr>
        <p:cxnSp>
          <p:nvCxnSpPr>
            <p:cNvPr id="7749" name="Google Shape;7749;p64"/>
            <p:cNvCxnSpPr>
              <a:stCxn id="7750" idx="2"/>
              <a:endCxn id="7751" idx="0"/>
            </p:cNvCxnSpPr>
            <p:nvPr/>
          </p:nvCxnSpPr>
          <p:spPr>
            <a:xfrm flipH="1" rot="-5400000">
              <a:off x="1629114" y="2672827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52" name="Google Shape;7752;p64"/>
            <p:cNvCxnSpPr>
              <a:stCxn id="7753" idx="0"/>
              <a:endCxn id="7750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54" name="Google Shape;7754;p64"/>
            <p:cNvCxnSpPr>
              <a:stCxn id="7753" idx="2"/>
              <a:endCxn id="7755" idx="0"/>
            </p:cNvCxnSpPr>
            <p:nvPr/>
          </p:nvCxnSpPr>
          <p:spPr>
            <a:xfrm flipH="1" rot="-5400000">
              <a:off x="1163380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56" name="Google Shape;7756;p64"/>
            <p:cNvCxnSpPr>
              <a:stCxn id="7757" idx="0"/>
              <a:endCxn id="7753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58" name="Google Shape;7758;p64"/>
            <p:cNvCxnSpPr>
              <a:stCxn id="7751" idx="2"/>
              <a:endCxn id="7759" idx="0"/>
            </p:cNvCxnSpPr>
            <p:nvPr/>
          </p:nvCxnSpPr>
          <p:spPr>
            <a:xfrm flipH="1" rot="-5400000">
              <a:off x="1901948" y="3023532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cxnSp>
          <p:nvCxnSpPr>
            <p:cNvPr id="7760" name="Google Shape;7760;p64"/>
            <p:cNvCxnSpPr>
              <a:stCxn id="7761" idx="0"/>
              <a:endCxn id="7751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fmla="val 49963" name="adj1"/>
              </a:avLst>
            </a:prstGeom>
            <a:noFill/>
            <a:ln cap="flat" cmpd="sng" w="9525">
              <a:solidFill>
                <a:srgbClr val="C2C2C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57" name="Google Shape;7757;p64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5" name="Google Shape;7755;p64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61" name="Google Shape;7761;p64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9" name="Google Shape;7759;p64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1" name="Google Shape;7751;p64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3" name="Google Shape;7753;p64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  <p:sp>
          <p:nvSpPr>
            <p:cNvPr id="7750" name="Google Shape;7750;p64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fmla="val 50000" name="adj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FFFFFF"/>
                </a:solidFill>
              </a:endParaRPr>
            </a:p>
          </p:txBody>
        </p:sp>
      </p:grpSp>
      <p:grpSp>
        <p:nvGrpSpPr>
          <p:cNvPr id="7762" name="Google Shape;7762;p64"/>
          <p:cNvGrpSpPr/>
          <p:nvPr/>
        </p:nvGrpSpPr>
        <p:grpSpPr>
          <a:xfrm>
            <a:off x="732456" y="1178518"/>
            <a:ext cx="2518541" cy="209309"/>
            <a:chOff x="803163" y="1111966"/>
            <a:chExt cx="2447800" cy="203430"/>
          </a:xfrm>
        </p:grpSpPr>
        <p:grpSp>
          <p:nvGrpSpPr>
            <p:cNvPr id="7763" name="Google Shape;7763;p64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764" name="Google Shape;7764;p64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765" name="Google Shape;7765;p64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766" name="Google Shape;7766;p6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67" name="Google Shape;7767;p6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cxnSp>
          <p:nvCxnSpPr>
            <p:cNvPr id="7768" name="Google Shape;7768;p64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</p:cxnSp>
        <p:sp>
          <p:nvSpPr>
            <p:cNvPr id="7769" name="Google Shape;7769;p64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770" name="Google Shape;7770;p64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771" name="Google Shape;7771;p64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772" name="Google Shape;7772;p64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73" name="Google Shape;7773;p64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74" name="Google Shape;7774;p64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75" name="Google Shape;7775;p64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776" name="Google Shape;7776;p64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77" name="Google Shape;7777;p6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78" name="Google Shape;7778;p6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79" name="Google Shape;7779;p64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80" name="Google Shape;7780;p64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781" name="Google Shape;7781;p64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82" name="Google Shape;7782;p64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67E9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</p:cxnSp>
            <p:sp>
              <p:nvSpPr>
                <p:cNvPr id="7783" name="Google Shape;7783;p64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7784" name="Google Shape;7784;p64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785" name="Google Shape;7785;p64"/>
          <p:cNvGrpSpPr/>
          <p:nvPr/>
        </p:nvGrpSpPr>
        <p:grpSpPr>
          <a:xfrm>
            <a:off x="3525467" y="3875150"/>
            <a:ext cx="1567778" cy="491677"/>
            <a:chOff x="5194708" y="3484366"/>
            <a:chExt cx="3148148" cy="987304"/>
          </a:xfrm>
        </p:grpSpPr>
        <p:grpSp>
          <p:nvGrpSpPr>
            <p:cNvPr id="7786" name="Google Shape;7786;p64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787" name="Google Shape;7787;p64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8" name="Google Shape;7788;p64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9" name="Google Shape;7789;p64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rect b="b" l="l" r="r" t="t"/>
                <a:pathLst>
                  <a:path extrusionOk="0" h="6932" w="12035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0" name="Google Shape;7790;p64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91" name="Google Shape;7791;p64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2" name="Google Shape;7792;p64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rect b="b" l="l" r="r" t="t"/>
                <a:pathLst>
                  <a:path extrusionOk="0" h="50958" w="43631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64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4" name="Google Shape;7794;p64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795" name="Google Shape;7795;p64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rect b="b" l="l" r="r" t="t"/>
                <a:pathLst>
                  <a:path extrusionOk="0" h="29615" w="29619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64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rect b="b" l="l" r="r" t="t"/>
                <a:pathLst>
                  <a:path extrusionOk="0" h="50958" w="43626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7" name="Google Shape;7797;p64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rect b="b" l="l" r="r" t="t"/>
                <a:pathLst>
                  <a:path extrusionOk="0" h="6932" w="12034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798" name="Google Shape;7798;p64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799" name="Google Shape;7799;p64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rect b="b" l="l" r="r" t="t"/>
                <a:pathLst>
                  <a:path extrusionOk="0" h="29615" w="29615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cap="flat" cmpd="sng" w="19050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64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rect b="b" l="l" r="r" t="t"/>
                <a:pathLst>
                  <a:path extrusionOk="0" h="50958" w="4363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64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rect b="b" l="l" r="r" t="t"/>
                <a:pathLst>
                  <a:path extrusionOk="0" h="6932" w="12038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802" name="Google Shape;7802;p64"/>
          <p:cNvGrpSpPr/>
          <p:nvPr/>
        </p:nvGrpSpPr>
        <p:grpSpPr>
          <a:xfrm>
            <a:off x="3486076" y="3355561"/>
            <a:ext cx="1616964" cy="346256"/>
            <a:chOff x="1808063" y="4294338"/>
            <a:chExt cx="3370782" cy="721817"/>
          </a:xfrm>
        </p:grpSpPr>
        <p:sp>
          <p:nvSpPr>
            <p:cNvPr id="7803" name="Google Shape;7803;p64"/>
            <p:cNvSpPr/>
            <p:nvPr/>
          </p:nvSpPr>
          <p:spPr>
            <a:xfrm>
              <a:off x="1906300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64"/>
            <p:cNvSpPr/>
            <p:nvPr/>
          </p:nvSpPr>
          <p:spPr>
            <a:xfrm>
              <a:off x="379503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64"/>
            <p:cNvSpPr/>
            <p:nvPr/>
          </p:nvSpPr>
          <p:spPr>
            <a:xfrm>
              <a:off x="3133137" y="4294338"/>
              <a:ext cx="721729" cy="360865"/>
            </a:xfrm>
            <a:custGeom>
              <a:rect b="b" l="l" r="r" t="t"/>
              <a:pathLst>
                <a:path extrusionOk="0" h="3951" w="7902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64"/>
            <p:cNvSpPr/>
            <p:nvPr/>
          </p:nvSpPr>
          <p:spPr>
            <a:xfrm>
              <a:off x="1808063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64"/>
            <p:cNvSpPr/>
            <p:nvPr/>
          </p:nvSpPr>
          <p:spPr>
            <a:xfrm>
              <a:off x="2470965" y="4655290"/>
              <a:ext cx="721912" cy="360865"/>
            </a:xfrm>
            <a:custGeom>
              <a:rect b="b" l="l" r="r" t="t"/>
              <a:pathLst>
                <a:path extrusionOk="0" h="3951" w="7904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64"/>
            <p:cNvSpPr/>
            <p:nvPr/>
          </p:nvSpPr>
          <p:spPr>
            <a:xfrm>
              <a:off x="4456385" y="4294338"/>
              <a:ext cx="722460" cy="362052"/>
            </a:xfrm>
            <a:custGeom>
              <a:rect b="b" l="l" r="r" t="t"/>
              <a:pathLst>
                <a:path extrusionOk="0" h="3964" w="791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64"/>
            <p:cNvSpPr/>
            <p:nvPr/>
          </p:nvSpPr>
          <p:spPr>
            <a:xfrm>
              <a:off x="2568813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64"/>
            <p:cNvSpPr/>
            <p:nvPr/>
          </p:nvSpPr>
          <p:spPr>
            <a:xfrm>
              <a:off x="3231883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64"/>
            <p:cNvSpPr/>
            <p:nvPr/>
          </p:nvSpPr>
          <p:spPr>
            <a:xfrm>
              <a:off x="3894395" y="43514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64"/>
            <p:cNvSpPr/>
            <p:nvPr/>
          </p:nvSpPr>
          <p:spPr>
            <a:xfrm>
              <a:off x="4560958" y="4423127"/>
              <a:ext cx="526025" cy="525979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7DFE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3" name="Google Shape;7813;p64"/>
          <p:cNvGrpSpPr/>
          <p:nvPr/>
        </p:nvGrpSpPr>
        <p:grpSpPr>
          <a:xfrm>
            <a:off x="764288" y="3641590"/>
            <a:ext cx="1295882" cy="646587"/>
            <a:chOff x="834100" y="3642869"/>
            <a:chExt cx="1259483" cy="628426"/>
          </a:xfrm>
        </p:grpSpPr>
        <p:sp>
          <p:nvSpPr>
            <p:cNvPr id="7814" name="Google Shape;7814;p64"/>
            <p:cNvSpPr/>
            <p:nvPr/>
          </p:nvSpPr>
          <p:spPr>
            <a:xfrm>
              <a:off x="1557115" y="4061516"/>
              <a:ext cx="127079" cy="163426"/>
            </a:xfrm>
            <a:custGeom>
              <a:rect b="b" l="l" r="r" t="t"/>
              <a:pathLst>
                <a:path extrusionOk="0" fill="none" h="37079" w="28816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64"/>
            <p:cNvSpPr/>
            <p:nvPr/>
          </p:nvSpPr>
          <p:spPr>
            <a:xfrm>
              <a:off x="1847875" y="4224937"/>
              <a:ext cx="161119" cy="4"/>
            </a:xfrm>
            <a:custGeom>
              <a:rect b="b" l="l" r="r" t="t"/>
              <a:pathLst>
                <a:path extrusionOk="0" fill="none" h="1" w="36535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64"/>
            <p:cNvSpPr/>
            <p:nvPr/>
          </p:nvSpPr>
          <p:spPr>
            <a:xfrm>
              <a:off x="1684189" y="4176763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64"/>
            <p:cNvSpPr/>
            <p:nvPr/>
          </p:nvSpPr>
          <p:spPr>
            <a:xfrm>
              <a:off x="124691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64"/>
            <p:cNvSpPr/>
            <p:nvPr/>
          </p:nvSpPr>
          <p:spPr>
            <a:xfrm>
              <a:off x="854078" y="3861292"/>
              <a:ext cx="154429" cy="4"/>
            </a:xfrm>
            <a:custGeom>
              <a:rect b="b" l="l" r="r" t="t"/>
              <a:pathLst>
                <a:path extrusionOk="0" fill="none" h="1" w="35018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64"/>
            <p:cNvSpPr/>
            <p:nvPr/>
          </p:nvSpPr>
          <p:spPr>
            <a:xfrm>
              <a:off x="1164630" y="3861309"/>
              <a:ext cx="79574" cy="199792"/>
            </a:xfrm>
            <a:custGeom>
              <a:rect b="b" l="l" r="r" t="t"/>
              <a:pathLst>
                <a:path extrusionOk="0" fill="none" h="45330" w="18044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64"/>
            <p:cNvSpPr/>
            <p:nvPr/>
          </p:nvSpPr>
          <p:spPr>
            <a:xfrm>
              <a:off x="854078" y="4061097"/>
              <a:ext cx="146866" cy="4"/>
            </a:xfrm>
            <a:custGeom>
              <a:rect b="b" l="l" r="r" t="t"/>
              <a:pathLst>
                <a:path extrusionOk="0" fill="none" h="1" w="33303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64"/>
            <p:cNvSpPr/>
            <p:nvPr/>
          </p:nvSpPr>
          <p:spPr>
            <a:xfrm>
              <a:off x="1000939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64"/>
            <p:cNvSpPr/>
            <p:nvPr/>
          </p:nvSpPr>
          <p:spPr>
            <a:xfrm>
              <a:off x="1008502" y="3822418"/>
              <a:ext cx="163690" cy="94528"/>
            </a:xfrm>
            <a:custGeom>
              <a:rect b="b" l="l" r="r" t="t"/>
              <a:pathLst>
                <a:path extrusionOk="0" h="21447" w="37118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64"/>
            <p:cNvSpPr/>
            <p:nvPr/>
          </p:nvSpPr>
          <p:spPr>
            <a:xfrm>
              <a:off x="1603156" y="3961205"/>
              <a:ext cx="77612" cy="4"/>
            </a:xfrm>
            <a:custGeom>
              <a:rect b="b" l="l" r="r" t="t"/>
              <a:pathLst>
                <a:path extrusionOk="0" fill="none" h="1" w="17599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64"/>
            <p:cNvSpPr/>
            <p:nvPr/>
          </p:nvSpPr>
          <p:spPr>
            <a:xfrm>
              <a:off x="1926576" y="3861292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64"/>
            <p:cNvSpPr/>
            <p:nvPr/>
          </p:nvSpPr>
          <p:spPr>
            <a:xfrm>
              <a:off x="1680763" y="3861309"/>
              <a:ext cx="82127" cy="199792"/>
            </a:xfrm>
            <a:custGeom>
              <a:rect b="b" l="l" r="r" t="t"/>
              <a:pathLst>
                <a:path extrusionOk="0" fill="none" h="45330" w="18623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64"/>
            <p:cNvSpPr/>
            <p:nvPr/>
          </p:nvSpPr>
          <p:spPr>
            <a:xfrm>
              <a:off x="1926576" y="4061097"/>
              <a:ext cx="144308" cy="4"/>
            </a:xfrm>
            <a:custGeom>
              <a:rect b="b" l="l" r="r" t="t"/>
              <a:pathLst>
                <a:path extrusionOk="0" fill="none" h="1" w="32723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64"/>
            <p:cNvSpPr/>
            <p:nvPr/>
          </p:nvSpPr>
          <p:spPr>
            <a:xfrm>
              <a:off x="1762436" y="3822418"/>
              <a:ext cx="163677" cy="94528"/>
            </a:xfrm>
            <a:custGeom>
              <a:rect b="b" l="l" r="r" t="t"/>
              <a:pathLst>
                <a:path extrusionOk="0" h="21447" w="37115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8" name="Google Shape;7828;p64"/>
            <p:cNvSpPr/>
            <p:nvPr/>
          </p:nvSpPr>
          <p:spPr>
            <a:xfrm>
              <a:off x="1762886" y="4005884"/>
              <a:ext cx="163695" cy="94514"/>
            </a:xfrm>
            <a:custGeom>
              <a:rect b="b" l="l" r="r" t="t"/>
              <a:pathLst>
                <a:path extrusionOk="0" h="21444" w="37119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9" name="Google Shape;7829;p64"/>
            <p:cNvSpPr/>
            <p:nvPr/>
          </p:nvSpPr>
          <p:spPr>
            <a:xfrm>
              <a:off x="1325004" y="3820086"/>
              <a:ext cx="278558" cy="278382"/>
            </a:xfrm>
            <a:custGeom>
              <a:rect b="b" l="l" r="r" t="t"/>
              <a:pathLst>
                <a:path extrusionOk="0" fill="none" h="63161" w="63165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0" name="Google Shape;7830;p64"/>
            <p:cNvSpPr/>
            <p:nvPr/>
          </p:nvSpPr>
          <p:spPr>
            <a:xfrm>
              <a:off x="1235816" y="3689223"/>
              <a:ext cx="134752" cy="171223"/>
            </a:xfrm>
            <a:custGeom>
              <a:rect b="b" l="l" r="r" t="t"/>
              <a:pathLst>
                <a:path extrusionOk="0" fill="none" h="38848" w="30556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1" name="Google Shape;7831;p64"/>
            <p:cNvSpPr/>
            <p:nvPr/>
          </p:nvSpPr>
          <p:spPr>
            <a:xfrm>
              <a:off x="910512" y="3689223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2" name="Google Shape;7832;p64"/>
            <p:cNvSpPr/>
            <p:nvPr/>
          </p:nvSpPr>
          <p:spPr>
            <a:xfrm>
              <a:off x="1072126" y="3642869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64"/>
            <p:cNvSpPr/>
            <p:nvPr/>
          </p:nvSpPr>
          <p:spPr>
            <a:xfrm>
              <a:off x="1235913" y="4073301"/>
              <a:ext cx="134655" cy="151640"/>
            </a:xfrm>
            <a:custGeom>
              <a:rect b="b" l="l" r="r" t="t"/>
              <a:pathLst>
                <a:path extrusionOk="0" fill="none" h="34405" w="30534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64"/>
            <p:cNvSpPr/>
            <p:nvPr/>
          </p:nvSpPr>
          <p:spPr>
            <a:xfrm>
              <a:off x="910512" y="4224937"/>
              <a:ext cx="161618" cy="4"/>
            </a:xfrm>
            <a:custGeom>
              <a:rect b="b" l="l" r="r" t="t"/>
              <a:pathLst>
                <a:path extrusionOk="0" fill="none" h="1" w="36648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64"/>
            <p:cNvSpPr/>
            <p:nvPr/>
          </p:nvSpPr>
          <p:spPr>
            <a:xfrm>
              <a:off x="1072126" y="4176763"/>
              <a:ext cx="163695" cy="94532"/>
            </a:xfrm>
            <a:custGeom>
              <a:rect b="b" l="l" r="r" t="t"/>
              <a:pathLst>
                <a:path extrusionOk="0" h="21448" w="37119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6" name="Google Shape;7836;p64"/>
            <p:cNvSpPr/>
            <p:nvPr/>
          </p:nvSpPr>
          <p:spPr>
            <a:xfrm>
              <a:off x="1562328" y="3689223"/>
              <a:ext cx="128816" cy="171223"/>
            </a:xfrm>
            <a:custGeom>
              <a:rect b="b" l="l" r="r" t="t"/>
              <a:pathLst>
                <a:path extrusionOk="0" fill="none" h="38848" w="2921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7" name="Google Shape;7837;p64"/>
            <p:cNvSpPr/>
            <p:nvPr/>
          </p:nvSpPr>
          <p:spPr>
            <a:xfrm>
              <a:off x="1854826" y="3689223"/>
              <a:ext cx="154169" cy="4"/>
            </a:xfrm>
            <a:custGeom>
              <a:rect b="b" l="l" r="r" t="t"/>
              <a:pathLst>
                <a:path extrusionOk="0" fill="none" h="1" w="34959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cap="rnd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8" name="Google Shape;7838;p64"/>
            <p:cNvSpPr/>
            <p:nvPr/>
          </p:nvSpPr>
          <p:spPr>
            <a:xfrm>
              <a:off x="1691140" y="3642869"/>
              <a:ext cx="163690" cy="94532"/>
            </a:xfrm>
            <a:custGeom>
              <a:rect b="b" l="l" r="r" t="t"/>
              <a:pathLst>
                <a:path extrusionOk="0" h="21448" w="37118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miter lim="364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39" name="Google Shape;7839;p64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840" name="Google Shape;7840;p64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rect b="b" l="l" r="r" t="t"/>
                <a:pathLst>
                  <a:path extrusionOk="0" fill="none" h="50901" w="22486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4E9E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64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rect b="b" l="l" r="r" t="t"/>
                <a:pathLst>
                  <a:path extrusionOk="0" fill="none" h="11642" w="9233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64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rect b="b" l="l" r="r" t="t"/>
                <a:pathLst>
                  <a:path extrusionOk="0" fill="none" h="5680" w="6024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64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rect b="b" l="l" r="r" t="t"/>
                <a:pathLst>
                  <a:path extrusionOk="0" fill="none" h="4809" w="1979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64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rect b="b" l="l" r="r" t="t"/>
                <a:pathLst>
                  <a:path extrusionOk="0" fill="none" h="3433" w="11784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64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rect b="b" l="l" r="r" t="t"/>
                <a:pathLst>
                  <a:path extrusionOk="0" fill="none" h="11474" w="6202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64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rect b="b" l="l" r="r" t="t"/>
                <a:pathLst>
                  <a:path extrusionOk="0" fill="none" h="7151" w="2751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7" name="Google Shape;7847;p64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rect b="b" l="l" r="r" t="t"/>
                <a:pathLst>
                  <a:path extrusionOk="0" fill="none" h="4802" w="8001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64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64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rect b="b" l="l" r="r" t="t"/>
                <a:pathLst>
                  <a:path extrusionOk="0" fill="none" h="3489" w="7078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cap="rnd" cmpd="sng" w="9525">
                <a:solidFill>
                  <a:srgbClr val="FFFFFF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0" name="Google Shape;7850;p64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rect b="b" l="l" r="r" t="t"/>
                <a:pathLst>
                  <a:path extrusionOk="0" fill="none" h="11642" w="923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1" name="Google Shape;7851;p64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rect b="b" l="l" r="r" t="t"/>
                <a:pathLst>
                  <a:path extrusionOk="0" fill="none" h="5680" w="6023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64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rect b="b" l="l" r="r" t="t"/>
                <a:pathLst>
                  <a:path extrusionOk="0" fill="none" h="4809" w="1975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64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rect b="b" l="l" r="r" t="t"/>
                <a:pathLst>
                  <a:path extrusionOk="0" fill="none" h="11474" w="6203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4" name="Google Shape;7854;p64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rect b="b" l="l" r="r" t="t"/>
                <a:pathLst>
                  <a:path extrusionOk="0" fill="none" h="7151" w="2748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5" name="Google Shape;7855;p64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rect b="b" l="l" r="r" t="t"/>
                <a:pathLst>
                  <a:path extrusionOk="0" fill="none" h="4802" w="8004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6" name="Google Shape;7856;p64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rect b="b" l="l" r="r" t="t"/>
                <a:pathLst>
                  <a:path extrusionOk="0" fill="none" h="3959" w="7071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7" name="Google Shape;7857;p64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rect b="b" l="l" r="r" t="t"/>
                <a:pathLst>
                  <a:path extrusionOk="0" fill="none" h="3489" w="7081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64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rect b="b" l="l" r="r" t="t"/>
                <a:pathLst>
                  <a:path extrusionOk="0" fill="none" h="3433" w="1178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64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rect b="b" l="l" r="r" t="t"/>
                <a:pathLst>
                  <a:path extrusionOk="0" fill="none" h="50901" w="22483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0566D"/>
                </a:solidFill>
                <a:prstDash val="solid"/>
                <a:miter lim="364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60" name="Google Shape;7860;p64"/>
            <p:cNvSpPr/>
            <p:nvPr/>
          </p:nvSpPr>
          <p:spPr>
            <a:xfrm>
              <a:off x="2008060" y="4212384"/>
              <a:ext cx="24537" cy="23585"/>
            </a:xfrm>
            <a:custGeom>
              <a:rect b="b" l="l" r="r" t="t"/>
              <a:pathLst>
                <a:path extrusionOk="0" h="5351" w="5564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1" name="Google Shape;7861;p64"/>
            <p:cNvSpPr/>
            <p:nvPr/>
          </p:nvSpPr>
          <p:spPr>
            <a:xfrm>
              <a:off x="1545645" y="404973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2" name="Google Shape;7862;p64"/>
            <p:cNvSpPr/>
            <p:nvPr/>
          </p:nvSpPr>
          <p:spPr>
            <a:xfrm>
              <a:off x="1231521" y="3947489"/>
              <a:ext cx="24524" cy="23576"/>
            </a:xfrm>
            <a:custGeom>
              <a:rect b="b" l="l" r="r" t="t"/>
              <a:pathLst>
                <a:path extrusionOk="0" h="5349" w="5561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64"/>
            <p:cNvSpPr/>
            <p:nvPr/>
          </p:nvSpPr>
          <p:spPr>
            <a:xfrm>
              <a:off x="834100" y="40467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64"/>
            <p:cNvSpPr/>
            <p:nvPr/>
          </p:nvSpPr>
          <p:spPr>
            <a:xfrm>
              <a:off x="834100" y="384965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5" name="Google Shape;7865;p64"/>
            <p:cNvSpPr/>
            <p:nvPr/>
          </p:nvSpPr>
          <p:spPr>
            <a:xfrm>
              <a:off x="1668053" y="3947489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6" name="Google Shape;7866;p64"/>
            <p:cNvSpPr/>
            <p:nvPr/>
          </p:nvSpPr>
          <p:spPr>
            <a:xfrm>
              <a:off x="889649" y="3678195"/>
              <a:ext cx="23589" cy="23576"/>
            </a:xfrm>
            <a:custGeom>
              <a:rect b="b" l="l" r="r" t="t"/>
              <a:pathLst>
                <a:path extrusionOk="0" h="5349" w="5349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7" name="Google Shape;7867;p64"/>
            <p:cNvSpPr/>
            <p:nvPr/>
          </p:nvSpPr>
          <p:spPr>
            <a:xfrm>
              <a:off x="1357708" y="3848642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8" name="Google Shape;7868;p64"/>
            <p:cNvSpPr/>
            <p:nvPr/>
          </p:nvSpPr>
          <p:spPr>
            <a:xfrm>
              <a:off x="1357708" y="4049730"/>
              <a:ext cx="24542" cy="23585"/>
            </a:xfrm>
            <a:custGeom>
              <a:rect b="b" l="l" r="r" t="t"/>
              <a:pathLst>
                <a:path extrusionOk="0" h="5351" w="5565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64"/>
            <p:cNvSpPr/>
            <p:nvPr/>
          </p:nvSpPr>
          <p:spPr>
            <a:xfrm>
              <a:off x="889649" y="4212384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0" name="Google Shape;7870;p64"/>
            <p:cNvSpPr/>
            <p:nvPr/>
          </p:nvSpPr>
          <p:spPr>
            <a:xfrm>
              <a:off x="2008060" y="3678195"/>
              <a:ext cx="24537" cy="23576"/>
            </a:xfrm>
            <a:custGeom>
              <a:rect b="b" l="l" r="r" t="t"/>
              <a:pathLst>
                <a:path extrusionOk="0" h="5349" w="5564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1" name="Google Shape;7871;p64"/>
            <p:cNvSpPr/>
            <p:nvPr/>
          </p:nvSpPr>
          <p:spPr>
            <a:xfrm>
              <a:off x="1548251" y="3848642"/>
              <a:ext cx="24520" cy="23580"/>
            </a:xfrm>
            <a:custGeom>
              <a:rect b="b" l="l" r="r" t="t"/>
              <a:pathLst>
                <a:path extrusionOk="0" h="5350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64"/>
            <p:cNvSpPr/>
            <p:nvPr/>
          </p:nvSpPr>
          <p:spPr>
            <a:xfrm>
              <a:off x="2069063" y="3847033"/>
              <a:ext cx="24520" cy="23585"/>
            </a:xfrm>
            <a:custGeom>
              <a:rect b="b" l="l" r="r" t="t"/>
              <a:pathLst>
                <a:path extrusionOk="0" h="5351" w="556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3" name="Google Shape;7873;p64"/>
            <p:cNvSpPr/>
            <p:nvPr/>
          </p:nvSpPr>
          <p:spPr>
            <a:xfrm>
              <a:off x="2069063" y="4046870"/>
              <a:ext cx="24520" cy="23576"/>
            </a:xfrm>
            <a:custGeom>
              <a:rect b="b" l="l" r="r" t="t"/>
              <a:pathLst>
                <a:path extrusionOk="0" h="5349" w="556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4" name="Google Shape;7874;p64"/>
          <p:cNvGrpSpPr/>
          <p:nvPr/>
        </p:nvGrpSpPr>
        <p:grpSpPr>
          <a:xfrm rot="5400000">
            <a:off x="5977401" y="3438087"/>
            <a:ext cx="164064" cy="1414916"/>
            <a:chOff x="4428249" y="1369375"/>
            <a:chExt cx="36905" cy="429569"/>
          </a:xfrm>
        </p:grpSpPr>
        <p:sp>
          <p:nvSpPr>
            <p:cNvPr id="7875" name="Google Shape;7875;p64"/>
            <p:cNvSpPr/>
            <p:nvPr/>
          </p:nvSpPr>
          <p:spPr>
            <a:xfrm>
              <a:off x="4428249" y="1369375"/>
              <a:ext cx="2375" cy="429104"/>
            </a:xfrm>
            <a:custGeom>
              <a:rect b="b" l="l" r="r" t="t"/>
              <a:pathLst>
                <a:path extrusionOk="0" h="18328" w="95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6" name="Google Shape;7876;p64"/>
            <p:cNvSpPr/>
            <p:nvPr/>
          </p:nvSpPr>
          <p:spPr>
            <a:xfrm>
              <a:off x="4428354" y="1369375"/>
              <a:ext cx="36800" cy="2200"/>
            </a:xfrm>
            <a:custGeom>
              <a:rect b="b" l="l" r="r" t="t"/>
              <a:pathLst>
                <a:path extrusionOk="0" h="88" w="147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7" name="Google Shape;7877;p64"/>
            <p:cNvSpPr/>
            <p:nvPr/>
          </p:nvSpPr>
          <p:spPr>
            <a:xfrm>
              <a:off x="4428704" y="1383625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64"/>
            <p:cNvSpPr/>
            <p:nvPr/>
          </p:nvSpPr>
          <p:spPr>
            <a:xfrm>
              <a:off x="4428704" y="139787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64"/>
            <p:cNvSpPr/>
            <p:nvPr/>
          </p:nvSpPr>
          <p:spPr>
            <a:xfrm>
              <a:off x="4428704" y="1412125"/>
              <a:ext cx="36100" cy="2175"/>
            </a:xfrm>
            <a:custGeom>
              <a:rect b="b" l="l" r="r" t="t"/>
              <a:pathLst>
                <a:path extrusionOk="0" h="87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64"/>
            <p:cNvSpPr/>
            <p:nvPr/>
          </p:nvSpPr>
          <p:spPr>
            <a:xfrm>
              <a:off x="4428354" y="1426350"/>
              <a:ext cx="18050" cy="2200"/>
            </a:xfrm>
            <a:custGeom>
              <a:rect b="b" l="l" r="r" t="t"/>
              <a:pathLst>
                <a:path extrusionOk="0" h="88" w="722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64"/>
            <p:cNvSpPr/>
            <p:nvPr/>
          </p:nvSpPr>
          <p:spPr>
            <a:xfrm>
              <a:off x="4428704" y="14406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64"/>
            <p:cNvSpPr/>
            <p:nvPr/>
          </p:nvSpPr>
          <p:spPr>
            <a:xfrm>
              <a:off x="4428704" y="1454850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64"/>
            <p:cNvSpPr/>
            <p:nvPr/>
          </p:nvSpPr>
          <p:spPr>
            <a:xfrm>
              <a:off x="4428354" y="1469100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64"/>
            <p:cNvSpPr/>
            <p:nvPr/>
          </p:nvSpPr>
          <p:spPr>
            <a:xfrm>
              <a:off x="4428354" y="1483350"/>
              <a:ext cx="18050" cy="2350"/>
            </a:xfrm>
            <a:custGeom>
              <a:rect b="b" l="l" r="r" t="t"/>
              <a:pathLst>
                <a:path extrusionOk="0" h="94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64"/>
            <p:cNvSpPr/>
            <p:nvPr/>
          </p:nvSpPr>
          <p:spPr>
            <a:xfrm>
              <a:off x="4428704" y="149757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6" name="Google Shape;7886;p64"/>
            <p:cNvSpPr/>
            <p:nvPr/>
          </p:nvSpPr>
          <p:spPr>
            <a:xfrm>
              <a:off x="4428704" y="151182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7" name="Google Shape;7887;p64"/>
            <p:cNvSpPr/>
            <p:nvPr/>
          </p:nvSpPr>
          <p:spPr>
            <a:xfrm>
              <a:off x="4428354" y="152607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64"/>
            <p:cNvSpPr/>
            <p:nvPr/>
          </p:nvSpPr>
          <p:spPr>
            <a:xfrm>
              <a:off x="4428704" y="15403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64"/>
            <p:cNvSpPr/>
            <p:nvPr/>
          </p:nvSpPr>
          <p:spPr>
            <a:xfrm>
              <a:off x="4428704" y="155455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0" name="Google Shape;7890;p64"/>
            <p:cNvSpPr/>
            <p:nvPr/>
          </p:nvSpPr>
          <p:spPr>
            <a:xfrm>
              <a:off x="4428704" y="15688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1" name="Google Shape;7891;p64"/>
            <p:cNvSpPr/>
            <p:nvPr/>
          </p:nvSpPr>
          <p:spPr>
            <a:xfrm>
              <a:off x="4428354" y="1583050"/>
              <a:ext cx="36800" cy="2375"/>
            </a:xfrm>
            <a:custGeom>
              <a:rect b="b" l="l" r="r" t="t"/>
              <a:pathLst>
                <a:path extrusionOk="0" h="95" w="147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64"/>
            <p:cNvSpPr/>
            <p:nvPr/>
          </p:nvSpPr>
          <p:spPr>
            <a:xfrm>
              <a:off x="4428704" y="1597300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64"/>
            <p:cNvSpPr/>
            <p:nvPr/>
          </p:nvSpPr>
          <p:spPr>
            <a:xfrm>
              <a:off x="4428704" y="1611550"/>
              <a:ext cx="17350" cy="2350"/>
            </a:xfrm>
            <a:custGeom>
              <a:rect b="b" l="l" r="r" t="t"/>
              <a:pathLst>
                <a:path extrusionOk="0" h="94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64"/>
            <p:cNvSpPr/>
            <p:nvPr/>
          </p:nvSpPr>
          <p:spPr>
            <a:xfrm>
              <a:off x="4428704" y="1625775"/>
              <a:ext cx="36100" cy="2375"/>
            </a:xfrm>
            <a:custGeom>
              <a:rect b="b" l="l" r="r" t="t"/>
              <a:pathLst>
                <a:path extrusionOk="0" h="95" w="1444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64"/>
            <p:cNvSpPr/>
            <p:nvPr/>
          </p:nvSpPr>
          <p:spPr>
            <a:xfrm>
              <a:off x="4428354" y="1640025"/>
              <a:ext cx="18050" cy="2375"/>
            </a:xfrm>
            <a:custGeom>
              <a:rect b="b" l="l" r="r" t="t"/>
              <a:pathLst>
                <a:path extrusionOk="0" h="95" w="722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64"/>
            <p:cNvSpPr/>
            <p:nvPr/>
          </p:nvSpPr>
          <p:spPr>
            <a:xfrm>
              <a:off x="4428704" y="16542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64"/>
            <p:cNvSpPr/>
            <p:nvPr/>
          </p:nvSpPr>
          <p:spPr>
            <a:xfrm>
              <a:off x="4428704" y="1668525"/>
              <a:ext cx="36100" cy="2350"/>
            </a:xfrm>
            <a:custGeom>
              <a:rect b="b" l="l" r="r" t="t"/>
              <a:pathLst>
                <a:path extrusionOk="0" h="94" w="1444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64"/>
            <p:cNvSpPr/>
            <p:nvPr/>
          </p:nvSpPr>
          <p:spPr>
            <a:xfrm>
              <a:off x="4428704" y="1682950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9" name="Google Shape;7899;p64"/>
            <p:cNvSpPr/>
            <p:nvPr/>
          </p:nvSpPr>
          <p:spPr>
            <a:xfrm>
              <a:off x="4428354" y="1697200"/>
              <a:ext cx="18050" cy="2175"/>
            </a:xfrm>
            <a:custGeom>
              <a:rect b="b" l="l" r="r" t="t"/>
              <a:pathLst>
                <a:path extrusionOk="0" h="87" w="72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0" name="Google Shape;7900;p64"/>
            <p:cNvSpPr/>
            <p:nvPr/>
          </p:nvSpPr>
          <p:spPr>
            <a:xfrm>
              <a:off x="4428704" y="1711425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64"/>
            <p:cNvSpPr/>
            <p:nvPr/>
          </p:nvSpPr>
          <p:spPr>
            <a:xfrm>
              <a:off x="4428704" y="1725675"/>
              <a:ext cx="17350" cy="2375"/>
            </a:xfrm>
            <a:custGeom>
              <a:rect b="b" l="l" r="r" t="t"/>
              <a:pathLst>
                <a:path extrusionOk="0" h="95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64"/>
            <p:cNvSpPr/>
            <p:nvPr/>
          </p:nvSpPr>
          <p:spPr>
            <a:xfrm>
              <a:off x="4428704" y="1739925"/>
              <a:ext cx="17350" cy="2175"/>
            </a:xfrm>
            <a:custGeom>
              <a:rect b="b" l="l" r="r" t="t"/>
              <a:pathLst>
                <a:path extrusionOk="0" h="87" w="694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64"/>
            <p:cNvSpPr/>
            <p:nvPr/>
          </p:nvSpPr>
          <p:spPr>
            <a:xfrm>
              <a:off x="4428354" y="1754175"/>
              <a:ext cx="36800" cy="2175"/>
            </a:xfrm>
            <a:custGeom>
              <a:rect b="b" l="l" r="r" t="t"/>
              <a:pathLst>
                <a:path extrusionOk="0" h="87" w="1472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64"/>
            <p:cNvSpPr/>
            <p:nvPr/>
          </p:nvSpPr>
          <p:spPr>
            <a:xfrm>
              <a:off x="4428704" y="176840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64"/>
            <p:cNvSpPr/>
            <p:nvPr/>
          </p:nvSpPr>
          <p:spPr>
            <a:xfrm>
              <a:off x="4428704" y="1782650"/>
              <a:ext cx="17350" cy="2200"/>
            </a:xfrm>
            <a:custGeom>
              <a:rect b="b" l="l" r="r" t="t"/>
              <a:pathLst>
                <a:path extrusionOk="0" h="88" w="694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64"/>
            <p:cNvSpPr/>
            <p:nvPr/>
          </p:nvSpPr>
          <p:spPr>
            <a:xfrm>
              <a:off x="4428542" y="1796744"/>
              <a:ext cx="36100" cy="2200"/>
            </a:xfrm>
            <a:custGeom>
              <a:rect b="b" l="l" r="r" t="t"/>
              <a:pathLst>
                <a:path extrusionOk="0" h="88" w="1444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64"/>
          <p:cNvGrpSpPr/>
          <p:nvPr/>
        </p:nvGrpSpPr>
        <p:grpSpPr>
          <a:xfrm flipH="1" rot="10800000">
            <a:off x="5349830" y="3026630"/>
            <a:ext cx="1419207" cy="24808"/>
            <a:chOff x="219558" y="4738465"/>
            <a:chExt cx="5852400" cy="102300"/>
          </a:xfrm>
        </p:grpSpPr>
        <p:cxnSp>
          <p:nvCxnSpPr>
            <p:cNvPr id="7908" name="Google Shape;7908;p64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sp>
          <p:nvSpPr>
            <p:cNvPr id="7909" name="Google Shape;7909;p64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0" name="Google Shape;7910;p64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1" name="Google Shape;7911;p64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2" name="Google Shape;7912;p64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64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4" name="Google Shape;7914;p64"/>
          <p:cNvGrpSpPr/>
          <p:nvPr/>
        </p:nvGrpSpPr>
        <p:grpSpPr>
          <a:xfrm>
            <a:off x="5361148" y="3399694"/>
            <a:ext cx="1396570" cy="385016"/>
            <a:chOff x="5286284" y="2966544"/>
            <a:chExt cx="1396570" cy="385016"/>
          </a:xfrm>
        </p:grpSpPr>
        <p:cxnSp>
          <p:nvCxnSpPr>
            <p:cNvPr id="7915" name="Google Shape;7915;p64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cxnSp>
          <p:nvCxnSpPr>
            <p:cNvPr id="7916" name="Google Shape;7916;p64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  <p:grpSp>
          <p:nvGrpSpPr>
            <p:cNvPr id="7917" name="Google Shape;7917;p64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918" name="Google Shape;7918;p64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19" name="Google Shape;7919;p64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0" name="Google Shape;7920;p64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1" name="Google Shape;7921;p64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2" name="Google Shape;7922;p64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3" name="Google Shape;7923;p64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4" name="Google Shape;7924;p64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7925" name="Google Shape;7925;p64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cxnSp>
          <p:nvCxnSpPr>
            <p:cNvPr id="7926" name="Google Shape;7926;p64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oval"/>
            </a:ln>
          </p:spPr>
        </p:cxnSp>
      </p:grpSp>
      <p:grpSp>
        <p:nvGrpSpPr>
          <p:cNvPr id="7927" name="Google Shape;7927;p64"/>
          <p:cNvGrpSpPr/>
          <p:nvPr/>
        </p:nvGrpSpPr>
        <p:grpSpPr>
          <a:xfrm>
            <a:off x="2047214" y="1818470"/>
            <a:ext cx="1182276" cy="662027"/>
            <a:chOff x="2029517" y="1732295"/>
            <a:chExt cx="1149068" cy="643432"/>
          </a:xfrm>
        </p:grpSpPr>
        <p:grpSp>
          <p:nvGrpSpPr>
            <p:cNvPr id="7928" name="Google Shape;7928;p64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929" name="Google Shape;7929;p64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930" name="Google Shape;7930;p64"/>
                <p:cNvCxnSpPr/>
                <p:nvPr/>
              </p:nvCxnSpPr>
              <p:spPr>
                <a:xfrm flipH="1" rot="-5400000">
                  <a:off x="2905682" y="1782817"/>
                  <a:ext cx="175200" cy="1752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931" name="Google Shape;7931;p64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rect b="b" l="l" r="r" t="t"/>
                  <a:pathLst>
                    <a:path extrusionOk="0" h="10746" w="11576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932" name="Google Shape;7932;p64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933" name="Google Shape;7933;p64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  <p:sp>
              <p:nvSpPr>
                <p:cNvPr id="7934" name="Google Shape;7934;p64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rect b="b" l="l" r="r" t="t"/>
                  <a:pathLst>
                    <a:path extrusionOk="0" h="10754" w="11576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935" name="Google Shape;7935;p64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936" name="Google Shape;7936;p64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937" name="Google Shape;7937;p64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938" name="Google Shape;7938;p64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39" name="Google Shape;7939;p64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rect b="b" l="l" r="r" t="t"/>
                    <a:pathLst>
                      <a:path extrusionOk="0" h="10777" w="11576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40" name="Google Shape;7940;p64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941" name="Google Shape;7941;p64"/>
                  <p:cNvCxnSpPr/>
                  <p:nvPr/>
                </p:nvCxnSpPr>
                <p:spPr>
                  <a:xfrm flipH="1" rot="10800000">
                    <a:off x="2908607" y="2140990"/>
                    <a:ext cx="199800" cy="1857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42" name="Google Shape;7942;p64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rect b="b" l="l" r="r" t="t"/>
                    <a:pathLst>
                      <a:path extrusionOk="0" h="10753" w="11576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43" name="Google Shape;7943;p64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944" name="Google Shape;7944;p64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7945" name="Google Shape;7945;p64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946" name="Google Shape;7946;p64"/>
                  <p:cNvCxnSpPr/>
                  <p:nvPr/>
                </p:nvCxnSpPr>
                <p:spPr>
                  <a:xfrm flipH="1" rot="10800000">
                    <a:off x="2158948" y="1783103"/>
                    <a:ext cx="459000" cy="2823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47" name="Google Shape;7947;p64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rect b="b" l="l" r="r" t="t"/>
                    <a:pathLst>
                      <a:path extrusionOk="0" h="14873" w="15345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48" name="Google Shape;7948;p64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949" name="Google Shape;7949;p64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fmla="val 50000" name="adj1"/>
                    </a:avLst>
                  </a:prstGeom>
                  <a:noFill/>
                  <a:ln cap="flat" cmpd="sng" w="9525">
                    <a:solidFill>
                      <a:srgbClr val="BAC8D3"/>
                    </a:solidFill>
                    <a:prstDash val="solid"/>
                    <a:round/>
                    <a:headEnd len="med" w="med" type="none"/>
                    <a:tailEnd len="med" w="med" type="none"/>
                  </a:ln>
                </p:spPr>
              </p:cxnSp>
              <p:sp>
                <p:nvSpPr>
                  <p:cNvPr id="7950" name="Google Shape;7950;p64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rect b="b" l="l" r="r" t="t"/>
                    <a:pathLst>
                      <a:path extrusionOk="0" h="14873" w="15346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1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grpSp>
        <p:nvGrpSpPr>
          <p:cNvPr id="7951" name="Google Shape;7951;p64"/>
          <p:cNvGrpSpPr/>
          <p:nvPr/>
        </p:nvGrpSpPr>
        <p:grpSpPr>
          <a:xfrm>
            <a:off x="732462" y="1766083"/>
            <a:ext cx="962651" cy="810058"/>
            <a:chOff x="732462" y="1766083"/>
            <a:chExt cx="962651" cy="810058"/>
          </a:xfrm>
        </p:grpSpPr>
        <p:grpSp>
          <p:nvGrpSpPr>
            <p:cNvPr id="7952" name="Google Shape;7952;p64"/>
            <p:cNvGrpSpPr/>
            <p:nvPr/>
          </p:nvGrpSpPr>
          <p:grpSpPr>
            <a:xfrm>
              <a:off x="732462" y="1908333"/>
              <a:ext cx="339369" cy="524756"/>
              <a:chOff x="844912" y="1819635"/>
              <a:chExt cx="329836" cy="510016"/>
            </a:xfrm>
          </p:grpSpPr>
          <p:sp>
            <p:nvSpPr>
              <p:cNvPr id="7953" name="Google Shape;7953;p64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4" name="Google Shape;7954;p64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5" name="Google Shape;7955;p64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rect b="b" l="l" r="r" t="t"/>
                <a:pathLst>
                  <a:path extrusionOk="0" fill="none" h="40463" w="25153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cap="rnd" cmpd="sng" w="9525">
                <a:solidFill>
                  <a:srgbClr val="435D74"/>
                </a:solidFill>
                <a:prstDash val="solid"/>
                <a:miter lim="33357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6" name="Google Shape;7956;p64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rect b="b" l="l" r="r" t="t"/>
                <a:pathLst>
                  <a:path extrusionOk="0" h="6105" w="6105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7" name="Google Shape;7957;p64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rect b="b" l="l" r="r" t="t"/>
                <a:pathLst>
                  <a:path extrusionOk="0" h="5757" w="4304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64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rect b="b" l="l" r="r" t="t"/>
                <a:pathLst>
                  <a:path extrusionOk="0" h="5778" w="4304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959" name="Google Shape;7959;p64"/>
            <p:cNvGrpSpPr/>
            <p:nvPr/>
          </p:nvGrpSpPr>
          <p:grpSpPr>
            <a:xfrm>
              <a:off x="1184858" y="2256650"/>
              <a:ext cx="510255" cy="319491"/>
              <a:chOff x="1284601" y="2158168"/>
              <a:chExt cx="495923" cy="310517"/>
            </a:xfrm>
          </p:grpSpPr>
          <p:sp>
            <p:nvSpPr>
              <p:cNvPr id="7960" name="Google Shape;7960;p64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61" name="Google Shape;7961;p64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962" name="Google Shape;7962;p64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963" name="Google Shape;7963;p64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4" name="Google Shape;7964;p64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5" name="Google Shape;7965;p64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rect b="b" l="l" r="r" t="t"/>
                    <a:pathLst>
                      <a:path extrusionOk="0" fill="none" h="9175" w="12377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6" name="Google Shape;7966;p64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rect b="b" l="l" r="r" t="t"/>
                    <a:pathLst>
                      <a:path extrusionOk="0" fill="none" h="11175" w="1281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7" name="Google Shape;7967;p64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rect b="b" l="l" r="r" t="t"/>
                    <a:pathLst>
                      <a:path extrusionOk="0" h="6082" w="6439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8" name="Google Shape;7968;p64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rect b="b" l="l" r="r" t="t"/>
                    <a:pathLst>
                      <a:path extrusionOk="0" h="5785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9" name="Google Shape;7969;p64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rect b="b" l="l" r="r" t="t"/>
                    <a:pathLst>
                      <a:path extrusionOk="0" h="5790" w="4304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70" name="Google Shape;7970;p64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71" name="Google Shape;7971;p64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7972" name="Google Shape;7972;p64"/>
            <p:cNvGrpSpPr/>
            <p:nvPr/>
          </p:nvGrpSpPr>
          <p:grpSpPr>
            <a:xfrm>
              <a:off x="1184858" y="1766083"/>
              <a:ext cx="510255" cy="319491"/>
              <a:chOff x="1284601" y="1681380"/>
              <a:chExt cx="495923" cy="310517"/>
            </a:xfrm>
          </p:grpSpPr>
          <p:sp>
            <p:nvSpPr>
              <p:cNvPr id="7973" name="Google Shape;7973;p64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rect b="b" l="l" r="r" t="t"/>
                <a:pathLst>
                  <a:path extrusionOk="0" h="20115" w="20082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7974" name="Google Shape;7974;p64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975" name="Google Shape;7975;p64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976" name="Google Shape;7976;p64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rect b="b" l="l" r="r" t="t"/>
                    <a:pathLst>
                      <a:path extrusionOk="0" fill="none" h="11209" w="1281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7" name="Google Shape;7977;p64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rect b="b" l="l" r="r" t="t"/>
                    <a:pathLst>
                      <a:path extrusionOk="0" fill="none" h="9208" w="12377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8" name="Google Shape;7978;p64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rect b="b" l="l" r="r" t="t"/>
                    <a:pathLst>
                      <a:path extrusionOk="0" fill="none" h="9174" w="12377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9" name="Google Shape;7979;p64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rect b="b" l="l" r="r" t="t"/>
                    <a:pathLst>
                      <a:path extrusionOk="0" fill="none" h="11143" w="1281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cap="rnd" cmpd="sng" w="9525">
                    <a:solidFill>
                      <a:srgbClr val="5F7D95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0" name="Google Shape;7980;p64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rect b="b" l="l" r="r" t="t"/>
                    <a:pathLst>
                      <a:path extrusionOk="0" h="6116" w="6439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1" name="Google Shape;7981;p64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rect b="b" l="l" r="r" t="t"/>
                    <a:pathLst>
                      <a:path extrusionOk="0" h="5778" w="4304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2" name="Google Shape;7982;p64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rect b="b" l="l" r="r" t="t"/>
                    <a:pathLst>
                      <a:path extrusionOk="0" h="5757" w="4304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7983" name="Google Shape;7983;p64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984" name="Google Shape;7984;p64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rect b="b" l="l" r="r" t="t"/>
                  <a:pathLst>
                    <a:path extrusionOk="0" h="20115" w="20082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9ED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985" name="Google Shape;7985;p64"/>
          <p:cNvGrpSpPr/>
          <p:nvPr/>
        </p:nvGrpSpPr>
        <p:grpSpPr>
          <a:xfrm>
            <a:off x="6841403" y="2533512"/>
            <a:ext cx="1622269" cy="552443"/>
            <a:chOff x="6894650" y="2574740"/>
            <a:chExt cx="1445100" cy="492111"/>
          </a:xfrm>
        </p:grpSpPr>
        <p:sp>
          <p:nvSpPr>
            <p:cNvPr id="7986" name="Google Shape;7986;p64"/>
            <p:cNvSpPr/>
            <p:nvPr/>
          </p:nvSpPr>
          <p:spPr>
            <a:xfrm>
              <a:off x="7151862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64"/>
            <p:cNvSpPr/>
            <p:nvPr/>
          </p:nvSpPr>
          <p:spPr>
            <a:xfrm>
              <a:off x="7664213" y="2854413"/>
              <a:ext cx="414806" cy="212438"/>
            </a:xfrm>
            <a:custGeom>
              <a:rect b="b" l="l" r="r" t="t"/>
              <a:pathLst>
                <a:path extrusionOk="0" h="6392" w="12481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64"/>
            <p:cNvSpPr/>
            <p:nvPr/>
          </p:nvSpPr>
          <p:spPr>
            <a:xfrm>
              <a:off x="6895687" y="2575804"/>
              <a:ext cx="420489" cy="212471"/>
            </a:xfrm>
            <a:custGeom>
              <a:rect b="b" l="l" r="r" t="t"/>
              <a:pathLst>
                <a:path extrusionOk="0" h="6393" w="12652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64"/>
            <p:cNvSpPr/>
            <p:nvPr/>
          </p:nvSpPr>
          <p:spPr>
            <a:xfrm>
              <a:off x="739953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0" name="Google Shape;7990;p64"/>
            <p:cNvSpPr/>
            <p:nvPr/>
          </p:nvSpPr>
          <p:spPr>
            <a:xfrm>
              <a:off x="7911880" y="2574740"/>
              <a:ext cx="420489" cy="212438"/>
            </a:xfrm>
            <a:custGeom>
              <a:rect b="b" l="l" r="r" t="t"/>
              <a:pathLst>
                <a:path extrusionOk="0" h="6392" w="12652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7991" name="Google Shape;7991;p64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92" name="Google Shape;7992;p64"/>
          <p:cNvGrpSpPr/>
          <p:nvPr/>
        </p:nvGrpSpPr>
        <p:grpSpPr>
          <a:xfrm>
            <a:off x="6860946" y="3907768"/>
            <a:ext cx="1583206" cy="475705"/>
            <a:chOff x="6953919" y="3907920"/>
            <a:chExt cx="1377300" cy="475705"/>
          </a:xfrm>
        </p:grpSpPr>
        <p:cxnSp>
          <p:nvCxnSpPr>
            <p:cNvPr id="7993" name="Google Shape;7993;p64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94" name="Google Shape;7994;p64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95" name="Google Shape;7995;p64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96" name="Google Shape;7996;p64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97" name="Google Shape;7997;p64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cap="flat" cmpd="sng" w="19050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7998" name="Google Shape;7998;p64"/>
          <p:cNvGrpSpPr/>
          <p:nvPr/>
        </p:nvGrpSpPr>
        <p:grpSpPr>
          <a:xfrm>
            <a:off x="2364534" y="2668913"/>
            <a:ext cx="836286" cy="824529"/>
            <a:chOff x="2389399" y="2595741"/>
            <a:chExt cx="812796" cy="801369"/>
          </a:xfrm>
        </p:grpSpPr>
        <p:grpSp>
          <p:nvGrpSpPr>
            <p:cNvPr id="7999" name="Google Shape;7999;p64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8000" name="Google Shape;8000;p64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rect b="b" l="l" r="r" t="t"/>
                <a:pathLst>
                  <a:path extrusionOk="0" h="36397" w="116549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1" name="Google Shape;8001;p64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rect b="b" l="l" r="r" t="t"/>
                <a:pathLst>
                  <a:path extrusionOk="0" h="50467" w="46777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2" name="Google Shape;8002;p64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rect b="b" l="l" r="r" t="t"/>
                <a:pathLst>
                  <a:path extrusionOk="0" h="50467" w="46773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003" name="Google Shape;8003;p64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8004" name="Google Shape;8004;p64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8005" name="Google Shape;8005;p64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8006" name="Google Shape;8006;p64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rect b="b" l="l" r="r" t="t"/>
                    <a:pathLst>
                      <a:path extrusionOk="0" h="18698" w="54066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7" name="Google Shape;8007;p64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8" name="Google Shape;8008;p64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09" name="Google Shape;8009;p64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8010" name="Google Shape;8010;p64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1" name="Google Shape;8011;p64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12" name="Google Shape;8012;p64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8013" name="Google Shape;8013;p64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8014" name="Google Shape;8014;p64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rect b="b" l="l" r="r" t="t"/>
                    <a:pathLst>
                      <a:path extrusionOk="0" h="18696" w="486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5" name="Google Shape;8015;p64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6" name="Google Shape;8016;p64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17" name="Google Shape;8017;p64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8018" name="Google Shape;8018;p64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rect b="b" l="l" r="r" t="t"/>
                    <a:pathLst>
                      <a:path extrusionOk="0" h="39990" w="49277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9" name="Google Shape;8019;p64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rect b="b" l="l" r="r" t="t"/>
                    <a:pathLst>
                      <a:path extrusionOk="0" h="243" w="30823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20" name="Google Shape;8020;p64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8021" name="Google Shape;8021;p64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8022" name="Google Shape;8022;p64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rect b="b" l="l" r="r" t="t"/>
                    <a:pathLst>
                      <a:path extrusionOk="0" h="18698" w="54063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3" name="Google Shape;8023;p64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rect b="b" l="l" r="r" t="t"/>
                    <a:pathLst>
                      <a:path extrusionOk="0" h="3373" w="3374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4" name="Google Shape;8024;p64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25" name="Google Shape;8025;p64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8026" name="Google Shape;8026;p64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rect b="b" l="l" r="r" t="t"/>
                    <a:pathLst>
                      <a:path extrusionOk="0" h="39990" w="49279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657E93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7" name="Google Shape;8027;p64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028" name="Google Shape;8028;p64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8029" name="Google Shape;8029;p64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8030" name="Google Shape;8030;p64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031" name="Google Shape;8031;p64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rect b="b" l="l" r="r" t="t"/>
                    <a:pathLst>
                      <a:path extrusionOk="0" h="18697" w="486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2" name="Google Shape;8032;p64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rect b="b" l="l" r="r" t="t"/>
                    <a:pathLst>
                      <a:path extrusionOk="0" h="3374" w="3373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3" name="Google Shape;8033;p64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rect b="b" l="l" r="r" t="t"/>
                    <a:pathLst>
                      <a:path extrusionOk="0" h="3373" w="3373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34" name="Google Shape;8034;p64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035" name="Google Shape;8035;p64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rect b="b" l="l" r="r" t="t"/>
                    <a:pathLst>
                      <a:path extrusionOk="0" h="39988" w="49277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6" name="Google Shape;8036;p64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37" name="Google Shape;8037;p64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038" name="Google Shape;8038;p64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039" name="Google Shape;8039;p64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rect b="b" l="l" r="r" t="t"/>
                    <a:pathLst>
                      <a:path extrusionOk="0" h="18698" w="54064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0" name="Google Shape;8040;p64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1" name="Google Shape;8041;p64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42" name="Google Shape;8042;p64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043" name="Google Shape;8043;p64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4" name="Google Shape;8044;p64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rect b="b" l="l" r="r" t="t"/>
                    <a:pathLst>
                      <a:path extrusionOk="0" h="243" w="30825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45" name="Google Shape;8045;p64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046" name="Google Shape;8046;p64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047" name="Google Shape;8047;p64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rect b="b" l="l" r="r" t="t"/>
                    <a:pathLst>
                      <a:path extrusionOk="0" h="18698" w="54065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8" name="Google Shape;8048;p64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rect b="b" l="l" r="r" t="t"/>
                    <a:pathLst>
                      <a:path extrusionOk="0" h="3374" w="3374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9" name="Google Shape;8049;p64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rect b="b" l="l" r="r" t="t"/>
                    <a:pathLst>
                      <a:path extrusionOk="0" h="3373" w="3372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50" name="Google Shape;8050;p64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051" name="Google Shape;8051;p64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rect b="b" l="l" r="r" t="t"/>
                    <a:pathLst>
                      <a:path extrusionOk="0" h="39988" w="49279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cap="flat" cmpd="sng" w="9525">
                    <a:solidFill>
                      <a:srgbClr val="869FB2"/>
                    </a:solidFill>
                    <a:prstDash val="solid"/>
                    <a:round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2" name="Google Shape;8052;p64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rect b="b" l="l" r="r" t="t"/>
                    <a:pathLst>
                      <a:path extrusionOk="0" h="243" w="30824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55" name="Shape 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" name="Google Shape;156;p29"/>
          <p:cNvSpPr txBox="1"/>
          <p:nvPr>
            <p:ph type="title"/>
          </p:nvPr>
        </p:nvSpPr>
        <p:spPr>
          <a:xfrm>
            <a:off x="5573475" y="1621225"/>
            <a:ext cx="2847300" cy="8418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</a:t>
            </a:r>
            <a:r>
              <a:rPr lang="en"/>
              <a:t>hoa</a:t>
            </a:r>
            <a:r>
              <a:rPr lang="en"/>
              <a:t>!</a:t>
            </a:r>
            <a:endParaRPr/>
          </a:p>
        </p:txBody>
      </p:sp>
      <p:sp>
        <p:nvSpPr>
          <p:cNvPr id="157" name="Google Shape;157;p29"/>
          <p:cNvSpPr txBox="1"/>
          <p:nvPr>
            <p:ph idx="1" type="subTitle"/>
          </p:nvPr>
        </p:nvSpPr>
        <p:spPr>
          <a:xfrm>
            <a:off x="4604875" y="2571750"/>
            <a:ext cx="3816000" cy="79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This </a:t>
            </a:r>
            <a:r>
              <a:rPr lang="en"/>
              <a:t>could be the part of the presentation where you can introduce yourself, write your email…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056" name="Shape 8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57" name="Google Shape;8057;p65"/>
          <p:cNvGrpSpPr/>
          <p:nvPr/>
        </p:nvGrpSpPr>
        <p:grpSpPr>
          <a:xfrm>
            <a:off x="718875" y="3363288"/>
            <a:ext cx="2390414" cy="1024800"/>
            <a:chOff x="728925" y="3296613"/>
            <a:chExt cx="2390414" cy="1024800"/>
          </a:xfrm>
        </p:grpSpPr>
        <p:grpSp>
          <p:nvGrpSpPr>
            <p:cNvPr id="8058" name="Google Shape;8058;p65"/>
            <p:cNvGrpSpPr/>
            <p:nvPr/>
          </p:nvGrpSpPr>
          <p:grpSpPr>
            <a:xfrm>
              <a:off x="728925" y="3619800"/>
              <a:ext cx="2390414" cy="500893"/>
              <a:chOff x="728925" y="3619800"/>
              <a:chExt cx="2390414" cy="500893"/>
            </a:xfrm>
          </p:grpSpPr>
          <p:sp>
            <p:nvSpPr>
              <p:cNvPr id="8059" name="Google Shape;8059;p65"/>
              <p:cNvSpPr/>
              <p:nvPr/>
            </p:nvSpPr>
            <p:spPr>
              <a:xfrm>
                <a:off x="728925" y="3619800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0" name="Google Shape;8060;p65"/>
              <p:cNvSpPr/>
              <p:nvPr/>
            </p:nvSpPr>
            <p:spPr>
              <a:xfrm>
                <a:off x="728939" y="3953593"/>
                <a:ext cx="2390400" cy="167100"/>
              </a:xfrm>
              <a:prstGeom prst="rect">
                <a:avLst/>
              </a:prstGeom>
              <a:noFill/>
              <a:ln cap="flat" cmpd="sng" w="9525">
                <a:solidFill>
                  <a:srgbClr val="E3E7EA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61" name="Google Shape;8061;p65"/>
            <p:cNvGrpSpPr/>
            <p:nvPr/>
          </p:nvGrpSpPr>
          <p:grpSpPr>
            <a:xfrm>
              <a:off x="1348050" y="3296613"/>
              <a:ext cx="1706152" cy="1024800"/>
              <a:chOff x="1348050" y="3296613"/>
              <a:chExt cx="1706152" cy="1024800"/>
            </a:xfrm>
          </p:grpSpPr>
          <p:sp>
            <p:nvSpPr>
              <p:cNvPr id="8062" name="Google Shape;8062;p65"/>
              <p:cNvSpPr/>
              <p:nvPr/>
            </p:nvSpPr>
            <p:spPr>
              <a:xfrm>
                <a:off x="1348050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3" name="Google Shape;8063;p65"/>
              <p:cNvSpPr/>
              <p:nvPr/>
            </p:nvSpPr>
            <p:spPr>
              <a:xfrm>
                <a:off x="168708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4" name="Google Shape;8064;p65"/>
              <p:cNvSpPr/>
              <p:nvPr/>
            </p:nvSpPr>
            <p:spPr>
              <a:xfrm>
                <a:off x="2040389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5" name="Google Shape;8065;p65"/>
              <p:cNvSpPr/>
              <p:nvPr/>
            </p:nvSpPr>
            <p:spPr>
              <a:xfrm>
                <a:off x="2393695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  <p:sp>
            <p:nvSpPr>
              <p:cNvPr id="8066" name="Google Shape;8066;p65"/>
              <p:cNvSpPr/>
              <p:nvPr/>
            </p:nvSpPr>
            <p:spPr>
              <a:xfrm>
                <a:off x="2747002" y="3296613"/>
                <a:ext cx="307200" cy="1024800"/>
              </a:xfrm>
              <a:prstGeom prst="rect">
                <a:avLst/>
              </a:prstGeom>
              <a:noFill/>
              <a:ln cap="flat" cmpd="sng" w="9525">
                <a:solidFill>
                  <a:srgbClr val="D6DB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/>
              </a:p>
            </p:txBody>
          </p:sp>
        </p:grpSp>
        <p:grpSp>
          <p:nvGrpSpPr>
            <p:cNvPr id="8067" name="Google Shape;8067;p65"/>
            <p:cNvGrpSpPr/>
            <p:nvPr/>
          </p:nvGrpSpPr>
          <p:grpSpPr>
            <a:xfrm>
              <a:off x="1455707" y="3654858"/>
              <a:ext cx="1491150" cy="417657"/>
              <a:chOff x="1455707" y="3654858"/>
              <a:chExt cx="1491150" cy="417657"/>
            </a:xfrm>
          </p:grpSpPr>
          <p:sp>
            <p:nvSpPr>
              <p:cNvPr id="8068" name="Google Shape;8068;p65"/>
              <p:cNvSpPr/>
              <p:nvPr/>
            </p:nvSpPr>
            <p:spPr>
              <a:xfrm>
                <a:off x="1472938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9" name="Google Shape;8069;p65"/>
              <p:cNvSpPr/>
              <p:nvPr/>
            </p:nvSpPr>
            <p:spPr>
              <a:xfrm>
                <a:off x="1490853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0" name="Google Shape;8070;p65"/>
              <p:cNvSpPr/>
              <p:nvPr/>
            </p:nvSpPr>
            <p:spPr>
              <a:xfrm>
                <a:off x="181918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1" name="Google Shape;8071;p65"/>
              <p:cNvSpPr/>
              <p:nvPr/>
            </p:nvSpPr>
            <p:spPr>
              <a:xfrm>
                <a:off x="183709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2" name="Google Shape;8072;p65"/>
              <p:cNvSpPr/>
              <p:nvPr/>
            </p:nvSpPr>
            <p:spPr>
              <a:xfrm>
                <a:off x="1478676" y="400820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3" name="Google Shape;8073;p65"/>
              <p:cNvSpPr/>
              <p:nvPr/>
            </p:nvSpPr>
            <p:spPr>
              <a:xfrm>
                <a:off x="1455707" y="400797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4" name="Google Shape;8074;p65"/>
              <p:cNvSpPr/>
              <p:nvPr/>
            </p:nvSpPr>
            <p:spPr>
              <a:xfrm>
                <a:off x="184157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5" name="Google Shape;8075;p65"/>
              <p:cNvSpPr/>
              <p:nvPr/>
            </p:nvSpPr>
            <p:spPr>
              <a:xfrm>
                <a:off x="181861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6" name="Google Shape;8076;p65"/>
              <p:cNvSpPr/>
              <p:nvPr/>
            </p:nvSpPr>
            <p:spPr>
              <a:xfrm>
                <a:off x="2172491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7" name="Google Shape;8077;p65"/>
              <p:cNvSpPr/>
              <p:nvPr/>
            </p:nvSpPr>
            <p:spPr>
              <a:xfrm>
                <a:off x="2190406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8" name="Google Shape;8078;p65"/>
              <p:cNvSpPr/>
              <p:nvPr/>
            </p:nvSpPr>
            <p:spPr>
              <a:xfrm>
                <a:off x="2194889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9" name="Google Shape;8079;p65"/>
              <p:cNvSpPr/>
              <p:nvPr/>
            </p:nvSpPr>
            <p:spPr>
              <a:xfrm>
                <a:off x="2171920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0" name="Google Shape;8080;p65"/>
              <p:cNvSpPr/>
              <p:nvPr/>
            </p:nvSpPr>
            <p:spPr>
              <a:xfrm>
                <a:off x="2874730" y="3687620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1" name="Google Shape;8081;p65"/>
              <p:cNvSpPr/>
              <p:nvPr/>
            </p:nvSpPr>
            <p:spPr>
              <a:xfrm>
                <a:off x="2892645" y="3669628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2" name="Google Shape;8082;p65"/>
              <p:cNvSpPr/>
              <p:nvPr/>
            </p:nvSpPr>
            <p:spPr>
              <a:xfrm>
                <a:off x="2901559" y="4005512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3" name="Google Shape;8083;p65"/>
              <p:cNvSpPr/>
              <p:nvPr/>
            </p:nvSpPr>
            <p:spPr>
              <a:xfrm>
                <a:off x="2878589" y="4005281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4" name="Google Shape;8084;p65"/>
              <p:cNvSpPr/>
              <p:nvPr/>
            </p:nvSpPr>
            <p:spPr>
              <a:xfrm>
                <a:off x="2525796" y="4031425"/>
                <a:ext cx="60030" cy="35796"/>
              </a:xfrm>
              <a:custGeom>
                <a:rect b="b" l="l" r="r" t="t"/>
                <a:pathLst>
                  <a:path extrusionOk="0" h="5567" w="9336">
                    <a:moveTo>
                      <a:pt x="1876" y="0"/>
                    </a:moveTo>
                    <a:cubicBezTo>
                      <a:pt x="1831" y="0"/>
                      <a:pt x="1787" y="18"/>
                      <a:pt x="1751" y="54"/>
                    </a:cubicBezTo>
                    <a:lnTo>
                      <a:pt x="84" y="1721"/>
                    </a:lnTo>
                    <a:cubicBezTo>
                      <a:pt x="1" y="1804"/>
                      <a:pt x="1" y="1899"/>
                      <a:pt x="84" y="1983"/>
                    </a:cubicBezTo>
                    <a:lnTo>
                      <a:pt x="3263" y="5162"/>
                    </a:lnTo>
                    <a:cubicBezTo>
                      <a:pt x="3513" y="5412"/>
                      <a:pt x="3858" y="5566"/>
                      <a:pt x="4215" y="5566"/>
                    </a:cubicBezTo>
                    <a:cubicBezTo>
                      <a:pt x="4573" y="5566"/>
                      <a:pt x="4918" y="5435"/>
                      <a:pt x="5168" y="5162"/>
                    </a:cubicBezTo>
                    <a:lnTo>
                      <a:pt x="9252" y="1090"/>
                    </a:lnTo>
                    <a:cubicBezTo>
                      <a:pt x="9335" y="1006"/>
                      <a:pt x="9335" y="887"/>
                      <a:pt x="9276" y="828"/>
                    </a:cubicBezTo>
                    <a:cubicBezTo>
                      <a:pt x="9240" y="792"/>
                      <a:pt x="9195" y="774"/>
                      <a:pt x="9151" y="774"/>
                    </a:cubicBezTo>
                    <a:cubicBezTo>
                      <a:pt x="9106" y="774"/>
                      <a:pt x="9061" y="792"/>
                      <a:pt x="9026" y="828"/>
                    </a:cubicBezTo>
                    <a:lnTo>
                      <a:pt x="4942" y="4912"/>
                    </a:lnTo>
                    <a:cubicBezTo>
                      <a:pt x="4751" y="5102"/>
                      <a:pt x="4501" y="5209"/>
                      <a:pt x="4227" y="5209"/>
                    </a:cubicBezTo>
                    <a:cubicBezTo>
                      <a:pt x="3965" y="5209"/>
                      <a:pt x="3715" y="5102"/>
                      <a:pt x="3513" y="4912"/>
                    </a:cubicBezTo>
                    <a:lnTo>
                      <a:pt x="453" y="1840"/>
                    </a:lnTo>
                    <a:lnTo>
                      <a:pt x="1870" y="435"/>
                    </a:lnTo>
                    <a:lnTo>
                      <a:pt x="2370" y="935"/>
                    </a:lnTo>
                    <a:cubicBezTo>
                      <a:pt x="2406" y="971"/>
                      <a:pt x="2450" y="988"/>
                      <a:pt x="2495" y="988"/>
                    </a:cubicBezTo>
                    <a:cubicBezTo>
                      <a:pt x="2540" y="988"/>
                      <a:pt x="2584" y="971"/>
                      <a:pt x="2620" y="935"/>
                    </a:cubicBezTo>
                    <a:cubicBezTo>
                      <a:pt x="2703" y="863"/>
                      <a:pt x="2703" y="756"/>
                      <a:pt x="2620" y="685"/>
                    </a:cubicBezTo>
                    <a:lnTo>
                      <a:pt x="2001" y="54"/>
                    </a:lnTo>
                    <a:cubicBezTo>
                      <a:pt x="1965" y="18"/>
                      <a:pt x="1920" y="0"/>
                      <a:pt x="1876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5" name="Google Shape;8085;p65"/>
              <p:cNvSpPr/>
              <p:nvPr/>
            </p:nvSpPr>
            <p:spPr>
              <a:xfrm>
                <a:off x="2543711" y="4013433"/>
                <a:ext cx="54211" cy="34568"/>
              </a:xfrm>
              <a:custGeom>
                <a:rect b="b" l="l" r="r" t="t"/>
                <a:pathLst>
                  <a:path extrusionOk="0" h="5376" w="8431">
                    <a:moveTo>
                      <a:pt x="6585" y="0"/>
                    </a:moveTo>
                    <a:cubicBezTo>
                      <a:pt x="6540" y="0"/>
                      <a:pt x="6495" y="18"/>
                      <a:pt x="6454" y="54"/>
                    </a:cubicBezTo>
                    <a:lnTo>
                      <a:pt x="1548" y="4971"/>
                    </a:lnTo>
                    <a:cubicBezTo>
                      <a:pt x="1513" y="4995"/>
                      <a:pt x="1477" y="5007"/>
                      <a:pt x="1429" y="5007"/>
                    </a:cubicBezTo>
                    <a:cubicBezTo>
                      <a:pt x="1382" y="5007"/>
                      <a:pt x="1346" y="4995"/>
                      <a:pt x="1310" y="4971"/>
                    </a:cubicBezTo>
                    <a:lnTo>
                      <a:pt x="334" y="3983"/>
                    </a:lnTo>
                    <a:cubicBezTo>
                      <a:pt x="292" y="3947"/>
                      <a:pt x="248" y="3929"/>
                      <a:pt x="203" y="3929"/>
                    </a:cubicBezTo>
                    <a:cubicBezTo>
                      <a:pt x="158" y="3929"/>
                      <a:pt x="114" y="3947"/>
                      <a:pt x="72" y="3983"/>
                    </a:cubicBezTo>
                    <a:cubicBezTo>
                      <a:pt x="1" y="4054"/>
                      <a:pt x="1" y="4161"/>
                      <a:pt x="72" y="4245"/>
                    </a:cubicBezTo>
                    <a:lnTo>
                      <a:pt x="1060" y="5221"/>
                    </a:lnTo>
                    <a:cubicBezTo>
                      <a:pt x="1156" y="5328"/>
                      <a:pt x="1275" y="5376"/>
                      <a:pt x="1417" y="5376"/>
                    </a:cubicBezTo>
                    <a:cubicBezTo>
                      <a:pt x="1548" y="5376"/>
                      <a:pt x="1679" y="5316"/>
                      <a:pt x="1775" y="5221"/>
                    </a:cubicBezTo>
                    <a:lnTo>
                      <a:pt x="6549" y="447"/>
                    </a:lnTo>
                    <a:lnTo>
                      <a:pt x="7966" y="1852"/>
                    </a:lnTo>
                    <a:lnTo>
                      <a:pt x="6704" y="3126"/>
                    </a:lnTo>
                    <a:cubicBezTo>
                      <a:pt x="6621" y="3197"/>
                      <a:pt x="6621" y="3304"/>
                      <a:pt x="6704" y="3376"/>
                    </a:cubicBezTo>
                    <a:cubicBezTo>
                      <a:pt x="6740" y="3411"/>
                      <a:pt x="6784" y="3429"/>
                      <a:pt x="6829" y="3429"/>
                    </a:cubicBezTo>
                    <a:cubicBezTo>
                      <a:pt x="6874" y="3429"/>
                      <a:pt x="6918" y="3411"/>
                      <a:pt x="6954" y="3376"/>
                    </a:cubicBezTo>
                    <a:lnTo>
                      <a:pt x="8347" y="1983"/>
                    </a:lnTo>
                    <a:cubicBezTo>
                      <a:pt x="8383" y="1947"/>
                      <a:pt x="8395" y="1899"/>
                      <a:pt x="8395" y="1864"/>
                    </a:cubicBezTo>
                    <a:cubicBezTo>
                      <a:pt x="8430" y="1816"/>
                      <a:pt x="8406" y="1768"/>
                      <a:pt x="8383" y="1721"/>
                    </a:cubicBezTo>
                    <a:lnTo>
                      <a:pt x="6716" y="54"/>
                    </a:lnTo>
                    <a:cubicBezTo>
                      <a:pt x="6674" y="18"/>
                      <a:pt x="6629" y="0"/>
                      <a:pt x="658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6" name="Google Shape;8086;p65"/>
              <p:cNvSpPr/>
              <p:nvPr/>
            </p:nvSpPr>
            <p:spPr>
              <a:xfrm>
                <a:off x="2548194" y="3655090"/>
                <a:ext cx="41351" cy="64313"/>
              </a:xfrm>
              <a:custGeom>
                <a:rect b="b" l="l" r="r" t="t"/>
                <a:pathLst>
                  <a:path extrusionOk="0" h="10002" w="6431">
                    <a:moveTo>
                      <a:pt x="4025" y="0"/>
                    </a:moveTo>
                    <a:cubicBezTo>
                      <a:pt x="3870" y="0"/>
                      <a:pt x="3704" y="60"/>
                      <a:pt x="3608" y="179"/>
                    </a:cubicBezTo>
                    <a:lnTo>
                      <a:pt x="1465" y="2322"/>
                    </a:lnTo>
                    <a:lnTo>
                      <a:pt x="299" y="1167"/>
                    </a:lnTo>
                    <a:cubicBezTo>
                      <a:pt x="269" y="1138"/>
                      <a:pt x="227" y="1123"/>
                      <a:pt x="184" y="1123"/>
                    </a:cubicBezTo>
                    <a:cubicBezTo>
                      <a:pt x="141" y="1123"/>
                      <a:pt x="96" y="1138"/>
                      <a:pt x="60" y="1167"/>
                    </a:cubicBezTo>
                    <a:cubicBezTo>
                      <a:pt x="1" y="1227"/>
                      <a:pt x="1" y="1322"/>
                      <a:pt x="60" y="1405"/>
                    </a:cubicBezTo>
                    <a:lnTo>
                      <a:pt x="1346" y="2679"/>
                    </a:lnTo>
                    <a:cubicBezTo>
                      <a:pt x="1370" y="2715"/>
                      <a:pt x="1418" y="2727"/>
                      <a:pt x="1465" y="2727"/>
                    </a:cubicBezTo>
                    <a:cubicBezTo>
                      <a:pt x="1501" y="2727"/>
                      <a:pt x="1549" y="2715"/>
                      <a:pt x="1584" y="2679"/>
                    </a:cubicBezTo>
                    <a:lnTo>
                      <a:pt x="3847" y="417"/>
                    </a:lnTo>
                    <a:cubicBezTo>
                      <a:pt x="3882" y="370"/>
                      <a:pt x="3966" y="346"/>
                      <a:pt x="4037" y="346"/>
                    </a:cubicBezTo>
                    <a:cubicBezTo>
                      <a:pt x="4109" y="346"/>
                      <a:pt x="4168" y="370"/>
                      <a:pt x="4228" y="417"/>
                    </a:cubicBezTo>
                    <a:lnTo>
                      <a:pt x="6049" y="2239"/>
                    </a:lnTo>
                    <a:cubicBezTo>
                      <a:pt x="6085" y="2275"/>
                      <a:pt x="6121" y="2358"/>
                      <a:pt x="6121" y="2429"/>
                    </a:cubicBezTo>
                    <a:cubicBezTo>
                      <a:pt x="6121" y="2501"/>
                      <a:pt x="6085" y="2560"/>
                      <a:pt x="6049" y="2620"/>
                    </a:cubicBezTo>
                    <a:lnTo>
                      <a:pt x="3775" y="4882"/>
                    </a:lnTo>
                    <a:cubicBezTo>
                      <a:pt x="3716" y="4942"/>
                      <a:pt x="3716" y="5049"/>
                      <a:pt x="3775" y="5120"/>
                    </a:cubicBezTo>
                    <a:lnTo>
                      <a:pt x="6049" y="7382"/>
                    </a:lnTo>
                    <a:cubicBezTo>
                      <a:pt x="6085" y="7430"/>
                      <a:pt x="6121" y="7501"/>
                      <a:pt x="6121" y="7573"/>
                    </a:cubicBezTo>
                    <a:cubicBezTo>
                      <a:pt x="6121" y="7656"/>
                      <a:pt x="6085" y="7716"/>
                      <a:pt x="6049" y="7775"/>
                    </a:cubicBezTo>
                    <a:lnTo>
                      <a:pt x="4228" y="9585"/>
                    </a:lnTo>
                    <a:cubicBezTo>
                      <a:pt x="4174" y="9639"/>
                      <a:pt x="4103" y="9665"/>
                      <a:pt x="4033" y="9665"/>
                    </a:cubicBezTo>
                    <a:cubicBezTo>
                      <a:pt x="3963" y="9665"/>
                      <a:pt x="3894" y="9639"/>
                      <a:pt x="3847" y="9585"/>
                    </a:cubicBezTo>
                    <a:lnTo>
                      <a:pt x="2989" y="8740"/>
                    </a:lnTo>
                    <a:cubicBezTo>
                      <a:pt x="2960" y="8710"/>
                      <a:pt x="2921" y="8695"/>
                      <a:pt x="2879" y="8695"/>
                    </a:cubicBezTo>
                    <a:cubicBezTo>
                      <a:pt x="2838" y="8695"/>
                      <a:pt x="2793" y="8710"/>
                      <a:pt x="2751" y="8740"/>
                    </a:cubicBezTo>
                    <a:cubicBezTo>
                      <a:pt x="2692" y="8799"/>
                      <a:pt x="2692" y="8906"/>
                      <a:pt x="2751" y="8978"/>
                    </a:cubicBezTo>
                    <a:lnTo>
                      <a:pt x="3608" y="9823"/>
                    </a:lnTo>
                    <a:cubicBezTo>
                      <a:pt x="3728" y="9942"/>
                      <a:pt x="3870" y="10002"/>
                      <a:pt x="4025" y="10002"/>
                    </a:cubicBezTo>
                    <a:cubicBezTo>
                      <a:pt x="4168" y="10002"/>
                      <a:pt x="4335" y="9942"/>
                      <a:pt x="4442" y="9823"/>
                    </a:cubicBezTo>
                    <a:lnTo>
                      <a:pt x="6252" y="8013"/>
                    </a:lnTo>
                    <a:cubicBezTo>
                      <a:pt x="6371" y="7894"/>
                      <a:pt x="6430" y="7740"/>
                      <a:pt x="6430" y="7597"/>
                    </a:cubicBezTo>
                    <a:cubicBezTo>
                      <a:pt x="6430" y="7430"/>
                      <a:pt x="6371" y="7275"/>
                      <a:pt x="6252" y="7180"/>
                    </a:cubicBezTo>
                    <a:lnTo>
                      <a:pt x="4109" y="4977"/>
                    </a:lnTo>
                    <a:lnTo>
                      <a:pt x="6252" y="2834"/>
                    </a:lnTo>
                    <a:cubicBezTo>
                      <a:pt x="6371" y="2715"/>
                      <a:pt x="6430" y="2560"/>
                      <a:pt x="6430" y="2417"/>
                    </a:cubicBezTo>
                    <a:cubicBezTo>
                      <a:pt x="6430" y="2251"/>
                      <a:pt x="6371" y="2096"/>
                      <a:pt x="6252" y="2001"/>
                    </a:cubicBezTo>
                    <a:lnTo>
                      <a:pt x="4442" y="179"/>
                    </a:lnTo>
                    <a:cubicBezTo>
                      <a:pt x="4323" y="60"/>
                      <a:pt x="4168" y="0"/>
                      <a:pt x="4025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5"/>
              <p:cNvSpPr/>
              <p:nvPr/>
            </p:nvSpPr>
            <p:spPr>
              <a:xfrm>
                <a:off x="2525225" y="3654858"/>
                <a:ext cx="39512" cy="64165"/>
              </a:xfrm>
              <a:custGeom>
                <a:rect b="b" l="l" r="r" t="t"/>
                <a:pathLst>
                  <a:path extrusionOk="0" h="9979" w="6145">
                    <a:moveTo>
                      <a:pt x="2477" y="1"/>
                    </a:moveTo>
                    <a:cubicBezTo>
                      <a:pt x="2311" y="1"/>
                      <a:pt x="2156" y="60"/>
                      <a:pt x="2061" y="179"/>
                    </a:cubicBezTo>
                    <a:lnTo>
                      <a:pt x="239" y="2001"/>
                    </a:lnTo>
                    <a:cubicBezTo>
                      <a:pt x="1" y="2239"/>
                      <a:pt x="1" y="2608"/>
                      <a:pt x="239" y="2846"/>
                    </a:cubicBezTo>
                    <a:lnTo>
                      <a:pt x="2382" y="4989"/>
                    </a:lnTo>
                    <a:lnTo>
                      <a:pt x="239" y="7133"/>
                    </a:lnTo>
                    <a:cubicBezTo>
                      <a:pt x="1" y="7371"/>
                      <a:pt x="1" y="7752"/>
                      <a:pt x="239" y="7990"/>
                    </a:cubicBezTo>
                    <a:lnTo>
                      <a:pt x="2061" y="9800"/>
                    </a:lnTo>
                    <a:cubicBezTo>
                      <a:pt x="2180" y="9919"/>
                      <a:pt x="2323" y="9978"/>
                      <a:pt x="2477" y="9978"/>
                    </a:cubicBezTo>
                    <a:cubicBezTo>
                      <a:pt x="2620" y="9978"/>
                      <a:pt x="2787" y="9919"/>
                      <a:pt x="2882" y="9800"/>
                    </a:cubicBezTo>
                    <a:lnTo>
                      <a:pt x="5037" y="7656"/>
                    </a:lnTo>
                    <a:lnTo>
                      <a:pt x="5859" y="8490"/>
                    </a:lnTo>
                    <a:cubicBezTo>
                      <a:pt x="5895" y="8520"/>
                      <a:pt x="5936" y="8535"/>
                      <a:pt x="5978" y="8535"/>
                    </a:cubicBezTo>
                    <a:cubicBezTo>
                      <a:pt x="6020" y="8535"/>
                      <a:pt x="6061" y="8520"/>
                      <a:pt x="6097" y="8490"/>
                    </a:cubicBezTo>
                    <a:cubicBezTo>
                      <a:pt x="6145" y="8430"/>
                      <a:pt x="6145" y="8323"/>
                      <a:pt x="6085" y="8264"/>
                    </a:cubicBezTo>
                    <a:lnTo>
                      <a:pt x="5156" y="7335"/>
                    </a:lnTo>
                    <a:cubicBezTo>
                      <a:pt x="5121" y="7299"/>
                      <a:pt x="5073" y="7287"/>
                      <a:pt x="5037" y="7287"/>
                    </a:cubicBezTo>
                    <a:cubicBezTo>
                      <a:pt x="4990" y="7287"/>
                      <a:pt x="4942" y="7299"/>
                      <a:pt x="4918" y="7335"/>
                    </a:cubicBezTo>
                    <a:lnTo>
                      <a:pt x="2656" y="9597"/>
                    </a:lnTo>
                    <a:cubicBezTo>
                      <a:pt x="2608" y="9633"/>
                      <a:pt x="2537" y="9669"/>
                      <a:pt x="2454" y="9669"/>
                    </a:cubicBezTo>
                    <a:cubicBezTo>
                      <a:pt x="2382" y="9669"/>
                      <a:pt x="2323" y="9633"/>
                      <a:pt x="2263" y="9597"/>
                    </a:cubicBezTo>
                    <a:lnTo>
                      <a:pt x="453" y="7776"/>
                    </a:lnTo>
                    <a:cubicBezTo>
                      <a:pt x="346" y="7668"/>
                      <a:pt x="346" y="7490"/>
                      <a:pt x="453" y="7395"/>
                    </a:cubicBezTo>
                    <a:lnTo>
                      <a:pt x="2716" y="5132"/>
                    </a:lnTo>
                    <a:cubicBezTo>
                      <a:pt x="2739" y="5097"/>
                      <a:pt x="2751" y="5049"/>
                      <a:pt x="2751" y="5013"/>
                    </a:cubicBezTo>
                    <a:cubicBezTo>
                      <a:pt x="2751" y="4966"/>
                      <a:pt x="2739" y="4918"/>
                      <a:pt x="2716" y="4894"/>
                    </a:cubicBezTo>
                    <a:lnTo>
                      <a:pt x="453" y="2632"/>
                    </a:lnTo>
                    <a:cubicBezTo>
                      <a:pt x="346" y="2525"/>
                      <a:pt x="346" y="2346"/>
                      <a:pt x="453" y="2239"/>
                    </a:cubicBezTo>
                    <a:lnTo>
                      <a:pt x="2263" y="417"/>
                    </a:lnTo>
                    <a:cubicBezTo>
                      <a:pt x="2311" y="382"/>
                      <a:pt x="2382" y="346"/>
                      <a:pt x="2454" y="346"/>
                    </a:cubicBezTo>
                    <a:cubicBezTo>
                      <a:pt x="2537" y="346"/>
                      <a:pt x="2597" y="382"/>
                      <a:pt x="2656" y="417"/>
                    </a:cubicBezTo>
                    <a:lnTo>
                      <a:pt x="3168" y="941"/>
                    </a:lnTo>
                    <a:cubicBezTo>
                      <a:pt x="3198" y="971"/>
                      <a:pt x="3239" y="986"/>
                      <a:pt x="3283" y="986"/>
                    </a:cubicBezTo>
                    <a:cubicBezTo>
                      <a:pt x="3326" y="986"/>
                      <a:pt x="3370" y="971"/>
                      <a:pt x="3406" y="941"/>
                    </a:cubicBezTo>
                    <a:cubicBezTo>
                      <a:pt x="3466" y="882"/>
                      <a:pt x="3466" y="775"/>
                      <a:pt x="3406" y="703"/>
                    </a:cubicBezTo>
                    <a:lnTo>
                      <a:pt x="2882" y="179"/>
                    </a:lnTo>
                    <a:cubicBezTo>
                      <a:pt x="2775" y="60"/>
                      <a:pt x="2620" y="1"/>
                      <a:pt x="2477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088" name="Google Shape;8088;p65"/>
          <p:cNvGraphicFramePr/>
          <p:nvPr/>
        </p:nvGraphicFramePr>
        <p:xfrm>
          <a:off x="5954575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{4663595B-E5B8-4D5A-A962-AA09087E1195}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CFD9E0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E3E9ED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869FB2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1715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b="1" sz="200">
                        <a:latin typeface="Amatic SC"/>
                        <a:ea typeface="Amatic SC"/>
                        <a:cs typeface="Amatic SC"/>
                        <a:sym typeface="Amatic SC"/>
                      </a:endParaRPr>
                    </a:p>
                  </a:txBody>
                  <a:tcPr marT="91425" marB="91425" marR="91425" marL="91425">
                    <a:lnL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1E7EC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E1E7EC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7994A9">
                        <a:alpha val="64709"/>
                      </a:srgbClr>
                    </a:solidFill>
                  </a:tcPr>
                </a:tc>
              </a:tr>
            </a:tbl>
          </a:graphicData>
        </a:graphic>
      </p:graphicFrame>
      <p:grpSp>
        <p:nvGrpSpPr>
          <p:cNvPr id="8089" name="Google Shape;8089;p65"/>
          <p:cNvGrpSpPr/>
          <p:nvPr/>
        </p:nvGrpSpPr>
        <p:grpSpPr>
          <a:xfrm>
            <a:off x="727251" y="1188964"/>
            <a:ext cx="2396505" cy="976502"/>
            <a:chOff x="749309" y="1112739"/>
            <a:chExt cx="2371603" cy="976502"/>
          </a:xfrm>
        </p:grpSpPr>
        <p:grpSp>
          <p:nvGrpSpPr>
            <p:cNvPr id="8090" name="Google Shape;8090;p65"/>
            <p:cNvGrpSpPr/>
            <p:nvPr/>
          </p:nvGrpSpPr>
          <p:grpSpPr>
            <a:xfrm>
              <a:off x="1092126" y="1112739"/>
              <a:ext cx="2028786" cy="975464"/>
              <a:chOff x="1092126" y="1112739"/>
              <a:chExt cx="2028786" cy="975464"/>
            </a:xfrm>
          </p:grpSpPr>
          <p:sp>
            <p:nvSpPr>
              <p:cNvPr id="8091" name="Google Shape;8091;p65"/>
              <p:cNvSpPr/>
              <p:nvPr/>
            </p:nvSpPr>
            <p:spPr>
              <a:xfrm>
                <a:off x="1092126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5"/>
              <p:cNvSpPr/>
              <p:nvPr/>
            </p:nvSpPr>
            <p:spPr>
              <a:xfrm>
                <a:off x="1434943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5"/>
              <p:cNvSpPr/>
              <p:nvPr/>
            </p:nvSpPr>
            <p:spPr>
              <a:xfrm>
                <a:off x="1777760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5"/>
              <p:cNvSpPr/>
              <p:nvPr/>
            </p:nvSpPr>
            <p:spPr>
              <a:xfrm>
                <a:off x="2120578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5" name="Google Shape;8095;p65"/>
              <p:cNvSpPr/>
              <p:nvPr/>
            </p:nvSpPr>
            <p:spPr>
              <a:xfrm>
                <a:off x="2463395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6" name="Google Shape;8096;p65"/>
              <p:cNvSpPr/>
              <p:nvPr/>
            </p:nvSpPr>
            <p:spPr>
              <a:xfrm>
                <a:off x="2806212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7" name="Google Shape;8097;p65"/>
              <p:cNvSpPr/>
              <p:nvPr/>
            </p:nvSpPr>
            <p:spPr>
              <a:xfrm>
                <a:off x="1092126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8" name="Google Shape;8098;p65"/>
              <p:cNvSpPr/>
              <p:nvPr/>
            </p:nvSpPr>
            <p:spPr>
              <a:xfrm>
                <a:off x="1434943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5"/>
              <p:cNvSpPr/>
              <p:nvPr/>
            </p:nvSpPr>
            <p:spPr>
              <a:xfrm>
                <a:off x="1777760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0" name="Google Shape;8100;p65"/>
              <p:cNvSpPr/>
              <p:nvPr/>
            </p:nvSpPr>
            <p:spPr>
              <a:xfrm>
                <a:off x="2120578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1" name="Google Shape;8101;p65"/>
              <p:cNvSpPr/>
              <p:nvPr/>
            </p:nvSpPr>
            <p:spPr>
              <a:xfrm>
                <a:off x="2463395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2" name="Google Shape;8102;p65"/>
              <p:cNvSpPr/>
              <p:nvPr/>
            </p:nvSpPr>
            <p:spPr>
              <a:xfrm>
                <a:off x="2806212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3" name="Google Shape;8103;p65"/>
              <p:cNvSpPr/>
              <p:nvPr/>
            </p:nvSpPr>
            <p:spPr>
              <a:xfrm>
                <a:off x="1092126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5"/>
              <p:cNvSpPr/>
              <p:nvPr/>
            </p:nvSpPr>
            <p:spPr>
              <a:xfrm>
                <a:off x="1434943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5" name="Google Shape;8105;p65"/>
              <p:cNvSpPr/>
              <p:nvPr/>
            </p:nvSpPr>
            <p:spPr>
              <a:xfrm>
                <a:off x="1777760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5"/>
              <p:cNvSpPr/>
              <p:nvPr/>
            </p:nvSpPr>
            <p:spPr>
              <a:xfrm>
                <a:off x="2120578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7" name="Google Shape;8107;p65"/>
              <p:cNvSpPr/>
              <p:nvPr/>
            </p:nvSpPr>
            <p:spPr>
              <a:xfrm>
                <a:off x="2463395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8" name="Google Shape;8108;p65"/>
              <p:cNvSpPr/>
              <p:nvPr/>
            </p:nvSpPr>
            <p:spPr>
              <a:xfrm>
                <a:off x="2806212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5"/>
              <p:cNvSpPr/>
              <p:nvPr/>
            </p:nvSpPr>
            <p:spPr>
              <a:xfrm>
                <a:off x="1092126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65"/>
              <p:cNvSpPr/>
              <p:nvPr/>
            </p:nvSpPr>
            <p:spPr>
              <a:xfrm>
                <a:off x="1434943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5"/>
              <p:cNvSpPr/>
              <p:nvPr/>
            </p:nvSpPr>
            <p:spPr>
              <a:xfrm>
                <a:off x="1777760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5"/>
              <p:cNvSpPr/>
              <p:nvPr/>
            </p:nvSpPr>
            <p:spPr>
              <a:xfrm>
                <a:off x="2120578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5"/>
              <p:cNvSpPr/>
              <p:nvPr/>
            </p:nvSpPr>
            <p:spPr>
              <a:xfrm>
                <a:off x="2463395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65"/>
              <p:cNvSpPr/>
              <p:nvPr/>
            </p:nvSpPr>
            <p:spPr>
              <a:xfrm>
                <a:off x="2806212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15" name="Google Shape;8115;p65"/>
            <p:cNvGrpSpPr/>
            <p:nvPr/>
          </p:nvGrpSpPr>
          <p:grpSpPr>
            <a:xfrm>
              <a:off x="749309" y="1112739"/>
              <a:ext cx="314700" cy="975464"/>
              <a:chOff x="749309" y="1112739"/>
              <a:chExt cx="314700" cy="975464"/>
            </a:xfrm>
          </p:grpSpPr>
          <p:sp>
            <p:nvSpPr>
              <p:cNvPr id="8116" name="Google Shape;8116;p65"/>
              <p:cNvSpPr/>
              <p:nvPr/>
            </p:nvSpPr>
            <p:spPr>
              <a:xfrm>
                <a:off x="749309" y="136229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5"/>
              <p:cNvSpPr/>
              <p:nvPr/>
            </p:nvSpPr>
            <p:spPr>
              <a:xfrm>
                <a:off x="749309" y="161184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5"/>
              <p:cNvSpPr/>
              <p:nvPr/>
            </p:nvSpPr>
            <p:spPr>
              <a:xfrm>
                <a:off x="749309" y="1861404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9" name="Google Shape;8119;p65"/>
              <p:cNvSpPr/>
              <p:nvPr/>
            </p:nvSpPr>
            <p:spPr>
              <a:xfrm>
                <a:off x="749309" y="1112739"/>
                <a:ext cx="314700" cy="226800"/>
              </a:xfrm>
              <a:prstGeom prst="rect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120" name="Google Shape;8120;p65"/>
            <p:cNvSpPr/>
            <p:nvPr/>
          </p:nvSpPr>
          <p:spPr>
            <a:xfrm>
              <a:off x="1434877" y="1258345"/>
              <a:ext cx="16857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1" name="Google Shape;8121;p65"/>
            <p:cNvSpPr/>
            <p:nvPr/>
          </p:nvSpPr>
          <p:spPr>
            <a:xfrm>
              <a:off x="1777683" y="2010641"/>
              <a:ext cx="10002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2" name="Google Shape;8122;p65"/>
            <p:cNvSpPr/>
            <p:nvPr/>
          </p:nvSpPr>
          <p:spPr>
            <a:xfrm>
              <a:off x="1092070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65"/>
            <p:cNvSpPr/>
            <p:nvPr/>
          </p:nvSpPr>
          <p:spPr>
            <a:xfrm>
              <a:off x="2463277" y="1759876"/>
              <a:ext cx="657600" cy="78600"/>
            </a:xfrm>
            <a:prstGeom prst="rect">
              <a:avLst/>
            </a:prstGeom>
            <a:solidFill>
              <a:srgbClr val="7994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aphicFrame>
        <p:nvGraphicFramePr>
          <p:cNvPr id="8124" name="Google Shape;8124;p65"/>
          <p:cNvGraphicFramePr/>
          <p:nvPr/>
        </p:nvGraphicFramePr>
        <p:xfrm>
          <a:off x="5954600" y="118895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{4663595B-E5B8-4D5A-A962-AA09087E1195}</a:tableStyleId>
              </a:tblPr>
              <a:tblGrid>
                <a:gridCol w="626025"/>
                <a:gridCol w="626025"/>
                <a:gridCol w="626025"/>
                <a:gridCol w="626025"/>
              </a:tblGrid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32550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aphicFrame>
        <p:nvGraphicFramePr>
          <p:cNvPr id="8125" name="Google Shape;8125;p65"/>
          <p:cNvGraphicFramePr/>
          <p:nvPr/>
        </p:nvGraphicFramePr>
        <p:xfrm>
          <a:off x="3375463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{4663595B-E5B8-4D5A-A962-AA09087E1195}</a:tableStyleId>
              </a:tblPr>
              <a:tblGrid>
                <a:gridCol w="590850"/>
                <a:gridCol w="590850"/>
                <a:gridCol w="590850"/>
                <a:gridCol w="590850"/>
              </a:tblGrid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895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19050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126" name="Google Shape;8126;p65"/>
          <p:cNvGrpSpPr/>
          <p:nvPr/>
        </p:nvGrpSpPr>
        <p:grpSpPr>
          <a:xfrm>
            <a:off x="3377449" y="3352160"/>
            <a:ext cx="2363377" cy="1047062"/>
            <a:chOff x="3358399" y="3285485"/>
            <a:chExt cx="2363377" cy="1047062"/>
          </a:xfrm>
        </p:grpSpPr>
        <p:grpSp>
          <p:nvGrpSpPr>
            <p:cNvPr id="8127" name="Google Shape;8127;p65"/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8128" name="Google Shape;8128;p65"/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9" name="Google Shape;8129;p65"/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0" name="Google Shape;8130;p65"/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1" name="Google Shape;8131;p65"/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2" name="Google Shape;8132;p65"/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3" name="Google Shape;8133;p65"/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8134" name="Google Shape;8134;p65"/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65"/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65"/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65"/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8" name="Google Shape;8138;p65"/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39" name="Google Shape;8139;p65"/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8140" name="Google Shape;8140;p65"/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1" name="Google Shape;8141;p65"/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65"/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65"/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4" name="Google Shape;8144;p65"/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45" name="Google Shape;8145;p65"/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8146" name="Google Shape;8146;p65"/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7" name="Google Shape;8147;p65"/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65"/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9" name="Google Shape;8149;p65"/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65"/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1" name="Google Shape;8151;p65"/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8152" name="Google Shape;8152;p6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3" name="Google Shape;8153;p6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6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6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6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57" name="Google Shape;8157;p65"/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8158" name="Google Shape;8158;p65"/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65"/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65"/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65"/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65"/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aphicFrame>
        <p:nvGraphicFramePr>
          <p:cNvPr id="8163" name="Google Shape;8163;p65"/>
          <p:cNvGraphicFramePr/>
          <p:nvPr/>
        </p:nvGraphicFramePr>
        <p:xfrm>
          <a:off x="728250" y="2361200"/>
          <a:ext cx="3000000" cy="3000000"/>
        </p:xfrm>
        <a:graphic>
          <a:graphicData uri="http://schemas.openxmlformats.org/drawingml/2006/table">
            <a:tbl>
              <a:tblPr>
                <a:noFill/>
                <a:tableStyleId>{4663595B-E5B8-4D5A-A962-AA09087E1195}</a:tableStyleId>
              </a:tblPr>
              <a:tblGrid>
                <a:gridCol w="592450"/>
                <a:gridCol w="592450"/>
                <a:gridCol w="592450"/>
                <a:gridCol w="592450"/>
              </a:tblGrid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5F8195">
                          <a:alpha val="0"/>
                        </a:srgbClr>
                      </a:solidFill>
                      <a:prstDash val="dash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5F819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  <a:tr h="296450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869FB1"/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200"/>
                    </a:p>
                  </a:txBody>
                  <a:tcPr marT="91425" marB="91425" marR="91425" marL="91425">
                    <a:lnL cap="flat" cmpd="sng" w="9525">
                      <a:solidFill>
                        <a:srgbClr val="A5B7C5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2F2F2"/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A5B7C5"/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</a:tr>
            </a:tbl>
          </a:graphicData>
        </a:graphic>
      </p:graphicFrame>
      <p:grpSp>
        <p:nvGrpSpPr>
          <p:cNvPr id="8164" name="Google Shape;8164;p65"/>
          <p:cNvGrpSpPr/>
          <p:nvPr/>
        </p:nvGrpSpPr>
        <p:grpSpPr>
          <a:xfrm>
            <a:off x="4177919" y="2765014"/>
            <a:ext cx="1302095" cy="60959"/>
            <a:chOff x="3558802" y="4011427"/>
            <a:chExt cx="1866000" cy="111300"/>
          </a:xfrm>
        </p:grpSpPr>
        <p:sp>
          <p:nvSpPr>
            <p:cNvPr id="8165" name="Google Shape;8165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6" name="Google Shape;8166;p6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67" name="Google Shape;8167;p65"/>
          <p:cNvGrpSpPr/>
          <p:nvPr/>
        </p:nvGrpSpPr>
        <p:grpSpPr>
          <a:xfrm>
            <a:off x="4723407" y="3047174"/>
            <a:ext cx="914340" cy="60959"/>
            <a:chOff x="3558802" y="4011427"/>
            <a:chExt cx="1866000" cy="111300"/>
          </a:xfrm>
        </p:grpSpPr>
        <p:sp>
          <p:nvSpPr>
            <p:cNvPr id="8168" name="Google Shape;8168;p65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65"/>
            <p:cNvSpPr/>
            <p:nvPr/>
          </p:nvSpPr>
          <p:spPr>
            <a:xfrm flipH="1" rot="5400000">
              <a:off x="4167866" y="3416648"/>
              <a:ext cx="97200" cy="13014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0" name="Google Shape;8170;p65"/>
          <p:cNvGrpSpPr/>
          <p:nvPr/>
        </p:nvGrpSpPr>
        <p:grpSpPr>
          <a:xfrm>
            <a:off x="5926924" y="3381697"/>
            <a:ext cx="2519825" cy="1001454"/>
            <a:chOff x="1906114" y="789980"/>
            <a:chExt cx="1487676" cy="606868"/>
          </a:xfrm>
        </p:grpSpPr>
        <p:cxnSp>
          <p:nvCxnSpPr>
            <p:cNvPr id="8171" name="Google Shape;8171;p65"/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72" name="Google Shape;8172;p65"/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73" name="Google Shape;8173;p65"/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cap="flat" cmpd="sng" w="9525">
              <a:solidFill>
                <a:srgbClr val="B3C3CE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174" name="Google Shape;8174;p65"/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JANUARY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75" name="Google Shape;8175;p65"/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FEBRUARY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76" name="Google Shape;8176;p65"/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MARCH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77" name="Google Shape;8177;p65"/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APRIL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78" name="Google Shape;8178;p65"/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65"/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65"/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1" name="Google Shape;8181;p65"/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2" name="Google Shape;8182;p65"/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65"/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65"/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PHASE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5" name="Google Shape;8185;p65"/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1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6" name="Google Shape;8186;p65"/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91425" lIns="91425" spcFirstLastPara="1" rIns="91425" wrap="square" tIns="91425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300">
                  <a:solidFill>
                    <a:srgbClr val="E3E9ED"/>
                  </a:solidFill>
                </a:rPr>
                <a:t>Task 2</a:t>
              </a:r>
              <a:endParaRPr sz="300">
                <a:solidFill>
                  <a:srgbClr val="E3E9ED"/>
                </a:solidFill>
              </a:endParaRPr>
            </a:p>
          </p:txBody>
        </p:sp>
        <p:sp>
          <p:nvSpPr>
            <p:cNvPr id="8187" name="Google Shape;8187;p65"/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8" name="Google Shape;8188;p65"/>
          <p:cNvGrpSpPr/>
          <p:nvPr/>
        </p:nvGrpSpPr>
        <p:grpSpPr>
          <a:xfrm>
            <a:off x="3372612" y="1159008"/>
            <a:ext cx="2363393" cy="1005865"/>
            <a:chOff x="3292400" y="1193188"/>
            <a:chExt cx="2615240" cy="1131075"/>
          </a:xfrm>
        </p:grpSpPr>
        <p:sp>
          <p:nvSpPr>
            <p:cNvPr id="8189" name="Google Shape;8189;p65"/>
            <p:cNvSpPr/>
            <p:nvPr/>
          </p:nvSpPr>
          <p:spPr>
            <a:xfrm>
              <a:off x="3292400" y="1845763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ABBCC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0" name="Google Shape;8190;p65"/>
            <p:cNvSpPr/>
            <p:nvPr/>
          </p:nvSpPr>
          <p:spPr>
            <a:xfrm>
              <a:off x="3292400" y="1314860"/>
              <a:ext cx="370500" cy="478500"/>
            </a:xfrm>
            <a:prstGeom prst="round2DiagRect">
              <a:avLst>
                <a:gd fmla="val 16667" name="adj1"/>
                <a:gd fmla="val 0" name="adj2"/>
              </a:avLst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1" name="Google Shape;8191;p65"/>
            <p:cNvSpPr txBox="1"/>
            <p:nvPr/>
          </p:nvSpPr>
          <p:spPr>
            <a:xfrm flipH="1">
              <a:off x="3678794" y="1193199"/>
              <a:ext cx="3705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JANUARY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2" name="Google Shape;8192;p65"/>
            <p:cNvSpPr txBox="1"/>
            <p:nvPr/>
          </p:nvSpPr>
          <p:spPr>
            <a:xfrm flipH="1">
              <a:off x="4051671" y="1193188"/>
              <a:ext cx="4014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FEBRUARY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3" name="Google Shape;8193;p65"/>
            <p:cNvSpPr txBox="1"/>
            <p:nvPr/>
          </p:nvSpPr>
          <p:spPr>
            <a:xfrm flipH="1">
              <a:off x="4453057" y="1193188"/>
              <a:ext cx="3480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MARCH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4" name="Google Shape;8194;p65"/>
            <p:cNvSpPr txBox="1"/>
            <p:nvPr/>
          </p:nvSpPr>
          <p:spPr>
            <a:xfrm flipH="1">
              <a:off x="4831790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APRIL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5" name="Google Shape;8195;p65"/>
            <p:cNvSpPr txBox="1"/>
            <p:nvPr/>
          </p:nvSpPr>
          <p:spPr>
            <a:xfrm flipH="1">
              <a:off x="5186134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MAY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6" name="Google Shape;8196;p65"/>
            <p:cNvSpPr txBox="1"/>
            <p:nvPr/>
          </p:nvSpPr>
          <p:spPr>
            <a:xfrm flipH="1">
              <a:off x="5562148" y="1193197"/>
              <a:ext cx="313200" cy="843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JUNE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7" name="Google Shape;8197;p65"/>
            <p:cNvSpPr txBox="1"/>
            <p:nvPr/>
          </p:nvSpPr>
          <p:spPr>
            <a:xfrm flipH="1">
              <a:off x="3349576" y="137246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8" name="Google Shape;8198;p65"/>
            <p:cNvSpPr txBox="1"/>
            <p:nvPr/>
          </p:nvSpPr>
          <p:spPr>
            <a:xfrm flipH="1">
              <a:off x="3349579" y="1895516"/>
              <a:ext cx="2727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PHASE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199" name="Google Shape;8199;p65"/>
            <p:cNvSpPr txBox="1"/>
            <p:nvPr/>
          </p:nvSpPr>
          <p:spPr>
            <a:xfrm flipH="1">
              <a:off x="3355878" y="1543623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0" name="Google Shape;8200;p65"/>
            <p:cNvSpPr txBox="1"/>
            <p:nvPr/>
          </p:nvSpPr>
          <p:spPr>
            <a:xfrm flipH="1">
              <a:off x="3355878" y="1720328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1" name="Google Shape;8201;p65"/>
            <p:cNvSpPr txBox="1"/>
            <p:nvPr/>
          </p:nvSpPr>
          <p:spPr>
            <a:xfrm flipH="1">
              <a:off x="3355878" y="2072220"/>
              <a:ext cx="256200" cy="966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1</a:t>
              </a:r>
              <a:endParaRPr sz="200">
                <a:solidFill>
                  <a:srgbClr val="FFFFFF"/>
                </a:solidFill>
              </a:endParaRPr>
            </a:p>
          </p:txBody>
        </p:sp>
        <p:sp>
          <p:nvSpPr>
            <p:cNvPr id="8202" name="Google Shape;8202;p65"/>
            <p:cNvSpPr txBox="1"/>
            <p:nvPr/>
          </p:nvSpPr>
          <p:spPr>
            <a:xfrm flipH="1">
              <a:off x="3355889" y="2248920"/>
              <a:ext cx="256200" cy="684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0" lIns="0" spcFirstLastPara="1" rIns="0" wrap="square" tIns="0">
              <a:noAutofit/>
            </a:bodyPr>
            <a:lstStyle/>
            <a:p>
              <a:pPr indent="0" lvl="0" marL="0" rtl="0" algn="r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200">
                  <a:solidFill>
                    <a:srgbClr val="FFFFFF"/>
                  </a:solidFill>
                </a:rPr>
                <a:t>Task 2</a:t>
              </a:r>
              <a:endParaRPr sz="200">
                <a:solidFill>
                  <a:srgbClr val="FFFFFF"/>
                </a:solidFill>
              </a:endParaRPr>
            </a:p>
          </p:txBody>
        </p:sp>
        <p:grpSp>
          <p:nvGrpSpPr>
            <p:cNvPr id="8203" name="Google Shape;8203;p65"/>
            <p:cNvGrpSpPr/>
            <p:nvPr/>
          </p:nvGrpSpPr>
          <p:grpSpPr>
            <a:xfrm>
              <a:off x="3748438" y="1378608"/>
              <a:ext cx="2159202" cy="903971"/>
              <a:chOff x="1683525" y="2179850"/>
              <a:chExt cx="4519050" cy="2134525"/>
            </a:xfrm>
          </p:grpSpPr>
          <p:sp>
            <p:nvSpPr>
              <p:cNvPr id="8204" name="Google Shape;8204;p65"/>
              <p:cNvSpPr/>
              <p:nvPr/>
            </p:nvSpPr>
            <p:spPr>
              <a:xfrm>
                <a:off x="1683525" y="2179850"/>
                <a:ext cx="4519050" cy="53925"/>
              </a:xfrm>
              <a:custGeom>
                <a:rect b="b" l="l" r="r" t="t"/>
                <a:pathLst>
                  <a:path extrusionOk="0" h="2157" w="180762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3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05" name="Google Shape;8205;p65"/>
              <p:cNvSpPr/>
              <p:nvPr/>
            </p:nvSpPr>
            <p:spPr>
              <a:xfrm>
                <a:off x="1683525" y="25959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06" name="Google Shape;8206;p65"/>
              <p:cNvSpPr/>
              <p:nvPr/>
            </p:nvSpPr>
            <p:spPr>
              <a:xfrm>
                <a:off x="1683525" y="301210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80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68"/>
                      <a:pt x="180761" y="1072"/>
                    </a:cubicBezTo>
                    <a:cubicBezTo>
                      <a:pt x="180761" y="477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07" name="Google Shape;8207;p65"/>
              <p:cNvSpPr/>
              <p:nvPr/>
            </p:nvSpPr>
            <p:spPr>
              <a:xfrm>
                <a:off x="1683525" y="342822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1"/>
                    </a:moveTo>
                    <a:cubicBezTo>
                      <a:pt x="477" y="1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1"/>
                      <a:pt x="179678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08" name="Google Shape;8208;p65"/>
              <p:cNvSpPr/>
              <p:nvPr/>
            </p:nvSpPr>
            <p:spPr>
              <a:xfrm>
                <a:off x="1683525" y="3844350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548" y="1"/>
                    </a:moveTo>
                    <a:cubicBezTo>
                      <a:pt x="251" y="1"/>
                      <a:pt x="1" y="251"/>
                      <a:pt x="1" y="560"/>
                    </a:cubicBezTo>
                    <a:lnTo>
                      <a:pt x="1" y="1608"/>
                    </a:lnTo>
                    <a:cubicBezTo>
                      <a:pt x="1" y="1917"/>
                      <a:pt x="251" y="2156"/>
                      <a:pt x="548" y="2156"/>
                    </a:cubicBezTo>
                    <a:lnTo>
                      <a:pt x="180202" y="2156"/>
                    </a:lnTo>
                    <a:cubicBezTo>
                      <a:pt x="180511" y="2156"/>
                      <a:pt x="180761" y="1917"/>
                      <a:pt x="180761" y="1608"/>
                    </a:cubicBezTo>
                    <a:lnTo>
                      <a:pt x="180761" y="560"/>
                    </a:lnTo>
                    <a:cubicBezTo>
                      <a:pt x="180761" y="251"/>
                      <a:pt x="180511" y="1"/>
                      <a:pt x="180202" y="1"/>
                    </a:cubicBezTo>
                    <a:close/>
                  </a:path>
                </a:pathLst>
              </a:custGeom>
              <a:solidFill>
                <a:srgbClr val="7994A9">
                  <a:alpha val="64709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09" name="Google Shape;8209;p65"/>
              <p:cNvSpPr/>
              <p:nvPr/>
            </p:nvSpPr>
            <p:spPr>
              <a:xfrm>
                <a:off x="1683525" y="4260475"/>
                <a:ext cx="4519050" cy="53900"/>
              </a:xfrm>
              <a:custGeom>
                <a:rect b="b" l="l" r="r" t="t"/>
                <a:pathLst>
                  <a:path extrusionOk="0" h="2156" w="180762">
                    <a:moveTo>
                      <a:pt x="1072" y="0"/>
                    </a:moveTo>
                    <a:cubicBezTo>
                      <a:pt x="477" y="0"/>
                      <a:pt x="1" y="489"/>
                      <a:pt x="1" y="1084"/>
                    </a:cubicBezTo>
                    <a:cubicBezTo>
                      <a:pt x="1" y="1679"/>
                      <a:pt x="477" y="2156"/>
                      <a:pt x="1072" y="2156"/>
                    </a:cubicBezTo>
                    <a:lnTo>
                      <a:pt x="179678" y="2156"/>
                    </a:lnTo>
                    <a:cubicBezTo>
                      <a:pt x="180273" y="2156"/>
                      <a:pt x="180761" y="1679"/>
                      <a:pt x="180761" y="1084"/>
                    </a:cubicBezTo>
                    <a:cubicBezTo>
                      <a:pt x="180761" y="489"/>
                      <a:pt x="180273" y="0"/>
                      <a:pt x="179678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0" name="Google Shape;8210;p65"/>
              <p:cNvSpPr/>
              <p:nvPr/>
            </p:nvSpPr>
            <p:spPr>
              <a:xfrm>
                <a:off x="1683525" y="2179850"/>
                <a:ext cx="921275" cy="53925"/>
              </a:xfrm>
              <a:custGeom>
                <a:rect b="b" l="l" r="r" t="t"/>
                <a:pathLst>
                  <a:path extrusionOk="0" h="2157" w="36851">
                    <a:moveTo>
                      <a:pt x="1072" y="1"/>
                    </a:moveTo>
                    <a:cubicBezTo>
                      <a:pt x="477" y="1"/>
                      <a:pt x="1" y="477"/>
                      <a:pt x="1" y="1073"/>
                    </a:cubicBezTo>
                    <a:cubicBezTo>
                      <a:pt x="1" y="1668"/>
                      <a:pt x="477" y="2156"/>
                      <a:pt x="1072" y="2156"/>
                    </a:cubicBezTo>
                    <a:lnTo>
                      <a:pt x="35767" y="2156"/>
                    </a:lnTo>
                    <a:cubicBezTo>
                      <a:pt x="36362" y="2156"/>
                      <a:pt x="36851" y="1668"/>
                      <a:pt x="36851" y="1073"/>
                    </a:cubicBezTo>
                    <a:cubicBezTo>
                      <a:pt x="36851" y="477"/>
                      <a:pt x="36362" y="1"/>
                      <a:pt x="35767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1" name="Google Shape;8211;p65"/>
              <p:cNvSpPr/>
              <p:nvPr/>
            </p:nvSpPr>
            <p:spPr>
              <a:xfrm>
                <a:off x="2166625" y="2595975"/>
                <a:ext cx="2036900" cy="53900"/>
              </a:xfrm>
              <a:custGeom>
                <a:rect b="b" l="l" r="r" t="t"/>
                <a:pathLst>
                  <a:path extrusionOk="0" h="2156" w="81476">
                    <a:moveTo>
                      <a:pt x="1084" y="1"/>
                    </a:moveTo>
                    <a:cubicBezTo>
                      <a:pt x="489" y="1"/>
                      <a:pt x="1" y="489"/>
                      <a:pt x="1" y="1084"/>
                    </a:cubicBezTo>
                    <a:cubicBezTo>
                      <a:pt x="1" y="1668"/>
                      <a:pt x="489" y="2156"/>
                      <a:pt x="1084" y="2156"/>
                    </a:cubicBezTo>
                    <a:lnTo>
                      <a:pt x="80392" y="2156"/>
                    </a:lnTo>
                    <a:cubicBezTo>
                      <a:pt x="80987" y="2156"/>
                      <a:pt x="81475" y="1668"/>
                      <a:pt x="81475" y="1084"/>
                    </a:cubicBezTo>
                    <a:cubicBezTo>
                      <a:pt x="81475" y="489"/>
                      <a:pt x="80987" y="1"/>
                      <a:pt x="80392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2" name="Google Shape;8212;p65"/>
              <p:cNvSpPr/>
              <p:nvPr/>
            </p:nvSpPr>
            <p:spPr>
              <a:xfrm>
                <a:off x="2808675" y="3012100"/>
                <a:ext cx="1082000" cy="53900"/>
              </a:xfrm>
              <a:custGeom>
                <a:rect b="b" l="l" r="r" t="t"/>
                <a:pathLst>
                  <a:path extrusionOk="0" h="2156" w="43280"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56"/>
                      <a:pt x="1072" y="2156"/>
                    </a:cubicBezTo>
                    <a:lnTo>
                      <a:pt x="42196" y="2156"/>
                    </a:lnTo>
                    <a:cubicBezTo>
                      <a:pt x="42791" y="2156"/>
                      <a:pt x="43280" y="1668"/>
                      <a:pt x="43280" y="1072"/>
                    </a:cubicBezTo>
                    <a:cubicBezTo>
                      <a:pt x="43280" y="477"/>
                      <a:pt x="42791" y="1"/>
                      <a:pt x="42196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3" name="Google Shape;8213;p65"/>
              <p:cNvSpPr/>
              <p:nvPr/>
            </p:nvSpPr>
            <p:spPr>
              <a:xfrm>
                <a:off x="2942925" y="3428225"/>
                <a:ext cx="2044925" cy="53900"/>
              </a:xfrm>
              <a:custGeom>
                <a:rect b="b" l="l" r="r" t="t"/>
                <a:pathLst>
                  <a:path extrusionOk="0" h="2156" w="81797">
                    <a:moveTo>
                      <a:pt x="1084" y="1"/>
                    </a:moveTo>
                    <a:cubicBezTo>
                      <a:pt x="488" y="1"/>
                      <a:pt x="0" y="489"/>
                      <a:pt x="12" y="1084"/>
                    </a:cubicBezTo>
                    <a:cubicBezTo>
                      <a:pt x="12" y="1679"/>
                      <a:pt x="488" y="2156"/>
                      <a:pt x="1084" y="2156"/>
                    </a:cubicBezTo>
                    <a:lnTo>
                      <a:pt x="80713" y="2156"/>
                    </a:lnTo>
                    <a:cubicBezTo>
                      <a:pt x="81308" y="2156"/>
                      <a:pt x="81796" y="1679"/>
                      <a:pt x="81796" y="1084"/>
                    </a:cubicBezTo>
                    <a:cubicBezTo>
                      <a:pt x="81796" y="489"/>
                      <a:pt x="81308" y="1"/>
                      <a:pt x="80713" y="1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4" name="Google Shape;8214;p65"/>
              <p:cNvSpPr/>
              <p:nvPr/>
            </p:nvSpPr>
            <p:spPr>
              <a:xfrm>
                <a:off x="3933825" y="3844350"/>
                <a:ext cx="1650825" cy="53900"/>
              </a:xfrm>
              <a:custGeom>
                <a:rect b="b" l="l" r="r" t="t"/>
                <a:pathLst>
                  <a:path extrusionOk="0" h="2156" w="66033">
                    <a:moveTo>
                      <a:pt x="548" y="1"/>
                    </a:moveTo>
                    <a:cubicBezTo>
                      <a:pt x="238" y="1"/>
                      <a:pt x="0" y="251"/>
                      <a:pt x="0" y="560"/>
                    </a:cubicBezTo>
                    <a:lnTo>
                      <a:pt x="0" y="1608"/>
                    </a:lnTo>
                    <a:cubicBezTo>
                      <a:pt x="0" y="1917"/>
                      <a:pt x="238" y="2156"/>
                      <a:pt x="548" y="2156"/>
                    </a:cubicBezTo>
                    <a:lnTo>
                      <a:pt x="65472" y="2156"/>
                    </a:lnTo>
                    <a:cubicBezTo>
                      <a:pt x="65782" y="2156"/>
                      <a:pt x="66032" y="1917"/>
                      <a:pt x="66032" y="1608"/>
                    </a:cubicBezTo>
                    <a:lnTo>
                      <a:pt x="66032" y="560"/>
                    </a:lnTo>
                    <a:cubicBezTo>
                      <a:pt x="66032" y="251"/>
                      <a:pt x="65782" y="1"/>
                      <a:pt x="6547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  <p:sp>
            <p:nvSpPr>
              <p:cNvPr id="8215" name="Google Shape;8215;p65"/>
              <p:cNvSpPr/>
              <p:nvPr/>
            </p:nvSpPr>
            <p:spPr>
              <a:xfrm>
                <a:off x="5058950" y="4260775"/>
                <a:ext cx="1143625" cy="53600"/>
              </a:xfrm>
              <a:custGeom>
                <a:rect b="b" l="l" r="r" t="t"/>
                <a:pathLst>
                  <a:path extrusionOk="0" h="2144" w="45745">
                    <a:moveTo>
                      <a:pt x="1072" y="0"/>
                    </a:moveTo>
                    <a:cubicBezTo>
                      <a:pt x="477" y="0"/>
                      <a:pt x="1" y="477"/>
                      <a:pt x="1" y="1072"/>
                    </a:cubicBezTo>
                    <a:cubicBezTo>
                      <a:pt x="1" y="1667"/>
                      <a:pt x="477" y="2144"/>
                      <a:pt x="1072" y="2144"/>
                    </a:cubicBezTo>
                    <a:lnTo>
                      <a:pt x="44661" y="2144"/>
                    </a:lnTo>
                    <a:cubicBezTo>
                      <a:pt x="45256" y="2144"/>
                      <a:pt x="45744" y="1667"/>
                      <a:pt x="45744" y="1072"/>
                    </a:cubicBezTo>
                    <a:cubicBezTo>
                      <a:pt x="45744" y="477"/>
                      <a:pt x="45256" y="0"/>
                      <a:pt x="44661" y="0"/>
                    </a:cubicBezTo>
                    <a:close/>
                  </a:path>
                </a:pathLst>
              </a:custGeom>
              <a:solidFill>
                <a:srgbClr val="D7DFE5">
                  <a:alpha val="6592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200">
                  <a:solidFill>
                    <a:srgbClr val="FFFFFF"/>
                  </a:solidFill>
                </a:endParaRPr>
              </a:p>
            </p:txBody>
          </p:sp>
        </p:grpSp>
      </p:grp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219" name="Shape 8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20" name="Google Shape;8220;p66"/>
          <p:cNvGrpSpPr/>
          <p:nvPr/>
        </p:nvGrpSpPr>
        <p:grpSpPr>
          <a:xfrm>
            <a:off x="4814684" y="1191441"/>
            <a:ext cx="745431" cy="718863"/>
            <a:chOff x="4249973" y="1201875"/>
            <a:chExt cx="1958568" cy="1888762"/>
          </a:xfrm>
        </p:grpSpPr>
        <p:sp>
          <p:nvSpPr>
            <p:cNvPr id="8221" name="Google Shape;8221;p66"/>
            <p:cNvSpPr/>
            <p:nvPr/>
          </p:nvSpPr>
          <p:spPr>
            <a:xfrm>
              <a:off x="4468527" y="1411932"/>
              <a:ext cx="1528500" cy="1452600"/>
            </a:xfrm>
            <a:prstGeom prst="pentagon">
              <a:avLst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22" name="Google Shape;8222;p66"/>
            <p:cNvGrpSpPr/>
            <p:nvPr/>
          </p:nvGrpSpPr>
          <p:grpSpPr>
            <a:xfrm>
              <a:off x="5853086" y="1789142"/>
              <a:ext cx="355454" cy="1048099"/>
              <a:chOff x="5576108" y="2016725"/>
              <a:chExt cx="565200" cy="1666560"/>
            </a:xfrm>
          </p:grpSpPr>
          <p:sp>
            <p:nvSpPr>
              <p:cNvPr id="8223" name="Google Shape;8223;p66"/>
              <p:cNvSpPr/>
              <p:nvPr/>
            </p:nvSpPr>
            <p:spPr>
              <a:xfrm>
                <a:off x="5576108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24" name="Google Shape;8224;p66"/>
              <p:cNvSpPr/>
              <p:nvPr/>
            </p:nvSpPr>
            <p:spPr>
              <a:xfrm rot="6479001">
                <a:off x="5275897" y="3050667"/>
                <a:ext cx="1119386" cy="152834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25" name="Google Shape;8225;p66"/>
            <p:cNvGrpSpPr/>
            <p:nvPr/>
          </p:nvGrpSpPr>
          <p:grpSpPr>
            <a:xfrm>
              <a:off x="4869455" y="2691676"/>
              <a:ext cx="1013897" cy="398961"/>
              <a:chOff x="4012057" y="3451825"/>
              <a:chExt cx="1612175" cy="634379"/>
            </a:xfrm>
          </p:grpSpPr>
          <p:sp>
            <p:nvSpPr>
              <p:cNvPr id="8226" name="Google Shape;8226;p66"/>
              <p:cNvSpPr/>
              <p:nvPr/>
            </p:nvSpPr>
            <p:spPr>
              <a:xfrm>
                <a:off x="505903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27" name="Google Shape;8227;p66"/>
              <p:cNvSpPr/>
              <p:nvPr/>
            </p:nvSpPr>
            <p:spPr>
              <a:xfrm rot="10799079">
                <a:off x="4012507" y="3933353"/>
                <a:ext cx="1119600" cy="15270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28" name="Google Shape;8228;p66"/>
            <p:cNvGrpSpPr/>
            <p:nvPr/>
          </p:nvGrpSpPr>
          <p:grpSpPr>
            <a:xfrm>
              <a:off x="4276937" y="2155961"/>
              <a:ext cx="651965" cy="891358"/>
              <a:chOff x="3069908" y="2599997"/>
              <a:chExt cx="1036675" cy="1417328"/>
            </a:xfrm>
          </p:grpSpPr>
          <p:sp>
            <p:nvSpPr>
              <p:cNvPr id="8229" name="Google Shape;8229;p66"/>
              <p:cNvSpPr/>
              <p:nvPr/>
            </p:nvSpPr>
            <p:spPr>
              <a:xfrm>
                <a:off x="3541383" y="34518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0" name="Google Shape;8230;p66"/>
              <p:cNvSpPr/>
              <p:nvPr/>
            </p:nvSpPr>
            <p:spPr>
              <a:xfrm rot="-6478717">
                <a:off x="2755922" y="3079191"/>
                <a:ext cx="1119672" cy="15341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31" name="Google Shape;8231;p66"/>
            <p:cNvGrpSpPr/>
            <p:nvPr/>
          </p:nvGrpSpPr>
          <p:grpSpPr>
            <a:xfrm>
              <a:off x="5054918" y="1201875"/>
              <a:ext cx="999548" cy="602711"/>
              <a:chOff x="4306958" y="1082925"/>
              <a:chExt cx="1589359" cy="958358"/>
            </a:xfrm>
          </p:grpSpPr>
          <p:sp>
            <p:nvSpPr>
              <p:cNvPr id="8232" name="Google Shape;8232;p66"/>
              <p:cNvSpPr/>
              <p:nvPr/>
            </p:nvSpPr>
            <p:spPr>
              <a:xfrm>
                <a:off x="4306958" y="10829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3" name="Google Shape;8233;p66"/>
              <p:cNvSpPr/>
              <p:nvPr/>
            </p:nvSpPr>
            <p:spPr>
              <a:xfrm rot="2159678">
                <a:off x="4838902" y="1574444"/>
                <a:ext cx="1119431" cy="152476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234" name="Google Shape;8234;p66"/>
            <p:cNvGrpSpPr/>
            <p:nvPr/>
          </p:nvGrpSpPr>
          <p:grpSpPr>
            <a:xfrm>
              <a:off x="4249973" y="1303451"/>
              <a:ext cx="799317" cy="841334"/>
              <a:chOff x="3027033" y="1244439"/>
              <a:chExt cx="1270977" cy="1337786"/>
            </a:xfrm>
          </p:grpSpPr>
          <p:sp>
            <p:nvSpPr>
              <p:cNvPr id="8235" name="Google Shape;8235;p66"/>
              <p:cNvSpPr/>
              <p:nvPr/>
            </p:nvSpPr>
            <p:spPr>
              <a:xfrm>
                <a:off x="3027033" y="2016725"/>
                <a:ext cx="565200" cy="565500"/>
              </a:xfrm>
              <a:prstGeom prst="ellipse">
                <a:avLst/>
              </a:pr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1200">
                  <a:solidFill>
                    <a:srgbClr val="FFFFFF"/>
                  </a:solidFill>
                  <a:latin typeface="Roboto Medium"/>
                  <a:ea typeface="Roboto Medium"/>
                  <a:cs typeface="Roboto Medium"/>
                  <a:sym typeface="Roboto Medium"/>
                </a:endParaRPr>
              </a:p>
            </p:txBody>
          </p:sp>
          <p:sp>
            <p:nvSpPr>
              <p:cNvPr id="8236" name="Google Shape;8236;p66"/>
              <p:cNvSpPr/>
              <p:nvPr/>
            </p:nvSpPr>
            <p:spPr>
              <a:xfrm rot="-2159137">
                <a:off x="3240473" y="1559002"/>
                <a:ext cx="1119673" cy="153273"/>
              </a:xfrm>
              <a:prstGeom prst="rightArrow">
                <a:avLst>
                  <a:gd fmla="val 25514" name="adj1"/>
                  <a:gd fmla="val 64322" name="adj2"/>
                </a:avLst>
              </a:pr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37" name="Google Shape;8237;p66"/>
          <p:cNvGrpSpPr/>
          <p:nvPr/>
        </p:nvGrpSpPr>
        <p:grpSpPr>
          <a:xfrm>
            <a:off x="731057" y="2069890"/>
            <a:ext cx="761767" cy="729896"/>
            <a:chOff x="2657744" y="2337745"/>
            <a:chExt cx="832987" cy="798137"/>
          </a:xfrm>
        </p:grpSpPr>
        <p:sp>
          <p:nvSpPr>
            <p:cNvPr id="8238" name="Google Shape;8238;p66"/>
            <p:cNvSpPr/>
            <p:nvPr/>
          </p:nvSpPr>
          <p:spPr>
            <a:xfrm>
              <a:off x="2812050" y="2337745"/>
              <a:ext cx="516050" cy="266400"/>
            </a:xfrm>
            <a:custGeom>
              <a:rect b="b" l="l" r="r" t="t"/>
              <a:pathLst>
                <a:path extrusionOk="0" h="10656" w="20642">
                  <a:moveTo>
                    <a:pt x="10321" y="0"/>
                  </a:moveTo>
                  <a:cubicBezTo>
                    <a:pt x="4630" y="0"/>
                    <a:pt x="1" y="4630"/>
                    <a:pt x="1" y="10321"/>
                  </a:cubicBezTo>
                  <a:cubicBezTo>
                    <a:pt x="1" y="10385"/>
                    <a:pt x="2" y="10450"/>
                    <a:pt x="4" y="10514"/>
                  </a:cubicBezTo>
                  <a:cubicBezTo>
                    <a:pt x="1580" y="9686"/>
                    <a:pt x="3307" y="9273"/>
                    <a:pt x="5033" y="9273"/>
                  </a:cubicBezTo>
                  <a:cubicBezTo>
                    <a:pt x="6858" y="9273"/>
                    <a:pt x="8681" y="9735"/>
                    <a:pt x="10321" y="10655"/>
                  </a:cubicBezTo>
                  <a:cubicBezTo>
                    <a:pt x="11962" y="9735"/>
                    <a:pt x="13786" y="9273"/>
                    <a:pt x="15610" y="9273"/>
                  </a:cubicBezTo>
                  <a:cubicBezTo>
                    <a:pt x="17337" y="9273"/>
                    <a:pt x="19065" y="9686"/>
                    <a:pt x="20640" y="10514"/>
                  </a:cubicBezTo>
                  <a:cubicBezTo>
                    <a:pt x="20640" y="10450"/>
                    <a:pt x="20642" y="10385"/>
                    <a:pt x="20642" y="10321"/>
                  </a:cubicBezTo>
                  <a:cubicBezTo>
                    <a:pt x="20642" y="4630"/>
                    <a:pt x="16012" y="0"/>
                    <a:pt x="1032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66"/>
            <p:cNvSpPr/>
            <p:nvPr/>
          </p:nvSpPr>
          <p:spPr>
            <a:xfrm>
              <a:off x="3113181" y="2645625"/>
              <a:ext cx="377550" cy="476425"/>
            </a:xfrm>
            <a:custGeom>
              <a:rect b="b" l="l" r="r" t="t"/>
              <a:pathLst>
                <a:path extrusionOk="0" h="19057" w="15102">
                  <a:moveTo>
                    <a:pt x="10272" y="0"/>
                  </a:moveTo>
                  <a:cubicBezTo>
                    <a:pt x="9934" y="3512"/>
                    <a:pt x="7912" y="6539"/>
                    <a:pt x="5024" y="8262"/>
                  </a:cubicBezTo>
                  <a:cubicBezTo>
                    <a:pt x="5031" y="8418"/>
                    <a:pt x="5036" y="8577"/>
                    <a:pt x="5036" y="8736"/>
                  </a:cubicBezTo>
                  <a:cubicBezTo>
                    <a:pt x="5036" y="12577"/>
                    <a:pt x="3024" y="15957"/>
                    <a:pt x="1" y="17879"/>
                  </a:cubicBezTo>
                  <a:cubicBezTo>
                    <a:pt x="1471" y="18653"/>
                    <a:pt x="3109" y="19056"/>
                    <a:pt x="4771" y="19056"/>
                  </a:cubicBezTo>
                  <a:cubicBezTo>
                    <a:pt x="4774" y="19056"/>
                    <a:pt x="4778" y="19056"/>
                    <a:pt x="4781" y="19056"/>
                  </a:cubicBezTo>
                  <a:cubicBezTo>
                    <a:pt x="10472" y="19056"/>
                    <a:pt x="15102" y="14427"/>
                    <a:pt x="15102" y="8736"/>
                  </a:cubicBezTo>
                  <a:cubicBezTo>
                    <a:pt x="15102" y="5062"/>
                    <a:pt x="13170" y="1831"/>
                    <a:pt x="1027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66"/>
            <p:cNvSpPr/>
            <p:nvPr/>
          </p:nvSpPr>
          <p:spPr>
            <a:xfrm>
              <a:off x="3082750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4781" y="1"/>
                  </a:moveTo>
                  <a:cubicBezTo>
                    <a:pt x="3141" y="1"/>
                    <a:pt x="1499" y="393"/>
                    <a:pt x="1" y="1178"/>
                  </a:cubicBezTo>
                  <a:cubicBezTo>
                    <a:pt x="2747" y="2923"/>
                    <a:pt x="4656" y="5871"/>
                    <a:pt x="4984" y="9276"/>
                  </a:cubicBezTo>
                  <a:cubicBezTo>
                    <a:pt x="7683" y="7574"/>
                    <a:pt x="9542" y="4656"/>
                    <a:pt x="9787" y="1300"/>
                  </a:cubicBezTo>
                  <a:cubicBezTo>
                    <a:pt x="8232" y="434"/>
                    <a:pt x="6507" y="1"/>
                    <a:pt x="478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66"/>
            <p:cNvSpPr/>
            <p:nvPr/>
          </p:nvSpPr>
          <p:spPr>
            <a:xfrm>
              <a:off x="2657744" y="2659457"/>
              <a:ext cx="377575" cy="476425"/>
            </a:xfrm>
            <a:custGeom>
              <a:rect b="b" l="l" r="r" t="t"/>
              <a:pathLst>
                <a:path extrusionOk="0" h="19057" w="15103">
                  <a:moveTo>
                    <a:pt x="4831" y="0"/>
                  </a:moveTo>
                  <a:cubicBezTo>
                    <a:pt x="1931" y="1831"/>
                    <a:pt x="0" y="5062"/>
                    <a:pt x="0" y="8736"/>
                  </a:cubicBezTo>
                  <a:cubicBezTo>
                    <a:pt x="0" y="14427"/>
                    <a:pt x="4631" y="19056"/>
                    <a:pt x="10321" y="19056"/>
                  </a:cubicBezTo>
                  <a:cubicBezTo>
                    <a:pt x="10324" y="19056"/>
                    <a:pt x="10327" y="19056"/>
                    <a:pt x="10331" y="19056"/>
                  </a:cubicBezTo>
                  <a:cubicBezTo>
                    <a:pt x="11993" y="19056"/>
                    <a:pt x="13630" y="18653"/>
                    <a:pt x="15102" y="17879"/>
                  </a:cubicBezTo>
                  <a:cubicBezTo>
                    <a:pt x="12077" y="15957"/>
                    <a:pt x="10068" y="12577"/>
                    <a:pt x="10068" y="8736"/>
                  </a:cubicBezTo>
                  <a:cubicBezTo>
                    <a:pt x="10068" y="8577"/>
                    <a:pt x="10071" y="8418"/>
                    <a:pt x="10079" y="8262"/>
                  </a:cubicBezTo>
                  <a:cubicBezTo>
                    <a:pt x="7192" y="6540"/>
                    <a:pt x="5169" y="3512"/>
                    <a:pt x="483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66"/>
            <p:cNvSpPr/>
            <p:nvPr/>
          </p:nvSpPr>
          <p:spPr>
            <a:xfrm>
              <a:off x="2812775" y="2605975"/>
              <a:ext cx="244675" cy="231900"/>
            </a:xfrm>
            <a:custGeom>
              <a:rect b="b" l="l" r="r" t="t"/>
              <a:pathLst>
                <a:path extrusionOk="0" h="9276" w="9787">
                  <a:moveTo>
                    <a:pt x="5005" y="1"/>
                  </a:moveTo>
                  <a:cubicBezTo>
                    <a:pt x="3280" y="1"/>
                    <a:pt x="1555" y="434"/>
                    <a:pt x="1" y="1300"/>
                  </a:cubicBezTo>
                  <a:cubicBezTo>
                    <a:pt x="246" y="4658"/>
                    <a:pt x="2103" y="7574"/>
                    <a:pt x="4801" y="9276"/>
                  </a:cubicBezTo>
                  <a:cubicBezTo>
                    <a:pt x="5130" y="5871"/>
                    <a:pt x="7040" y="2923"/>
                    <a:pt x="9786" y="1178"/>
                  </a:cubicBezTo>
                  <a:cubicBezTo>
                    <a:pt x="8288" y="393"/>
                    <a:pt x="6646" y="1"/>
                    <a:pt x="500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66"/>
            <p:cNvSpPr/>
            <p:nvPr/>
          </p:nvSpPr>
          <p:spPr>
            <a:xfrm>
              <a:off x="2944250" y="2859150"/>
              <a:ext cx="251675" cy="226375"/>
            </a:xfrm>
            <a:custGeom>
              <a:rect b="b" l="l" r="r" t="t"/>
              <a:pathLst>
                <a:path extrusionOk="0" h="9055" w="10067">
                  <a:moveTo>
                    <a:pt x="4" y="1"/>
                  </a:moveTo>
                  <a:cubicBezTo>
                    <a:pt x="2" y="65"/>
                    <a:pt x="0" y="130"/>
                    <a:pt x="0" y="195"/>
                  </a:cubicBezTo>
                  <a:cubicBezTo>
                    <a:pt x="0" y="3954"/>
                    <a:pt x="2023" y="7250"/>
                    <a:pt x="5033" y="9055"/>
                  </a:cubicBezTo>
                  <a:cubicBezTo>
                    <a:pt x="8045" y="7250"/>
                    <a:pt x="10066" y="3954"/>
                    <a:pt x="10066" y="195"/>
                  </a:cubicBezTo>
                  <a:cubicBezTo>
                    <a:pt x="10066" y="130"/>
                    <a:pt x="10066" y="65"/>
                    <a:pt x="10065" y="1"/>
                  </a:cubicBezTo>
                  <a:cubicBezTo>
                    <a:pt x="8490" y="829"/>
                    <a:pt x="6762" y="1243"/>
                    <a:pt x="5034" y="1243"/>
                  </a:cubicBezTo>
                  <a:cubicBezTo>
                    <a:pt x="3306" y="1243"/>
                    <a:pt x="1578" y="829"/>
                    <a:pt x="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4" name="Google Shape;8244;p66"/>
          <p:cNvGrpSpPr/>
          <p:nvPr/>
        </p:nvGrpSpPr>
        <p:grpSpPr>
          <a:xfrm>
            <a:off x="3242022" y="2073097"/>
            <a:ext cx="685569" cy="723586"/>
            <a:chOff x="3398134" y="2057755"/>
            <a:chExt cx="704087" cy="743130"/>
          </a:xfrm>
        </p:grpSpPr>
        <p:grpSp>
          <p:nvGrpSpPr>
            <p:cNvPr id="8245" name="Google Shape;8245;p66"/>
            <p:cNvGrpSpPr/>
            <p:nvPr/>
          </p:nvGrpSpPr>
          <p:grpSpPr>
            <a:xfrm>
              <a:off x="3398134" y="2290183"/>
              <a:ext cx="315300" cy="219900"/>
              <a:chOff x="3398134" y="2290183"/>
              <a:chExt cx="315300" cy="219900"/>
            </a:xfrm>
          </p:grpSpPr>
          <p:sp>
            <p:nvSpPr>
              <p:cNvPr id="8246" name="Google Shape;8246;p66"/>
              <p:cNvSpPr/>
              <p:nvPr/>
            </p:nvSpPr>
            <p:spPr>
              <a:xfrm>
                <a:off x="3493534" y="2290183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47" name="Google Shape;8247;p66"/>
              <p:cNvCxnSpPr>
                <a:stCxn id="8246" idx="2"/>
              </p:cNvCxnSpPr>
              <p:nvPr/>
            </p:nvCxnSpPr>
            <p:spPr>
              <a:xfrm rot="10800000">
                <a:off x="3398134" y="2400133"/>
                <a:ext cx="95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48" name="Google Shape;8248;p66"/>
            <p:cNvGrpSpPr/>
            <p:nvPr/>
          </p:nvGrpSpPr>
          <p:grpSpPr>
            <a:xfrm>
              <a:off x="3547823" y="2467358"/>
              <a:ext cx="219900" cy="333527"/>
              <a:chOff x="3547823" y="2467358"/>
              <a:chExt cx="219900" cy="333527"/>
            </a:xfrm>
          </p:grpSpPr>
          <p:sp>
            <p:nvSpPr>
              <p:cNvPr id="8249" name="Google Shape;8249;p66"/>
              <p:cNvSpPr/>
              <p:nvPr/>
            </p:nvSpPr>
            <p:spPr>
              <a:xfrm>
                <a:off x="3547823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0" name="Google Shape;8250;p66"/>
              <p:cNvCxnSpPr/>
              <p:nvPr/>
            </p:nvCxnSpPr>
            <p:spPr>
              <a:xfrm rot="10800000">
                <a:off x="3657701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51" name="Google Shape;8251;p66"/>
            <p:cNvGrpSpPr/>
            <p:nvPr/>
          </p:nvGrpSpPr>
          <p:grpSpPr>
            <a:xfrm>
              <a:off x="3734138" y="2467358"/>
              <a:ext cx="219900" cy="333527"/>
              <a:chOff x="3734138" y="2467358"/>
              <a:chExt cx="219900" cy="333527"/>
            </a:xfrm>
          </p:grpSpPr>
          <p:sp>
            <p:nvSpPr>
              <p:cNvPr id="8252" name="Google Shape;8252;p66"/>
              <p:cNvSpPr/>
              <p:nvPr/>
            </p:nvSpPr>
            <p:spPr>
              <a:xfrm>
                <a:off x="3734138" y="2467358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3" name="Google Shape;8253;p66"/>
              <p:cNvCxnSpPr/>
              <p:nvPr/>
            </p:nvCxnSpPr>
            <p:spPr>
              <a:xfrm rot="10800000">
                <a:off x="3844020" y="268718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54" name="Google Shape;8254;p66"/>
            <p:cNvGrpSpPr/>
            <p:nvPr/>
          </p:nvGrpSpPr>
          <p:grpSpPr>
            <a:xfrm>
              <a:off x="3787560" y="2288011"/>
              <a:ext cx="314661" cy="219900"/>
              <a:chOff x="3787560" y="2288011"/>
              <a:chExt cx="314661" cy="219900"/>
            </a:xfrm>
          </p:grpSpPr>
          <p:sp>
            <p:nvSpPr>
              <p:cNvPr id="8255" name="Google Shape;8255;p66"/>
              <p:cNvSpPr/>
              <p:nvPr/>
            </p:nvSpPr>
            <p:spPr>
              <a:xfrm>
                <a:off x="3787560" y="2288011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C3B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6" name="Google Shape;8256;p66"/>
              <p:cNvCxnSpPr/>
              <p:nvPr/>
            </p:nvCxnSpPr>
            <p:spPr>
              <a:xfrm rot="10800000">
                <a:off x="4007421" y="2400064"/>
                <a:ext cx="948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257" name="Google Shape;8257;p66"/>
            <p:cNvGrpSpPr/>
            <p:nvPr/>
          </p:nvGrpSpPr>
          <p:grpSpPr>
            <a:xfrm>
              <a:off x="3637290" y="2057755"/>
              <a:ext cx="219900" cy="335499"/>
              <a:chOff x="3637290" y="2057755"/>
              <a:chExt cx="219900" cy="335499"/>
            </a:xfrm>
          </p:grpSpPr>
          <p:sp>
            <p:nvSpPr>
              <p:cNvPr id="8258" name="Google Shape;8258;p66"/>
              <p:cNvSpPr/>
              <p:nvPr/>
            </p:nvSpPr>
            <p:spPr>
              <a:xfrm>
                <a:off x="3637290" y="2173354"/>
                <a:ext cx="219900" cy="219900"/>
              </a:xfrm>
              <a:prstGeom prst="ellipse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34275" lIns="68575" spcFirstLastPara="1" rIns="68575" wrap="square" tIns="34275">
                <a:noAutofit/>
              </a:bodyPr>
              <a:lstStyle/>
              <a:p>
                <a:pPr indent="0" lvl="0" marL="0" marR="0" rtl="0" algn="ctr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FFFFFF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cxnSp>
            <p:nvCxnSpPr>
              <p:cNvPr id="8259" name="Google Shape;8259;p66"/>
              <p:cNvCxnSpPr/>
              <p:nvPr/>
            </p:nvCxnSpPr>
            <p:spPr>
              <a:xfrm rot="10800000">
                <a:off x="3747169" y="2057755"/>
                <a:ext cx="0" cy="1137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BAC8D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260" name="Google Shape;8260;p66"/>
          <p:cNvGrpSpPr/>
          <p:nvPr/>
        </p:nvGrpSpPr>
        <p:grpSpPr>
          <a:xfrm>
            <a:off x="4917244" y="2079792"/>
            <a:ext cx="710153" cy="710153"/>
            <a:chOff x="5007123" y="2079403"/>
            <a:chExt cx="687600" cy="687600"/>
          </a:xfrm>
        </p:grpSpPr>
        <p:sp>
          <p:nvSpPr>
            <p:cNvPr id="8261" name="Google Shape;8261;p66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66"/>
            <p:cNvSpPr/>
            <p:nvPr/>
          </p:nvSpPr>
          <p:spPr>
            <a:xfrm>
              <a:off x="5069448" y="2141702"/>
              <a:ext cx="563100" cy="5628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66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66"/>
            <p:cNvSpPr/>
            <p:nvPr/>
          </p:nvSpPr>
          <p:spPr>
            <a:xfrm>
              <a:off x="5221891" y="2294066"/>
              <a:ext cx="258300" cy="258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5" name="Google Shape;8265;p66"/>
          <p:cNvGrpSpPr/>
          <p:nvPr/>
        </p:nvGrpSpPr>
        <p:grpSpPr>
          <a:xfrm>
            <a:off x="5726681" y="2074299"/>
            <a:ext cx="720998" cy="721183"/>
            <a:chOff x="5797446" y="2063053"/>
            <a:chExt cx="698100" cy="698280"/>
          </a:xfrm>
        </p:grpSpPr>
        <p:sp>
          <p:nvSpPr>
            <p:cNvPr id="8266" name="Google Shape;8266;p66"/>
            <p:cNvSpPr/>
            <p:nvPr/>
          </p:nvSpPr>
          <p:spPr>
            <a:xfrm>
              <a:off x="5797446" y="2063053"/>
              <a:ext cx="698100" cy="698100"/>
            </a:xfrm>
            <a:prstGeom prst="ellipse">
              <a:avLst/>
            </a:pr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66"/>
            <p:cNvSpPr/>
            <p:nvPr/>
          </p:nvSpPr>
          <p:spPr>
            <a:xfrm>
              <a:off x="5872067" y="2212295"/>
              <a:ext cx="549000" cy="549000"/>
            </a:xfrm>
            <a:prstGeom prst="ellipse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66"/>
            <p:cNvSpPr/>
            <p:nvPr/>
          </p:nvSpPr>
          <p:spPr>
            <a:xfrm>
              <a:off x="5921353" y="2310867"/>
              <a:ext cx="450300" cy="450300"/>
            </a:xfrm>
            <a:prstGeom prst="ellipse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66"/>
            <p:cNvSpPr/>
            <p:nvPr/>
          </p:nvSpPr>
          <p:spPr>
            <a:xfrm>
              <a:off x="5967936" y="2404033"/>
              <a:ext cx="357300" cy="357300"/>
            </a:xfrm>
            <a:prstGeom prst="ellipse">
              <a:avLst/>
            </a:pr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0" name="Google Shape;8270;p66"/>
          <p:cNvGrpSpPr/>
          <p:nvPr/>
        </p:nvGrpSpPr>
        <p:grpSpPr>
          <a:xfrm>
            <a:off x="8171828" y="3719904"/>
            <a:ext cx="280585" cy="673164"/>
            <a:chOff x="8075075" y="3754290"/>
            <a:chExt cx="255612" cy="613194"/>
          </a:xfrm>
        </p:grpSpPr>
        <p:grpSp>
          <p:nvGrpSpPr>
            <p:cNvPr id="8271" name="Google Shape;8271;p66"/>
            <p:cNvGrpSpPr/>
            <p:nvPr/>
          </p:nvGrpSpPr>
          <p:grpSpPr>
            <a:xfrm>
              <a:off x="8075075" y="3754290"/>
              <a:ext cx="255612" cy="613194"/>
              <a:chOff x="8075075" y="3754290"/>
              <a:chExt cx="255612" cy="613194"/>
            </a:xfrm>
          </p:grpSpPr>
          <p:sp>
            <p:nvSpPr>
              <p:cNvPr id="8272" name="Google Shape;8272;p66"/>
              <p:cNvSpPr/>
              <p:nvPr/>
            </p:nvSpPr>
            <p:spPr>
              <a:xfrm>
                <a:off x="8075075" y="4252967"/>
                <a:ext cx="255612" cy="114517"/>
              </a:xfrm>
              <a:custGeom>
                <a:rect b="b" l="l" r="r" t="t"/>
                <a:pathLst>
                  <a:path extrusionOk="0" h="7497" w="16734">
                    <a:moveTo>
                      <a:pt x="1" y="1"/>
                    </a:moveTo>
                    <a:lnTo>
                      <a:pt x="8369" y="7496"/>
                    </a:lnTo>
                    <a:lnTo>
                      <a:pt x="16734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3" name="Google Shape;8273;p66"/>
              <p:cNvSpPr/>
              <p:nvPr/>
            </p:nvSpPr>
            <p:spPr>
              <a:xfrm>
                <a:off x="8075075" y="3754290"/>
                <a:ext cx="255612" cy="498713"/>
              </a:xfrm>
              <a:custGeom>
                <a:rect b="b" l="l" r="r" t="t"/>
                <a:pathLst>
                  <a:path extrusionOk="0" h="32649" w="16734">
                    <a:moveTo>
                      <a:pt x="8369" y="0"/>
                    </a:moveTo>
                    <a:cubicBezTo>
                      <a:pt x="3747" y="0"/>
                      <a:pt x="1" y="3747"/>
                      <a:pt x="1" y="8366"/>
                    </a:cubicBezTo>
                    <a:lnTo>
                      <a:pt x="1" y="32649"/>
                    </a:lnTo>
                    <a:lnTo>
                      <a:pt x="16734" y="32649"/>
                    </a:lnTo>
                    <a:lnTo>
                      <a:pt x="16734" y="8366"/>
                    </a:lnTo>
                    <a:cubicBezTo>
                      <a:pt x="16734" y="3744"/>
                      <a:pt x="12987" y="0"/>
                      <a:pt x="836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74" name="Google Shape;8274;p66"/>
            <p:cNvSpPr/>
            <p:nvPr/>
          </p:nvSpPr>
          <p:spPr>
            <a:xfrm>
              <a:off x="8107762" y="3782257"/>
              <a:ext cx="190281" cy="190281"/>
            </a:xfrm>
            <a:custGeom>
              <a:rect b="b" l="l" r="r" t="t"/>
              <a:pathLst>
                <a:path extrusionOk="0" h="12457" w="12457">
                  <a:moveTo>
                    <a:pt x="6229" y="1"/>
                  </a:moveTo>
                  <a:cubicBezTo>
                    <a:pt x="2788" y="1"/>
                    <a:pt x="1" y="2788"/>
                    <a:pt x="1" y="6229"/>
                  </a:cubicBezTo>
                  <a:cubicBezTo>
                    <a:pt x="1" y="9670"/>
                    <a:pt x="2788" y="12457"/>
                    <a:pt x="6229" y="12457"/>
                  </a:cubicBezTo>
                  <a:cubicBezTo>
                    <a:pt x="9666" y="12457"/>
                    <a:pt x="12457" y="9670"/>
                    <a:pt x="12457" y="6229"/>
                  </a:cubicBezTo>
                  <a:cubicBezTo>
                    <a:pt x="12457" y="2788"/>
                    <a:pt x="9666" y="1"/>
                    <a:pt x="6229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66"/>
          <p:cNvGrpSpPr/>
          <p:nvPr/>
        </p:nvGrpSpPr>
        <p:grpSpPr>
          <a:xfrm>
            <a:off x="5288887" y="3708700"/>
            <a:ext cx="470352" cy="683745"/>
            <a:chOff x="1697726" y="3244179"/>
            <a:chExt cx="788124" cy="1146069"/>
          </a:xfrm>
        </p:grpSpPr>
        <p:sp>
          <p:nvSpPr>
            <p:cNvPr id="8276" name="Google Shape;8276;p66"/>
            <p:cNvSpPr/>
            <p:nvPr/>
          </p:nvSpPr>
          <p:spPr>
            <a:xfrm>
              <a:off x="1697726" y="3244179"/>
              <a:ext cx="788124" cy="1146069"/>
            </a:xfrm>
            <a:custGeom>
              <a:rect b="b" l="l" r="r" t="t"/>
              <a:pathLst>
                <a:path extrusionOk="0" h="44156" w="30365">
                  <a:moveTo>
                    <a:pt x="18841" y="1"/>
                  </a:moveTo>
                  <a:lnTo>
                    <a:pt x="18841" y="3319"/>
                  </a:lnTo>
                  <a:lnTo>
                    <a:pt x="7583" y="3319"/>
                  </a:lnTo>
                  <a:cubicBezTo>
                    <a:pt x="5740" y="3319"/>
                    <a:pt x="4248" y="4814"/>
                    <a:pt x="4248" y="6658"/>
                  </a:cubicBezTo>
                  <a:lnTo>
                    <a:pt x="4248" y="29436"/>
                  </a:lnTo>
                  <a:lnTo>
                    <a:pt x="1" y="29436"/>
                  </a:lnTo>
                  <a:lnTo>
                    <a:pt x="1" y="44155"/>
                  </a:lnTo>
                  <a:lnTo>
                    <a:pt x="14720" y="44155"/>
                  </a:lnTo>
                  <a:lnTo>
                    <a:pt x="14720" y="29436"/>
                  </a:lnTo>
                  <a:lnTo>
                    <a:pt x="10922" y="29436"/>
                  </a:lnTo>
                  <a:lnTo>
                    <a:pt x="10922" y="9993"/>
                  </a:lnTo>
                  <a:lnTo>
                    <a:pt x="18841" y="9993"/>
                  </a:lnTo>
                  <a:lnTo>
                    <a:pt x="18841" y="13311"/>
                  </a:lnTo>
                  <a:lnTo>
                    <a:pt x="30365" y="6658"/>
                  </a:lnTo>
                  <a:lnTo>
                    <a:pt x="1884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66"/>
            <p:cNvSpPr/>
            <p:nvPr/>
          </p:nvSpPr>
          <p:spPr>
            <a:xfrm>
              <a:off x="1743302" y="4053603"/>
              <a:ext cx="291293" cy="291267"/>
            </a:xfrm>
            <a:custGeom>
              <a:rect b="b" l="l" r="r" t="t"/>
              <a:pathLst>
                <a:path extrusionOk="0" h="11222" w="11223">
                  <a:moveTo>
                    <a:pt x="1" y="0"/>
                  </a:moveTo>
                  <a:lnTo>
                    <a:pt x="1" y="11222"/>
                  </a:lnTo>
                  <a:lnTo>
                    <a:pt x="11222" y="11222"/>
                  </a:lnTo>
                  <a:lnTo>
                    <a:pt x="1122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78" name="Google Shape;8278;p66"/>
          <p:cNvSpPr/>
          <p:nvPr/>
        </p:nvSpPr>
        <p:spPr>
          <a:xfrm>
            <a:off x="8146351" y="3622703"/>
            <a:ext cx="204" cy="4"/>
          </a:xfrm>
          <a:custGeom>
            <a:rect b="b" l="l" r="r" t="t"/>
            <a:pathLst>
              <a:path extrusionOk="0" h="1" w="48">
                <a:moveTo>
                  <a:pt x="48" y="0"/>
                </a:moveTo>
                <a:lnTo>
                  <a:pt x="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79" name="Google Shape;8279;p66"/>
          <p:cNvGrpSpPr/>
          <p:nvPr/>
        </p:nvGrpSpPr>
        <p:grpSpPr>
          <a:xfrm>
            <a:off x="5910037" y="3719902"/>
            <a:ext cx="293891" cy="293845"/>
            <a:chOff x="6134814" y="3754290"/>
            <a:chExt cx="293891" cy="293845"/>
          </a:xfrm>
        </p:grpSpPr>
        <p:sp>
          <p:nvSpPr>
            <p:cNvPr id="8280" name="Google Shape;8280;p66"/>
            <p:cNvSpPr/>
            <p:nvPr/>
          </p:nvSpPr>
          <p:spPr>
            <a:xfrm>
              <a:off x="6134814" y="3754290"/>
              <a:ext cx="293891" cy="293845"/>
            </a:xfrm>
            <a:custGeom>
              <a:rect b="b" l="l" r="r" t="t"/>
              <a:pathLst>
                <a:path extrusionOk="0" h="19237" w="19240">
                  <a:moveTo>
                    <a:pt x="1" y="0"/>
                  </a:moveTo>
                  <a:lnTo>
                    <a:pt x="1" y="9618"/>
                  </a:lnTo>
                  <a:cubicBezTo>
                    <a:pt x="1" y="14929"/>
                    <a:pt x="4308" y="19236"/>
                    <a:pt x="9619" y="19236"/>
                  </a:cubicBezTo>
                  <a:cubicBezTo>
                    <a:pt x="14933" y="19236"/>
                    <a:pt x="19240" y="14929"/>
                    <a:pt x="19240" y="9618"/>
                  </a:cubicBezTo>
                  <a:cubicBezTo>
                    <a:pt x="19240" y="4307"/>
                    <a:pt x="14933" y="0"/>
                    <a:pt x="961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66"/>
            <p:cNvSpPr/>
            <p:nvPr/>
          </p:nvSpPr>
          <p:spPr>
            <a:xfrm>
              <a:off x="6147232" y="3764860"/>
              <a:ext cx="118946" cy="107337"/>
            </a:xfrm>
            <a:custGeom>
              <a:rect b="b" l="l" r="r" t="t"/>
              <a:pathLst>
                <a:path extrusionOk="0" h="7027" w="7787">
                  <a:moveTo>
                    <a:pt x="0" y="1"/>
                  </a:moveTo>
                  <a:lnTo>
                    <a:pt x="0" y="7026"/>
                  </a:lnTo>
                  <a:lnTo>
                    <a:pt x="778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2" name="Google Shape;8282;p66"/>
          <p:cNvGrpSpPr/>
          <p:nvPr/>
        </p:nvGrpSpPr>
        <p:grpSpPr>
          <a:xfrm>
            <a:off x="5910037" y="4098574"/>
            <a:ext cx="293891" cy="293891"/>
            <a:chOff x="6134814" y="4086186"/>
            <a:chExt cx="293891" cy="293891"/>
          </a:xfrm>
        </p:grpSpPr>
        <p:sp>
          <p:nvSpPr>
            <p:cNvPr id="8283" name="Google Shape;8283;p66"/>
            <p:cNvSpPr/>
            <p:nvPr/>
          </p:nvSpPr>
          <p:spPr>
            <a:xfrm>
              <a:off x="6134814" y="4086186"/>
              <a:ext cx="293891" cy="293891"/>
            </a:xfrm>
            <a:custGeom>
              <a:rect b="b" l="l" r="r" t="t"/>
              <a:pathLst>
                <a:path extrusionOk="0" h="19240" w="19240">
                  <a:moveTo>
                    <a:pt x="1" y="1"/>
                  </a:moveTo>
                  <a:lnTo>
                    <a:pt x="1" y="9619"/>
                  </a:lnTo>
                  <a:cubicBezTo>
                    <a:pt x="1" y="14930"/>
                    <a:pt x="4308" y="19240"/>
                    <a:pt x="9619" y="19240"/>
                  </a:cubicBezTo>
                  <a:cubicBezTo>
                    <a:pt x="14933" y="19240"/>
                    <a:pt x="19240" y="14933"/>
                    <a:pt x="19240" y="9619"/>
                  </a:cubicBezTo>
                  <a:lnTo>
                    <a:pt x="1924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66"/>
            <p:cNvSpPr/>
            <p:nvPr/>
          </p:nvSpPr>
          <p:spPr>
            <a:xfrm>
              <a:off x="6147232" y="4096771"/>
              <a:ext cx="118946" cy="107322"/>
            </a:xfrm>
            <a:custGeom>
              <a:rect b="b" l="l" r="r" t="t"/>
              <a:pathLst>
                <a:path extrusionOk="0" h="7026" w="7787">
                  <a:moveTo>
                    <a:pt x="0" y="0"/>
                  </a:moveTo>
                  <a:lnTo>
                    <a:pt x="0" y="7026"/>
                  </a:lnTo>
                  <a:lnTo>
                    <a:pt x="778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5" name="Google Shape;8285;p66"/>
          <p:cNvSpPr/>
          <p:nvPr/>
        </p:nvSpPr>
        <p:spPr>
          <a:xfrm>
            <a:off x="6948464" y="3719100"/>
            <a:ext cx="609693" cy="673150"/>
          </a:xfrm>
          <a:custGeom>
            <a:rect b="b" l="l" r="r" t="t"/>
            <a:pathLst>
              <a:path extrusionOk="0" h="5225" w="4733">
                <a:moveTo>
                  <a:pt x="346" y="0"/>
                </a:moveTo>
                <a:cubicBezTo>
                  <a:pt x="148" y="0"/>
                  <a:pt x="1" y="148"/>
                  <a:pt x="1" y="333"/>
                </a:cubicBezTo>
                <a:lnTo>
                  <a:pt x="1" y="4423"/>
                </a:lnTo>
                <a:cubicBezTo>
                  <a:pt x="1" y="4608"/>
                  <a:pt x="148" y="4756"/>
                  <a:pt x="346" y="4756"/>
                </a:cubicBezTo>
                <a:lnTo>
                  <a:pt x="2046" y="4756"/>
                </a:lnTo>
                <a:lnTo>
                  <a:pt x="2366" y="5224"/>
                </a:lnTo>
                <a:lnTo>
                  <a:pt x="2674" y="4756"/>
                </a:lnTo>
                <a:lnTo>
                  <a:pt x="4387" y="4756"/>
                </a:lnTo>
                <a:cubicBezTo>
                  <a:pt x="4394" y="4757"/>
                  <a:pt x="4400" y="4757"/>
                  <a:pt x="4407" y="4757"/>
                </a:cubicBezTo>
                <a:cubicBezTo>
                  <a:pt x="4583" y="4757"/>
                  <a:pt x="4732" y="4602"/>
                  <a:pt x="4732" y="4423"/>
                </a:cubicBezTo>
                <a:lnTo>
                  <a:pt x="4732" y="333"/>
                </a:lnTo>
                <a:cubicBezTo>
                  <a:pt x="4732" y="148"/>
                  <a:pt x="4572" y="0"/>
                  <a:pt x="4387" y="0"/>
                </a:cubicBezTo>
                <a:close/>
              </a:path>
            </a:pathLst>
          </a:custGeom>
          <a:noFill/>
          <a:ln cap="flat" cmpd="sng" w="9525">
            <a:solidFill>
              <a:srgbClr val="A5B7C6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86" name="Google Shape;8286;p66"/>
          <p:cNvSpPr/>
          <p:nvPr/>
        </p:nvSpPr>
        <p:spPr>
          <a:xfrm rot="10800000">
            <a:off x="6354727" y="3716837"/>
            <a:ext cx="442939" cy="675638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noFill/>
          <a:ln cap="flat" cmpd="sng" w="9525">
            <a:solidFill>
              <a:srgbClr val="5F7D95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66"/>
          <p:cNvGrpSpPr/>
          <p:nvPr/>
        </p:nvGrpSpPr>
        <p:grpSpPr>
          <a:xfrm>
            <a:off x="7835013" y="2927266"/>
            <a:ext cx="622883" cy="621944"/>
            <a:chOff x="1187048" y="238125"/>
            <a:chExt cx="5256397" cy="5248476"/>
          </a:xfrm>
        </p:grpSpPr>
        <p:sp>
          <p:nvSpPr>
            <p:cNvPr id="8288" name="Google Shape;8288;p66"/>
            <p:cNvSpPr/>
            <p:nvPr/>
          </p:nvSpPr>
          <p:spPr>
            <a:xfrm>
              <a:off x="1188450" y="238125"/>
              <a:ext cx="3198750" cy="2628625"/>
            </a:xfrm>
            <a:custGeom>
              <a:rect b="b" l="l" r="r" t="t"/>
              <a:pathLst>
                <a:path extrusionOk="0" h="105145" w="127950">
                  <a:moveTo>
                    <a:pt x="18697" y="0"/>
                  </a:moveTo>
                  <a:cubicBezTo>
                    <a:pt x="8371" y="0"/>
                    <a:pt x="1" y="8371"/>
                    <a:pt x="1" y="18697"/>
                  </a:cubicBezTo>
                  <a:lnTo>
                    <a:pt x="1" y="105145"/>
                  </a:lnTo>
                  <a:lnTo>
                    <a:pt x="36857" y="105145"/>
                  </a:lnTo>
                  <a:cubicBezTo>
                    <a:pt x="35719" y="102283"/>
                    <a:pt x="35385" y="99165"/>
                    <a:pt x="35897" y="96130"/>
                  </a:cubicBezTo>
                  <a:cubicBezTo>
                    <a:pt x="37137" y="88648"/>
                    <a:pt x="43398" y="82793"/>
                    <a:pt x="50957" y="82096"/>
                  </a:cubicBezTo>
                  <a:cubicBezTo>
                    <a:pt x="51501" y="82045"/>
                    <a:pt x="52041" y="82020"/>
                    <a:pt x="52575" y="82020"/>
                  </a:cubicBezTo>
                  <a:cubicBezTo>
                    <a:pt x="61906" y="82020"/>
                    <a:pt x="69475" y="89593"/>
                    <a:pt x="69475" y="98926"/>
                  </a:cubicBezTo>
                  <a:cubicBezTo>
                    <a:pt x="69475" y="101055"/>
                    <a:pt x="69070" y="103165"/>
                    <a:pt x="68283" y="105145"/>
                  </a:cubicBezTo>
                  <a:lnTo>
                    <a:pt x="105145" y="105145"/>
                  </a:lnTo>
                  <a:lnTo>
                    <a:pt x="105145" y="68419"/>
                  </a:lnTo>
                  <a:cubicBezTo>
                    <a:pt x="106958" y="69088"/>
                    <a:pt x="108908" y="69476"/>
                    <a:pt x="110955" y="69476"/>
                  </a:cubicBezTo>
                  <a:cubicBezTo>
                    <a:pt x="111990" y="69476"/>
                    <a:pt x="113050" y="69377"/>
                    <a:pt x="114130" y="69164"/>
                  </a:cubicBezTo>
                  <a:cubicBezTo>
                    <a:pt x="121952" y="67632"/>
                    <a:pt x="127801" y="60687"/>
                    <a:pt x="127866" y="52715"/>
                  </a:cubicBezTo>
                  <a:cubicBezTo>
                    <a:pt x="127950" y="43313"/>
                    <a:pt x="120348" y="35664"/>
                    <a:pt x="110964" y="35664"/>
                  </a:cubicBezTo>
                  <a:cubicBezTo>
                    <a:pt x="108979" y="35670"/>
                    <a:pt x="107005" y="36028"/>
                    <a:pt x="105145" y="36720"/>
                  </a:cubicBezTo>
                  <a:lnTo>
                    <a:pt x="10514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66"/>
            <p:cNvSpPr/>
            <p:nvPr/>
          </p:nvSpPr>
          <p:spPr>
            <a:xfrm>
              <a:off x="1187048" y="2289901"/>
              <a:ext cx="2628362" cy="3196700"/>
            </a:xfrm>
            <a:custGeom>
              <a:rect b="b" l="l" r="r" t="t"/>
              <a:pathLst>
                <a:path extrusionOk="0" h="127868" w="105145">
                  <a:moveTo>
                    <a:pt x="52573" y="1"/>
                  </a:moveTo>
                  <a:cubicBezTo>
                    <a:pt x="43236" y="1"/>
                    <a:pt x="35664" y="7567"/>
                    <a:pt x="35664" y="16910"/>
                  </a:cubicBezTo>
                  <a:cubicBezTo>
                    <a:pt x="35670" y="18895"/>
                    <a:pt x="36028" y="20862"/>
                    <a:pt x="36720" y="22722"/>
                  </a:cubicBezTo>
                  <a:lnTo>
                    <a:pt x="0" y="22722"/>
                  </a:lnTo>
                  <a:lnTo>
                    <a:pt x="0" y="110011"/>
                  </a:lnTo>
                  <a:cubicBezTo>
                    <a:pt x="0" y="119872"/>
                    <a:pt x="7995" y="127867"/>
                    <a:pt x="17862" y="127867"/>
                  </a:cubicBezTo>
                  <a:lnTo>
                    <a:pt x="105145" y="127867"/>
                  </a:lnTo>
                  <a:lnTo>
                    <a:pt x="105145" y="91010"/>
                  </a:lnTo>
                  <a:cubicBezTo>
                    <a:pt x="103158" y="91801"/>
                    <a:pt x="101044" y="92206"/>
                    <a:pt x="98916" y="92206"/>
                  </a:cubicBezTo>
                  <a:cubicBezTo>
                    <a:pt x="98350" y="92206"/>
                    <a:pt x="97782" y="92177"/>
                    <a:pt x="97215" y="92119"/>
                  </a:cubicBezTo>
                  <a:cubicBezTo>
                    <a:pt x="88869" y="91267"/>
                    <a:pt x="82269" y="84184"/>
                    <a:pt x="82024" y="75802"/>
                  </a:cubicBezTo>
                  <a:cubicBezTo>
                    <a:pt x="81744" y="66233"/>
                    <a:pt x="89417" y="58393"/>
                    <a:pt x="98920" y="58393"/>
                  </a:cubicBezTo>
                  <a:cubicBezTo>
                    <a:pt x="101055" y="58393"/>
                    <a:pt x="103159" y="58792"/>
                    <a:pt x="105139" y="59585"/>
                  </a:cubicBezTo>
                  <a:lnTo>
                    <a:pt x="105139" y="22728"/>
                  </a:lnTo>
                  <a:lnTo>
                    <a:pt x="68419" y="22728"/>
                  </a:lnTo>
                  <a:cubicBezTo>
                    <a:pt x="69427" y="19992"/>
                    <a:pt x="69796" y="16951"/>
                    <a:pt x="69164" y="13738"/>
                  </a:cubicBezTo>
                  <a:cubicBezTo>
                    <a:pt x="67632" y="5922"/>
                    <a:pt x="60686" y="73"/>
                    <a:pt x="52715" y="2"/>
                  </a:cubicBezTo>
                  <a:cubicBezTo>
                    <a:pt x="52668" y="1"/>
                    <a:pt x="52620" y="1"/>
                    <a:pt x="525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66"/>
            <p:cNvSpPr/>
            <p:nvPr/>
          </p:nvSpPr>
          <p:spPr>
            <a:xfrm>
              <a:off x="3812708" y="244502"/>
              <a:ext cx="2628650" cy="3170611"/>
            </a:xfrm>
            <a:custGeom>
              <a:rect b="b" l="l" r="r" t="t"/>
              <a:pathLst>
                <a:path extrusionOk="0" h="127873" w="105146">
                  <a:moveTo>
                    <a:pt x="1" y="1"/>
                  </a:moveTo>
                  <a:lnTo>
                    <a:pt x="1" y="36857"/>
                  </a:lnTo>
                  <a:cubicBezTo>
                    <a:pt x="1988" y="36066"/>
                    <a:pt x="4101" y="35662"/>
                    <a:pt x="6229" y="35662"/>
                  </a:cubicBezTo>
                  <a:cubicBezTo>
                    <a:pt x="6796" y="35662"/>
                    <a:pt x="7364" y="35691"/>
                    <a:pt x="7930" y="35748"/>
                  </a:cubicBezTo>
                  <a:cubicBezTo>
                    <a:pt x="16277" y="36595"/>
                    <a:pt x="22877" y="43684"/>
                    <a:pt x="23121" y="52066"/>
                  </a:cubicBezTo>
                  <a:cubicBezTo>
                    <a:pt x="23396" y="61635"/>
                    <a:pt x="15722" y="69481"/>
                    <a:pt x="6219" y="69481"/>
                  </a:cubicBezTo>
                  <a:cubicBezTo>
                    <a:pt x="4091" y="69475"/>
                    <a:pt x="1980" y="69076"/>
                    <a:pt x="1" y="68289"/>
                  </a:cubicBezTo>
                  <a:lnTo>
                    <a:pt x="1" y="105145"/>
                  </a:lnTo>
                  <a:lnTo>
                    <a:pt x="36720" y="105145"/>
                  </a:lnTo>
                  <a:cubicBezTo>
                    <a:pt x="35719" y="107882"/>
                    <a:pt x="35343" y="110916"/>
                    <a:pt x="35975" y="114130"/>
                  </a:cubicBezTo>
                  <a:cubicBezTo>
                    <a:pt x="37513" y="121952"/>
                    <a:pt x="44459" y="127801"/>
                    <a:pt x="52424" y="127872"/>
                  </a:cubicBezTo>
                  <a:cubicBezTo>
                    <a:pt x="52472" y="127873"/>
                    <a:pt x="52519" y="127873"/>
                    <a:pt x="52567" y="127873"/>
                  </a:cubicBezTo>
                  <a:cubicBezTo>
                    <a:pt x="61909" y="127873"/>
                    <a:pt x="69481" y="120301"/>
                    <a:pt x="69481" y="110964"/>
                  </a:cubicBezTo>
                  <a:cubicBezTo>
                    <a:pt x="69475" y="108979"/>
                    <a:pt x="69118" y="107005"/>
                    <a:pt x="68426" y="105145"/>
                  </a:cubicBezTo>
                  <a:lnTo>
                    <a:pt x="105145" y="105145"/>
                  </a:lnTo>
                  <a:lnTo>
                    <a:pt x="105145" y="16354"/>
                  </a:lnTo>
                  <a:cubicBezTo>
                    <a:pt x="105140" y="7328"/>
                    <a:pt x="97818" y="1"/>
                    <a:pt x="8878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66"/>
            <p:cNvSpPr/>
            <p:nvPr/>
          </p:nvSpPr>
          <p:spPr>
            <a:xfrm>
              <a:off x="3244845" y="2847950"/>
              <a:ext cx="3198600" cy="2628500"/>
            </a:xfrm>
            <a:custGeom>
              <a:rect b="b" l="l" r="r" t="t"/>
              <a:pathLst>
                <a:path extrusionOk="0" h="105140" w="127944">
                  <a:moveTo>
                    <a:pt x="22805" y="0"/>
                  </a:moveTo>
                  <a:lnTo>
                    <a:pt x="22805" y="36720"/>
                  </a:lnTo>
                  <a:cubicBezTo>
                    <a:pt x="20992" y="36051"/>
                    <a:pt x="19042" y="35663"/>
                    <a:pt x="16995" y="35663"/>
                  </a:cubicBezTo>
                  <a:cubicBezTo>
                    <a:pt x="15960" y="35663"/>
                    <a:pt x="14900" y="35762"/>
                    <a:pt x="13820" y="35975"/>
                  </a:cubicBezTo>
                  <a:cubicBezTo>
                    <a:pt x="5998" y="37513"/>
                    <a:pt x="150" y="44453"/>
                    <a:pt x="78" y="52424"/>
                  </a:cubicBezTo>
                  <a:cubicBezTo>
                    <a:pt x="1" y="61826"/>
                    <a:pt x="7602" y="69481"/>
                    <a:pt x="16986" y="69481"/>
                  </a:cubicBezTo>
                  <a:cubicBezTo>
                    <a:pt x="18971" y="69475"/>
                    <a:pt x="20945" y="69117"/>
                    <a:pt x="22805" y="68420"/>
                  </a:cubicBezTo>
                  <a:lnTo>
                    <a:pt x="22805" y="105139"/>
                  </a:lnTo>
                  <a:lnTo>
                    <a:pt x="108943" y="105139"/>
                  </a:lnTo>
                  <a:cubicBezTo>
                    <a:pt x="119436" y="105139"/>
                    <a:pt x="127944" y="96631"/>
                    <a:pt x="127944" y="86138"/>
                  </a:cubicBezTo>
                  <a:lnTo>
                    <a:pt x="127944" y="0"/>
                  </a:lnTo>
                  <a:lnTo>
                    <a:pt x="91087" y="0"/>
                  </a:lnTo>
                  <a:cubicBezTo>
                    <a:pt x="92088" y="2510"/>
                    <a:pt x="92470" y="5235"/>
                    <a:pt x="92196" y="7924"/>
                  </a:cubicBezTo>
                  <a:cubicBezTo>
                    <a:pt x="91343" y="16271"/>
                    <a:pt x="84260" y="22870"/>
                    <a:pt x="75878" y="23115"/>
                  </a:cubicBezTo>
                  <a:cubicBezTo>
                    <a:pt x="75708" y="23120"/>
                    <a:pt x="75539" y="23122"/>
                    <a:pt x="75370" y="23122"/>
                  </a:cubicBezTo>
                  <a:cubicBezTo>
                    <a:pt x="66033" y="23122"/>
                    <a:pt x="58469" y="15553"/>
                    <a:pt x="58469" y="6219"/>
                  </a:cubicBezTo>
                  <a:cubicBezTo>
                    <a:pt x="58469" y="4084"/>
                    <a:pt x="58869" y="1980"/>
                    <a:pt x="59662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2" name="Google Shape;8292;p66"/>
          <p:cNvGrpSpPr/>
          <p:nvPr/>
        </p:nvGrpSpPr>
        <p:grpSpPr>
          <a:xfrm>
            <a:off x="2292118" y="2936875"/>
            <a:ext cx="1310987" cy="612407"/>
            <a:chOff x="238125" y="1188750"/>
            <a:chExt cx="7140450" cy="3335550"/>
          </a:xfrm>
        </p:grpSpPr>
        <p:sp>
          <p:nvSpPr>
            <p:cNvPr id="8293" name="Google Shape;8293;p66"/>
            <p:cNvSpPr/>
            <p:nvPr/>
          </p:nvSpPr>
          <p:spPr>
            <a:xfrm>
              <a:off x="238125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0"/>
                  </a:moveTo>
                  <a:cubicBezTo>
                    <a:pt x="1801" y="6"/>
                    <a:pt x="6" y="1801"/>
                    <a:pt x="0" y="4021"/>
                  </a:cubicBezTo>
                  <a:lnTo>
                    <a:pt x="0" y="59338"/>
                  </a:lnTo>
                  <a:cubicBezTo>
                    <a:pt x="6" y="61552"/>
                    <a:pt x="1801" y="63354"/>
                    <a:pt x="4021" y="63359"/>
                  </a:cubicBezTo>
                  <a:lnTo>
                    <a:pt x="98272" y="63359"/>
                  </a:lnTo>
                  <a:cubicBezTo>
                    <a:pt x="99963" y="41512"/>
                    <a:pt x="118098" y="24204"/>
                    <a:pt x="140280" y="23813"/>
                  </a:cubicBezTo>
                  <a:lnTo>
                    <a:pt x="140280" y="4021"/>
                  </a:lnTo>
                  <a:cubicBezTo>
                    <a:pt x="140275" y="1801"/>
                    <a:pt x="138474" y="6"/>
                    <a:pt x="13625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66"/>
            <p:cNvSpPr/>
            <p:nvPr/>
          </p:nvSpPr>
          <p:spPr>
            <a:xfrm>
              <a:off x="238125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1" y="1"/>
                  </a:moveTo>
                  <a:cubicBezTo>
                    <a:pt x="1801" y="6"/>
                    <a:pt x="6" y="1808"/>
                    <a:pt x="0" y="4022"/>
                  </a:cubicBezTo>
                  <a:lnTo>
                    <a:pt x="0" y="59339"/>
                  </a:lnTo>
                  <a:cubicBezTo>
                    <a:pt x="6" y="61559"/>
                    <a:pt x="1801" y="63354"/>
                    <a:pt x="4021" y="63360"/>
                  </a:cubicBezTo>
                  <a:lnTo>
                    <a:pt x="136259" y="63360"/>
                  </a:lnTo>
                  <a:cubicBezTo>
                    <a:pt x="138474" y="63354"/>
                    <a:pt x="140275" y="61559"/>
                    <a:pt x="140280" y="59339"/>
                  </a:cubicBezTo>
                  <a:lnTo>
                    <a:pt x="140280" y="39547"/>
                  </a:lnTo>
                  <a:cubicBezTo>
                    <a:pt x="118098" y="39155"/>
                    <a:pt x="99963" y="21848"/>
                    <a:pt x="9827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66"/>
            <p:cNvSpPr/>
            <p:nvPr/>
          </p:nvSpPr>
          <p:spPr>
            <a:xfrm>
              <a:off x="3871550" y="118875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4022" y="0"/>
                  </a:moveTo>
                  <a:cubicBezTo>
                    <a:pt x="1807" y="6"/>
                    <a:pt x="6" y="1801"/>
                    <a:pt x="0" y="4021"/>
                  </a:cubicBezTo>
                  <a:lnTo>
                    <a:pt x="0" y="24017"/>
                  </a:lnTo>
                  <a:cubicBezTo>
                    <a:pt x="20553" y="26066"/>
                    <a:pt x="36886" y="42675"/>
                    <a:pt x="38494" y="63359"/>
                  </a:cubicBezTo>
                  <a:lnTo>
                    <a:pt x="136260" y="63359"/>
                  </a:lnTo>
                  <a:cubicBezTo>
                    <a:pt x="138480" y="63354"/>
                    <a:pt x="140275" y="61552"/>
                    <a:pt x="140281" y="59338"/>
                  </a:cubicBezTo>
                  <a:lnTo>
                    <a:pt x="140281" y="4021"/>
                  </a:lnTo>
                  <a:cubicBezTo>
                    <a:pt x="140275" y="1801"/>
                    <a:pt x="138480" y="6"/>
                    <a:pt x="13626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66"/>
            <p:cNvSpPr/>
            <p:nvPr/>
          </p:nvSpPr>
          <p:spPr>
            <a:xfrm>
              <a:off x="3871550" y="2940300"/>
              <a:ext cx="3507025" cy="1584000"/>
            </a:xfrm>
            <a:custGeom>
              <a:rect b="b" l="l" r="r" t="t"/>
              <a:pathLst>
                <a:path extrusionOk="0" h="63360" w="140281">
                  <a:moveTo>
                    <a:pt x="38494" y="1"/>
                  </a:moveTo>
                  <a:cubicBezTo>
                    <a:pt x="36886" y="20680"/>
                    <a:pt x="20553" y="37294"/>
                    <a:pt x="0" y="39343"/>
                  </a:cubicBezTo>
                  <a:lnTo>
                    <a:pt x="0" y="59339"/>
                  </a:lnTo>
                  <a:cubicBezTo>
                    <a:pt x="6" y="61559"/>
                    <a:pt x="1807" y="63354"/>
                    <a:pt x="4022" y="63360"/>
                  </a:cubicBezTo>
                  <a:lnTo>
                    <a:pt x="136260" y="63360"/>
                  </a:lnTo>
                  <a:cubicBezTo>
                    <a:pt x="138480" y="63354"/>
                    <a:pt x="140275" y="61559"/>
                    <a:pt x="140281" y="59339"/>
                  </a:cubicBezTo>
                  <a:lnTo>
                    <a:pt x="140281" y="4022"/>
                  </a:lnTo>
                  <a:cubicBezTo>
                    <a:pt x="140275" y="1808"/>
                    <a:pt x="138480" y="6"/>
                    <a:pt x="13626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66"/>
            <p:cNvSpPr/>
            <p:nvPr/>
          </p:nvSpPr>
          <p:spPr>
            <a:xfrm>
              <a:off x="2842425" y="1934600"/>
              <a:ext cx="1843850" cy="1843850"/>
            </a:xfrm>
            <a:custGeom>
              <a:rect b="b" l="l" r="r" t="t"/>
              <a:pathLst>
                <a:path extrusionOk="0" h="73754" w="73754">
                  <a:moveTo>
                    <a:pt x="36880" y="0"/>
                  </a:moveTo>
                  <a:cubicBezTo>
                    <a:pt x="36621" y="0"/>
                    <a:pt x="36362" y="6"/>
                    <a:pt x="36108" y="11"/>
                  </a:cubicBezTo>
                  <a:cubicBezTo>
                    <a:pt x="17253" y="397"/>
                    <a:pt x="1834" y="15011"/>
                    <a:pt x="154" y="33525"/>
                  </a:cubicBezTo>
                  <a:cubicBezTo>
                    <a:pt x="55" y="34627"/>
                    <a:pt x="0" y="35745"/>
                    <a:pt x="0" y="36874"/>
                  </a:cubicBezTo>
                  <a:cubicBezTo>
                    <a:pt x="0" y="38009"/>
                    <a:pt x="55" y="39122"/>
                    <a:pt x="154" y="40229"/>
                  </a:cubicBezTo>
                  <a:cubicBezTo>
                    <a:pt x="1834" y="58749"/>
                    <a:pt x="17253" y="73357"/>
                    <a:pt x="36108" y="73743"/>
                  </a:cubicBezTo>
                  <a:cubicBezTo>
                    <a:pt x="36362" y="73748"/>
                    <a:pt x="36621" y="73754"/>
                    <a:pt x="36880" y="73754"/>
                  </a:cubicBezTo>
                  <a:cubicBezTo>
                    <a:pt x="38312" y="73754"/>
                    <a:pt x="39744" y="73666"/>
                    <a:pt x="41165" y="73500"/>
                  </a:cubicBezTo>
                  <a:cubicBezTo>
                    <a:pt x="58391" y="71495"/>
                    <a:pt x="72030" y="57581"/>
                    <a:pt x="73600" y="40229"/>
                  </a:cubicBezTo>
                  <a:cubicBezTo>
                    <a:pt x="73699" y="39127"/>
                    <a:pt x="73754" y="38009"/>
                    <a:pt x="73754" y="36874"/>
                  </a:cubicBezTo>
                  <a:cubicBezTo>
                    <a:pt x="73754" y="35745"/>
                    <a:pt x="73699" y="34632"/>
                    <a:pt x="73600" y="33525"/>
                  </a:cubicBezTo>
                  <a:cubicBezTo>
                    <a:pt x="72024" y="16173"/>
                    <a:pt x="58391" y="2259"/>
                    <a:pt x="41165" y="254"/>
                  </a:cubicBezTo>
                  <a:cubicBezTo>
                    <a:pt x="39744" y="88"/>
                    <a:pt x="38312" y="0"/>
                    <a:pt x="3688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98" name="Google Shape;8298;p66"/>
          <p:cNvGrpSpPr/>
          <p:nvPr/>
        </p:nvGrpSpPr>
        <p:grpSpPr>
          <a:xfrm>
            <a:off x="6617990" y="2927430"/>
            <a:ext cx="1110299" cy="621702"/>
            <a:chOff x="238125" y="1335475"/>
            <a:chExt cx="5418735" cy="3034175"/>
          </a:xfrm>
        </p:grpSpPr>
        <p:sp>
          <p:nvSpPr>
            <p:cNvPr id="8299" name="Google Shape;8299;p66"/>
            <p:cNvSpPr/>
            <p:nvPr/>
          </p:nvSpPr>
          <p:spPr>
            <a:xfrm>
              <a:off x="3669985" y="1335475"/>
              <a:ext cx="1986875" cy="3034175"/>
            </a:xfrm>
            <a:custGeom>
              <a:rect b="b" l="l" r="r" t="t"/>
              <a:pathLst>
                <a:path extrusionOk="0" h="121367" w="79475">
                  <a:moveTo>
                    <a:pt x="1" y="0"/>
                  </a:moveTo>
                  <a:lnTo>
                    <a:pt x="1" y="38997"/>
                  </a:lnTo>
                  <a:cubicBezTo>
                    <a:pt x="588" y="44011"/>
                    <a:pt x="2425" y="48797"/>
                    <a:pt x="5360" y="52918"/>
                  </a:cubicBezTo>
                  <a:lnTo>
                    <a:pt x="9329" y="58469"/>
                  </a:lnTo>
                  <a:cubicBezTo>
                    <a:pt x="10541" y="59694"/>
                    <a:pt x="10541" y="61672"/>
                    <a:pt x="9329" y="62897"/>
                  </a:cubicBezTo>
                  <a:lnTo>
                    <a:pt x="5360" y="68448"/>
                  </a:lnTo>
                  <a:cubicBezTo>
                    <a:pt x="2425" y="72557"/>
                    <a:pt x="588" y="77355"/>
                    <a:pt x="1" y="82370"/>
                  </a:cubicBezTo>
                  <a:lnTo>
                    <a:pt x="1" y="121366"/>
                  </a:lnTo>
                  <a:lnTo>
                    <a:pt x="68743" y="121366"/>
                  </a:lnTo>
                  <a:lnTo>
                    <a:pt x="68743" y="85815"/>
                  </a:lnTo>
                  <a:cubicBezTo>
                    <a:pt x="68743" y="79588"/>
                    <a:pt x="70682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30" y="41778"/>
                    <a:pt x="68730" y="35551"/>
                  </a:cubicBezTo>
                  <a:lnTo>
                    <a:pt x="68730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66"/>
            <p:cNvSpPr/>
            <p:nvPr/>
          </p:nvSpPr>
          <p:spPr>
            <a:xfrm>
              <a:off x="1956350" y="1335475"/>
              <a:ext cx="1984950" cy="3034175"/>
            </a:xfrm>
            <a:custGeom>
              <a:rect b="b" l="l" r="r" t="t"/>
              <a:pathLst>
                <a:path extrusionOk="0" h="121367" w="79398">
                  <a:moveTo>
                    <a:pt x="0" y="0"/>
                  </a:moveTo>
                  <a:lnTo>
                    <a:pt x="0" y="35551"/>
                  </a:lnTo>
                  <a:cubicBezTo>
                    <a:pt x="0" y="41778"/>
                    <a:pt x="1940" y="47852"/>
                    <a:pt x="5564" y="52918"/>
                  </a:cubicBezTo>
                  <a:lnTo>
                    <a:pt x="9520" y="58469"/>
                  </a:lnTo>
                  <a:cubicBezTo>
                    <a:pt x="10745" y="59694"/>
                    <a:pt x="10745" y="61672"/>
                    <a:pt x="9520" y="62897"/>
                  </a:cubicBezTo>
                  <a:lnTo>
                    <a:pt x="5564" y="68448"/>
                  </a:lnTo>
                  <a:cubicBezTo>
                    <a:pt x="1952" y="73514"/>
                    <a:pt x="0" y="79588"/>
                    <a:pt x="0" y="85815"/>
                  </a:cubicBezTo>
                  <a:lnTo>
                    <a:pt x="0" y="121366"/>
                  </a:lnTo>
                  <a:lnTo>
                    <a:pt x="68665" y="121366"/>
                  </a:lnTo>
                  <a:lnTo>
                    <a:pt x="68665" y="85815"/>
                  </a:lnTo>
                  <a:cubicBezTo>
                    <a:pt x="68665" y="79588"/>
                    <a:pt x="70605" y="73514"/>
                    <a:pt x="74216" y="68448"/>
                  </a:cubicBezTo>
                  <a:lnTo>
                    <a:pt x="78185" y="62897"/>
                  </a:lnTo>
                  <a:cubicBezTo>
                    <a:pt x="79397" y="61672"/>
                    <a:pt x="79397" y="59694"/>
                    <a:pt x="78185" y="58469"/>
                  </a:cubicBezTo>
                  <a:lnTo>
                    <a:pt x="74216" y="52918"/>
                  </a:lnTo>
                  <a:cubicBezTo>
                    <a:pt x="70605" y="47840"/>
                    <a:pt x="68665" y="41778"/>
                    <a:pt x="68665" y="35551"/>
                  </a:cubicBezTo>
                  <a:lnTo>
                    <a:pt x="68665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66"/>
            <p:cNvSpPr/>
            <p:nvPr/>
          </p:nvSpPr>
          <p:spPr>
            <a:xfrm>
              <a:off x="238125" y="1335475"/>
              <a:ext cx="1986850" cy="3034175"/>
            </a:xfrm>
            <a:custGeom>
              <a:rect b="b" l="l" r="r" t="t"/>
              <a:pathLst>
                <a:path extrusionOk="0" h="121367" w="79474">
                  <a:moveTo>
                    <a:pt x="0" y="0"/>
                  </a:moveTo>
                  <a:lnTo>
                    <a:pt x="0" y="121366"/>
                  </a:lnTo>
                  <a:lnTo>
                    <a:pt x="68729" y="121366"/>
                  </a:lnTo>
                  <a:lnTo>
                    <a:pt x="68729" y="85815"/>
                  </a:lnTo>
                  <a:cubicBezTo>
                    <a:pt x="68729" y="79588"/>
                    <a:pt x="70669" y="73514"/>
                    <a:pt x="74293" y="68448"/>
                  </a:cubicBezTo>
                  <a:lnTo>
                    <a:pt x="78249" y="62897"/>
                  </a:lnTo>
                  <a:cubicBezTo>
                    <a:pt x="79474" y="61672"/>
                    <a:pt x="79474" y="59694"/>
                    <a:pt x="78249" y="58469"/>
                  </a:cubicBezTo>
                  <a:lnTo>
                    <a:pt x="74293" y="52918"/>
                  </a:lnTo>
                  <a:cubicBezTo>
                    <a:pt x="70669" y="47840"/>
                    <a:pt x="68729" y="41778"/>
                    <a:pt x="68729" y="35551"/>
                  </a:cubicBezTo>
                  <a:lnTo>
                    <a:pt x="6872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66"/>
          <p:cNvGrpSpPr/>
          <p:nvPr/>
        </p:nvGrpSpPr>
        <p:grpSpPr>
          <a:xfrm>
            <a:off x="5435649" y="2924327"/>
            <a:ext cx="1074451" cy="627181"/>
            <a:chOff x="5359127" y="2910889"/>
            <a:chExt cx="1097723" cy="640831"/>
          </a:xfrm>
        </p:grpSpPr>
        <p:grpSp>
          <p:nvGrpSpPr>
            <p:cNvPr id="8303" name="Google Shape;8303;p66"/>
            <p:cNvGrpSpPr/>
            <p:nvPr/>
          </p:nvGrpSpPr>
          <p:grpSpPr>
            <a:xfrm>
              <a:off x="5929791" y="3263088"/>
              <a:ext cx="527060" cy="287097"/>
              <a:chOff x="5929791" y="3263088"/>
              <a:chExt cx="527060" cy="287097"/>
            </a:xfrm>
          </p:grpSpPr>
          <p:sp>
            <p:nvSpPr>
              <p:cNvPr id="8304" name="Google Shape;8304;p66"/>
              <p:cNvSpPr/>
              <p:nvPr/>
            </p:nvSpPr>
            <p:spPr>
              <a:xfrm>
                <a:off x="5929791" y="3263088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05" name="Google Shape;8305;p66"/>
              <p:cNvSpPr/>
              <p:nvPr/>
            </p:nvSpPr>
            <p:spPr>
              <a:xfrm>
                <a:off x="6247886" y="3331025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06" name="Google Shape;8306;p66"/>
            <p:cNvGrpSpPr/>
            <p:nvPr/>
          </p:nvGrpSpPr>
          <p:grpSpPr>
            <a:xfrm>
              <a:off x="5359127" y="3263089"/>
              <a:ext cx="526428" cy="288631"/>
              <a:chOff x="5359127" y="3263089"/>
              <a:chExt cx="526428" cy="288631"/>
            </a:xfrm>
          </p:grpSpPr>
          <p:sp>
            <p:nvSpPr>
              <p:cNvPr id="8307" name="Google Shape;8307;p66"/>
              <p:cNvSpPr/>
              <p:nvPr/>
            </p:nvSpPr>
            <p:spPr>
              <a:xfrm>
                <a:off x="5557090" y="326308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08" name="Google Shape;8308;p66"/>
              <p:cNvSpPr/>
              <p:nvPr/>
            </p:nvSpPr>
            <p:spPr>
              <a:xfrm flipH="1">
                <a:off x="5359127" y="3332559"/>
                <a:ext cx="208964" cy="21916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09" name="Google Shape;8309;p66"/>
            <p:cNvGrpSpPr/>
            <p:nvPr/>
          </p:nvGrpSpPr>
          <p:grpSpPr>
            <a:xfrm>
              <a:off x="5551525" y="2910889"/>
              <a:ext cx="520901" cy="610283"/>
              <a:chOff x="5551525" y="2910889"/>
              <a:chExt cx="520901" cy="610283"/>
            </a:xfrm>
          </p:grpSpPr>
          <p:sp>
            <p:nvSpPr>
              <p:cNvPr id="8310" name="Google Shape;8310;p66"/>
              <p:cNvSpPr/>
              <p:nvPr/>
            </p:nvSpPr>
            <p:spPr>
              <a:xfrm>
                <a:off x="5743962" y="3236669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11" name="Google Shape;8311;p66"/>
              <p:cNvSpPr/>
              <p:nvPr/>
            </p:nvSpPr>
            <p:spPr>
              <a:xfrm flipH="1">
                <a:off x="5551525" y="2910889"/>
                <a:ext cx="208964" cy="328741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  <p:grpSp>
          <p:nvGrpSpPr>
            <p:cNvPr id="8312" name="Google Shape;8312;p66"/>
            <p:cNvGrpSpPr/>
            <p:nvPr/>
          </p:nvGrpSpPr>
          <p:grpSpPr>
            <a:xfrm>
              <a:off x="5743962" y="2919100"/>
              <a:ext cx="623674" cy="284502"/>
              <a:chOff x="5743962" y="2919100"/>
              <a:chExt cx="623674" cy="284502"/>
            </a:xfrm>
          </p:grpSpPr>
          <p:sp>
            <p:nvSpPr>
              <p:cNvPr id="8313" name="Google Shape;8313;p66"/>
              <p:cNvSpPr/>
              <p:nvPr/>
            </p:nvSpPr>
            <p:spPr>
              <a:xfrm>
                <a:off x="5743962" y="2919100"/>
                <a:ext cx="328465" cy="284502"/>
              </a:xfrm>
              <a:custGeom>
                <a:rect b="b" l="l" r="r" t="t"/>
                <a:pathLst>
                  <a:path extrusionOk="0" h="2231390" w="2576195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  <p:sp>
            <p:nvSpPr>
              <p:cNvPr id="8314" name="Google Shape;8314;p66"/>
              <p:cNvSpPr/>
              <p:nvPr/>
            </p:nvSpPr>
            <p:spPr>
              <a:xfrm>
                <a:off x="6060335" y="2920591"/>
                <a:ext cx="307300" cy="282602"/>
              </a:xfrm>
              <a:custGeom>
                <a:rect b="b" l="l" r="r" t="t"/>
                <a:pathLst>
                  <a:path extrusionOk="0" h="2306954" w="1638934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t" bIns="0" lIns="0" spcFirstLastPara="1" rIns="0" wrap="square" tIns="0">
                <a:noAutofit/>
              </a:bodyPr>
              <a:lstStyle/>
              <a:p>
                <a:pPr indent="0" lvl="0" marL="0" marR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 sz="900"/>
              </a:p>
            </p:txBody>
          </p:sp>
        </p:grpSp>
      </p:grpSp>
      <p:grpSp>
        <p:nvGrpSpPr>
          <p:cNvPr id="8315" name="Google Shape;8315;p66"/>
          <p:cNvGrpSpPr/>
          <p:nvPr/>
        </p:nvGrpSpPr>
        <p:grpSpPr>
          <a:xfrm>
            <a:off x="7586863" y="2075038"/>
            <a:ext cx="874976" cy="719600"/>
            <a:chOff x="7608988" y="2093194"/>
            <a:chExt cx="817276" cy="672147"/>
          </a:xfrm>
        </p:grpSpPr>
        <p:cxnSp>
          <p:nvCxnSpPr>
            <p:cNvPr id="8316" name="Google Shape;8316;p66"/>
            <p:cNvCxnSpPr/>
            <p:nvPr/>
          </p:nvCxnSpPr>
          <p:spPr>
            <a:xfrm flipH="1" rot="5400000">
              <a:off x="7620257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7" name="Google Shape;8317;p66"/>
            <p:cNvCxnSpPr/>
            <p:nvPr/>
          </p:nvCxnSpPr>
          <p:spPr>
            <a:xfrm rot="-5400000">
              <a:off x="8285120" y="213649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8" name="Google Shape;8318;p66"/>
            <p:cNvCxnSpPr/>
            <p:nvPr/>
          </p:nvCxnSpPr>
          <p:spPr>
            <a:xfrm rot="5400000">
              <a:off x="7620257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19" name="Google Shape;8319;p66"/>
            <p:cNvCxnSpPr/>
            <p:nvPr/>
          </p:nvCxnSpPr>
          <p:spPr>
            <a:xfrm flipH="1" rot="-5400000">
              <a:off x="8285120" y="2644741"/>
              <a:ext cx="129900" cy="1113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0" name="Google Shape;8320;p66"/>
            <p:cNvCxnSpPr/>
            <p:nvPr/>
          </p:nvCxnSpPr>
          <p:spPr>
            <a:xfrm rot="10800000">
              <a:off x="7608988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321" name="Google Shape;8321;p66"/>
            <p:cNvCxnSpPr/>
            <p:nvPr/>
          </p:nvCxnSpPr>
          <p:spPr>
            <a:xfrm rot="10800000">
              <a:off x="8342865" y="2425132"/>
              <a:ext cx="83400" cy="0"/>
            </a:xfrm>
            <a:prstGeom prst="straightConnector1">
              <a:avLst/>
            </a:prstGeom>
            <a:noFill/>
            <a:ln cap="flat" cmpd="sng" w="9525">
              <a:solidFill>
                <a:srgbClr val="667E9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grpSp>
          <p:nvGrpSpPr>
            <p:cNvPr id="8322" name="Google Shape;8322;p66"/>
            <p:cNvGrpSpPr/>
            <p:nvPr/>
          </p:nvGrpSpPr>
          <p:grpSpPr>
            <a:xfrm>
              <a:off x="7721175" y="2093194"/>
              <a:ext cx="599587" cy="623846"/>
              <a:chOff x="7721175" y="2093194"/>
              <a:chExt cx="599587" cy="623846"/>
            </a:xfrm>
          </p:grpSpPr>
          <p:grpSp>
            <p:nvGrpSpPr>
              <p:cNvPr id="8323" name="Google Shape;8323;p66"/>
              <p:cNvGrpSpPr/>
              <p:nvPr/>
            </p:nvGrpSpPr>
            <p:grpSpPr>
              <a:xfrm>
                <a:off x="7721175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324" name="Google Shape;8324;p6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5" name="Google Shape;8325;p6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6" name="Google Shape;8326;p6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7" name="Google Shape;8327;p6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8" name="Google Shape;8328;p6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29" name="Google Shape;8329;p6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0" name="Google Shape;8330;p6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331" name="Google Shape;8331;p66"/>
              <p:cNvGrpSpPr/>
              <p:nvPr/>
            </p:nvGrpSpPr>
            <p:grpSpPr>
              <a:xfrm flipH="1">
                <a:off x="8029157" y="2093194"/>
                <a:ext cx="291605" cy="623846"/>
                <a:chOff x="9405575" y="2061418"/>
                <a:chExt cx="291605" cy="623846"/>
              </a:xfrm>
            </p:grpSpPr>
            <p:sp>
              <p:nvSpPr>
                <p:cNvPr id="8332" name="Google Shape;8332;p66"/>
                <p:cNvSpPr/>
                <p:nvPr/>
              </p:nvSpPr>
              <p:spPr>
                <a:xfrm>
                  <a:off x="9405575" y="2061418"/>
                  <a:ext cx="291379" cy="623846"/>
                </a:xfrm>
                <a:custGeom>
                  <a:rect b="b" l="l" r="r" t="t"/>
                  <a:pathLst>
                    <a:path extrusionOk="0" h="45503" w="21253">
                      <a:moveTo>
                        <a:pt x="17225" y="1059"/>
                      </a:moveTo>
                      <a:cubicBezTo>
                        <a:pt x="20066" y="1059"/>
                        <a:pt x="20192" y="4831"/>
                        <a:pt x="20195" y="4980"/>
                      </a:cubicBezTo>
                      <a:lnTo>
                        <a:pt x="20195" y="42658"/>
                      </a:lnTo>
                      <a:cubicBezTo>
                        <a:pt x="19755" y="43076"/>
                        <a:pt x="18011" y="44441"/>
                        <a:pt x="14035" y="44441"/>
                      </a:cubicBezTo>
                      <a:cubicBezTo>
                        <a:pt x="9143" y="44441"/>
                        <a:pt x="6607" y="41481"/>
                        <a:pt x="6264" y="38549"/>
                      </a:cubicBezTo>
                      <a:cubicBezTo>
                        <a:pt x="6238" y="38342"/>
                        <a:pt x="6089" y="38168"/>
                        <a:pt x="5889" y="38106"/>
                      </a:cubicBezTo>
                      <a:cubicBezTo>
                        <a:pt x="5769" y="38071"/>
                        <a:pt x="2987" y="37194"/>
                        <a:pt x="3045" y="34127"/>
                      </a:cubicBezTo>
                      <a:cubicBezTo>
                        <a:pt x="3067" y="32998"/>
                        <a:pt x="3194" y="32212"/>
                        <a:pt x="3449" y="31665"/>
                      </a:cubicBezTo>
                      <a:cubicBezTo>
                        <a:pt x="3449" y="31665"/>
                        <a:pt x="3682" y="31319"/>
                        <a:pt x="3685" y="31277"/>
                      </a:cubicBezTo>
                      <a:cubicBezTo>
                        <a:pt x="3740" y="31205"/>
                        <a:pt x="3799" y="31141"/>
                        <a:pt x="3863" y="31082"/>
                      </a:cubicBezTo>
                      <a:cubicBezTo>
                        <a:pt x="4404" y="30567"/>
                        <a:pt x="5365" y="30335"/>
                        <a:pt x="7020" y="30335"/>
                      </a:cubicBezTo>
                      <a:cubicBezTo>
                        <a:pt x="7247" y="30335"/>
                        <a:pt x="7486" y="30339"/>
                        <a:pt x="7739" y="30348"/>
                      </a:cubicBezTo>
                      <a:cubicBezTo>
                        <a:pt x="8968" y="30388"/>
                        <a:pt x="10320" y="30407"/>
                        <a:pt x="11768" y="30407"/>
                      </a:cubicBezTo>
                      <a:cubicBezTo>
                        <a:pt x="11975" y="30407"/>
                        <a:pt x="12184" y="30407"/>
                        <a:pt x="12395" y="30406"/>
                      </a:cubicBezTo>
                      <a:lnTo>
                        <a:pt x="12408" y="30406"/>
                      </a:lnTo>
                      <a:cubicBezTo>
                        <a:pt x="12410" y="30406"/>
                        <a:pt x="12412" y="30406"/>
                        <a:pt x="12414" y="30406"/>
                      </a:cubicBezTo>
                      <a:cubicBezTo>
                        <a:pt x="14155" y="30406"/>
                        <a:pt x="15565" y="31819"/>
                        <a:pt x="15565" y="33561"/>
                      </a:cubicBezTo>
                      <a:lnTo>
                        <a:pt x="15565" y="35495"/>
                      </a:lnTo>
                      <a:cubicBezTo>
                        <a:pt x="15559" y="35793"/>
                        <a:pt x="15798" y="36039"/>
                        <a:pt x="16096" y="36039"/>
                      </a:cubicBezTo>
                      <a:cubicBezTo>
                        <a:pt x="16394" y="36039"/>
                        <a:pt x="16636" y="35793"/>
                        <a:pt x="16627" y="35495"/>
                      </a:cubicBezTo>
                      <a:lnTo>
                        <a:pt x="16627" y="33561"/>
                      </a:lnTo>
                      <a:cubicBezTo>
                        <a:pt x="16627" y="31233"/>
                        <a:pt x="14740" y="29345"/>
                        <a:pt x="12414" y="29345"/>
                      </a:cubicBezTo>
                      <a:cubicBezTo>
                        <a:pt x="12412" y="29345"/>
                        <a:pt x="12410" y="29345"/>
                        <a:pt x="12408" y="29345"/>
                      </a:cubicBezTo>
                      <a:lnTo>
                        <a:pt x="12392" y="29345"/>
                      </a:lnTo>
                      <a:cubicBezTo>
                        <a:pt x="12202" y="29346"/>
                        <a:pt x="12014" y="29346"/>
                        <a:pt x="11828" y="29346"/>
                      </a:cubicBezTo>
                      <a:cubicBezTo>
                        <a:pt x="10369" y="29346"/>
                        <a:pt x="9008" y="29324"/>
                        <a:pt x="7772" y="29287"/>
                      </a:cubicBezTo>
                      <a:cubicBezTo>
                        <a:pt x="7513" y="29278"/>
                        <a:pt x="7267" y="29274"/>
                        <a:pt x="7033" y="29274"/>
                      </a:cubicBezTo>
                      <a:cubicBezTo>
                        <a:pt x="5050" y="29274"/>
                        <a:pt x="3893" y="29586"/>
                        <a:pt x="3135" y="30309"/>
                      </a:cubicBezTo>
                      <a:cubicBezTo>
                        <a:pt x="3058" y="30380"/>
                        <a:pt x="2987" y="30458"/>
                        <a:pt x="2922" y="30536"/>
                      </a:cubicBezTo>
                      <a:cubicBezTo>
                        <a:pt x="1045" y="29510"/>
                        <a:pt x="1084" y="26828"/>
                        <a:pt x="1084" y="26799"/>
                      </a:cubicBezTo>
                      <a:lnTo>
                        <a:pt x="1084" y="26786"/>
                      </a:lnTo>
                      <a:lnTo>
                        <a:pt x="1084" y="21470"/>
                      </a:lnTo>
                      <a:cubicBezTo>
                        <a:pt x="1084" y="19979"/>
                        <a:pt x="1450" y="18885"/>
                        <a:pt x="2168" y="18212"/>
                      </a:cubicBezTo>
                      <a:cubicBezTo>
                        <a:pt x="2905" y="17528"/>
                        <a:pt x="3830" y="17480"/>
                        <a:pt x="4078" y="17480"/>
                      </a:cubicBezTo>
                      <a:cubicBezTo>
                        <a:pt x="4118" y="17480"/>
                        <a:pt x="4141" y="17481"/>
                        <a:pt x="4142" y="17481"/>
                      </a:cubicBezTo>
                      <a:cubicBezTo>
                        <a:pt x="4157" y="17483"/>
                        <a:pt x="4172" y="17483"/>
                        <a:pt x="4186" y="17483"/>
                      </a:cubicBezTo>
                      <a:cubicBezTo>
                        <a:pt x="4474" y="17483"/>
                        <a:pt x="4714" y="17249"/>
                        <a:pt x="4714" y="16954"/>
                      </a:cubicBezTo>
                      <a:lnTo>
                        <a:pt x="4714" y="12072"/>
                      </a:lnTo>
                      <a:cubicBezTo>
                        <a:pt x="4714" y="11082"/>
                        <a:pt x="4986" y="10325"/>
                        <a:pt x="5523" y="9820"/>
                      </a:cubicBezTo>
                      <a:cubicBezTo>
                        <a:pt x="6270" y="9115"/>
                        <a:pt x="7348" y="9065"/>
                        <a:pt x="7647" y="9065"/>
                      </a:cubicBezTo>
                      <a:cubicBezTo>
                        <a:pt x="7696" y="9065"/>
                        <a:pt x="7724" y="9066"/>
                        <a:pt x="7726" y="9066"/>
                      </a:cubicBezTo>
                      <a:cubicBezTo>
                        <a:pt x="7739" y="9067"/>
                        <a:pt x="7751" y="9067"/>
                        <a:pt x="7763" y="9067"/>
                      </a:cubicBezTo>
                      <a:cubicBezTo>
                        <a:pt x="8253" y="9067"/>
                        <a:pt x="8483" y="8447"/>
                        <a:pt x="8095" y="8128"/>
                      </a:cubicBezTo>
                      <a:cubicBezTo>
                        <a:pt x="7911" y="7976"/>
                        <a:pt x="7749" y="7749"/>
                        <a:pt x="7937" y="7216"/>
                      </a:cubicBezTo>
                      <a:cubicBezTo>
                        <a:pt x="8312" y="6167"/>
                        <a:pt x="9878" y="4614"/>
                        <a:pt x="11929" y="3269"/>
                      </a:cubicBezTo>
                      <a:cubicBezTo>
                        <a:pt x="13967" y="1926"/>
                        <a:pt x="16044" y="1059"/>
                        <a:pt x="17225" y="1059"/>
                      </a:cubicBezTo>
                      <a:close/>
                      <a:moveTo>
                        <a:pt x="17222" y="1"/>
                      </a:moveTo>
                      <a:cubicBezTo>
                        <a:pt x="14145" y="1"/>
                        <a:pt x="7898" y="4168"/>
                        <a:pt x="6937" y="6863"/>
                      </a:cubicBezTo>
                      <a:cubicBezTo>
                        <a:pt x="6782" y="7300"/>
                        <a:pt x="6752" y="7711"/>
                        <a:pt x="6846" y="8076"/>
                      </a:cubicBezTo>
                      <a:cubicBezTo>
                        <a:pt x="6241" y="8180"/>
                        <a:pt x="5452" y="8435"/>
                        <a:pt x="4805" y="9040"/>
                      </a:cubicBezTo>
                      <a:cubicBezTo>
                        <a:pt x="4041" y="9755"/>
                        <a:pt x="3656" y="10778"/>
                        <a:pt x="3656" y="12075"/>
                      </a:cubicBezTo>
                      <a:lnTo>
                        <a:pt x="3656" y="16446"/>
                      </a:lnTo>
                      <a:cubicBezTo>
                        <a:pt x="3093" y="16511"/>
                        <a:pt x="2220" y="16727"/>
                        <a:pt x="1460" y="17426"/>
                      </a:cubicBezTo>
                      <a:cubicBezTo>
                        <a:pt x="508" y="18303"/>
                        <a:pt x="23" y="19665"/>
                        <a:pt x="23" y="21470"/>
                      </a:cubicBezTo>
                      <a:lnTo>
                        <a:pt x="23" y="26779"/>
                      </a:lnTo>
                      <a:cubicBezTo>
                        <a:pt x="20" y="27006"/>
                        <a:pt x="0" y="30147"/>
                        <a:pt x="2388" y="31454"/>
                      </a:cubicBezTo>
                      <a:cubicBezTo>
                        <a:pt x="2136" y="32118"/>
                        <a:pt x="2006" y="32975"/>
                        <a:pt x="1984" y="34107"/>
                      </a:cubicBezTo>
                      <a:cubicBezTo>
                        <a:pt x="1922" y="37288"/>
                        <a:pt x="4352" y="38614"/>
                        <a:pt x="5254" y="38996"/>
                      </a:cubicBezTo>
                      <a:cubicBezTo>
                        <a:pt x="5533" y="40711"/>
                        <a:pt x="6429" y="42273"/>
                        <a:pt x="7797" y="43428"/>
                      </a:cubicBezTo>
                      <a:cubicBezTo>
                        <a:pt x="9405" y="44784"/>
                        <a:pt x="11560" y="45502"/>
                        <a:pt x="14035" y="45502"/>
                      </a:cubicBezTo>
                      <a:cubicBezTo>
                        <a:pt x="19270" y="45502"/>
                        <a:pt x="21065" y="43292"/>
                        <a:pt x="21140" y="43199"/>
                      </a:cubicBezTo>
                      <a:cubicBezTo>
                        <a:pt x="21214" y="43105"/>
                        <a:pt x="21253" y="42992"/>
                        <a:pt x="21253" y="42872"/>
                      </a:cubicBezTo>
                      <a:lnTo>
                        <a:pt x="21253" y="4967"/>
                      </a:lnTo>
                      <a:cubicBezTo>
                        <a:pt x="21217" y="3249"/>
                        <a:pt x="20328" y="1"/>
                        <a:pt x="17222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3" name="Google Shape;8333;p66"/>
                <p:cNvSpPr/>
                <p:nvPr/>
              </p:nvSpPr>
              <p:spPr>
                <a:xfrm>
                  <a:off x="9535402" y="2540968"/>
                  <a:ext cx="161778" cy="68948"/>
                </a:xfrm>
                <a:custGeom>
                  <a:rect b="b" l="l" r="r" t="t"/>
                  <a:pathLst>
                    <a:path extrusionOk="0" h="5029" w="11800">
                      <a:moveTo>
                        <a:pt x="11270" y="1"/>
                      </a:moveTo>
                      <a:cubicBezTo>
                        <a:pt x="11264" y="1"/>
                        <a:pt x="11258" y="1"/>
                        <a:pt x="11252" y="1"/>
                      </a:cubicBezTo>
                      <a:lnTo>
                        <a:pt x="4326" y="1"/>
                      </a:lnTo>
                      <a:cubicBezTo>
                        <a:pt x="1938" y="4"/>
                        <a:pt x="0" y="1939"/>
                        <a:pt x="0" y="4327"/>
                      </a:cubicBezTo>
                      <a:lnTo>
                        <a:pt x="0" y="4498"/>
                      </a:lnTo>
                      <a:cubicBezTo>
                        <a:pt x="0" y="4789"/>
                        <a:pt x="236" y="5029"/>
                        <a:pt x="527" y="5029"/>
                      </a:cubicBezTo>
                      <a:cubicBezTo>
                        <a:pt x="822" y="5029"/>
                        <a:pt x="1061" y="4789"/>
                        <a:pt x="1058" y="4498"/>
                      </a:cubicBezTo>
                      <a:lnTo>
                        <a:pt x="1058" y="4327"/>
                      </a:lnTo>
                      <a:cubicBezTo>
                        <a:pt x="1061" y="2524"/>
                        <a:pt x="2524" y="1062"/>
                        <a:pt x="4326" y="1062"/>
                      </a:cubicBezTo>
                      <a:lnTo>
                        <a:pt x="11252" y="1062"/>
                      </a:lnTo>
                      <a:cubicBezTo>
                        <a:pt x="11256" y="1062"/>
                        <a:pt x="11260" y="1062"/>
                        <a:pt x="11264" y="1062"/>
                      </a:cubicBezTo>
                      <a:cubicBezTo>
                        <a:pt x="11557" y="1062"/>
                        <a:pt x="11799" y="825"/>
                        <a:pt x="11799" y="532"/>
                      </a:cubicBezTo>
                      <a:cubicBezTo>
                        <a:pt x="11799" y="237"/>
                        <a:pt x="11560" y="1"/>
                        <a:pt x="11270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4" name="Google Shape;8334;p66"/>
                <p:cNvSpPr/>
                <p:nvPr/>
              </p:nvSpPr>
              <p:spPr>
                <a:xfrm>
                  <a:off x="9455875" y="2286606"/>
                  <a:ext cx="137251" cy="112148"/>
                </a:xfrm>
                <a:custGeom>
                  <a:rect b="b" l="l" r="r" t="t"/>
                  <a:pathLst>
                    <a:path extrusionOk="0" h="8180" w="10011">
                      <a:moveTo>
                        <a:pt x="515" y="1"/>
                      </a:moveTo>
                      <a:cubicBezTo>
                        <a:pt x="230" y="7"/>
                        <a:pt x="0" y="243"/>
                        <a:pt x="0" y="531"/>
                      </a:cubicBezTo>
                      <a:cubicBezTo>
                        <a:pt x="0" y="819"/>
                        <a:pt x="230" y="1052"/>
                        <a:pt x="515" y="1062"/>
                      </a:cubicBezTo>
                      <a:lnTo>
                        <a:pt x="4979" y="1062"/>
                      </a:lnTo>
                      <a:cubicBezTo>
                        <a:pt x="7173" y="1062"/>
                        <a:pt x="8946" y="2838"/>
                        <a:pt x="8949" y="5031"/>
                      </a:cubicBezTo>
                      <a:lnTo>
                        <a:pt x="8949" y="7649"/>
                      </a:lnTo>
                      <a:cubicBezTo>
                        <a:pt x="8949" y="7943"/>
                        <a:pt x="9188" y="8179"/>
                        <a:pt x="9480" y="8179"/>
                      </a:cubicBezTo>
                      <a:cubicBezTo>
                        <a:pt x="9771" y="8179"/>
                        <a:pt x="10010" y="7943"/>
                        <a:pt x="10010" y="7652"/>
                      </a:cubicBezTo>
                      <a:lnTo>
                        <a:pt x="10010" y="5031"/>
                      </a:lnTo>
                      <a:cubicBezTo>
                        <a:pt x="10007" y="2252"/>
                        <a:pt x="7758" y="4"/>
                        <a:pt x="4979" y="1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5" name="Google Shape;8335;p66"/>
                <p:cNvSpPr/>
                <p:nvPr/>
              </p:nvSpPr>
              <p:spPr>
                <a:xfrm>
                  <a:off x="9578545" y="2355317"/>
                  <a:ext cx="116370" cy="14560"/>
                </a:xfrm>
                <a:custGeom>
                  <a:rect b="b" l="l" r="r" t="t"/>
                  <a:pathLst>
                    <a:path extrusionOk="0" h="1062" w="8488">
                      <a:moveTo>
                        <a:pt x="519" y="0"/>
                      </a:moveTo>
                      <a:cubicBezTo>
                        <a:pt x="231" y="10"/>
                        <a:pt x="1" y="243"/>
                        <a:pt x="1" y="531"/>
                      </a:cubicBezTo>
                      <a:cubicBezTo>
                        <a:pt x="1" y="819"/>
                        <a:pt x="231" y="1051"/>
                        <a:pt x="519" y="1061"/>
                      </a:cubicBezTo>
                      <a:lnTo>
                        <a:pt x="7973" y="1061"/>
                      </a:lnTo>
                      <a:cubicBezTo>
                        <a:pt x="8261" y="1051"/>
                        <a:pt x="8487" y="819"/>
                        <a:pt x="8487" y="531"/>
                      </a:cubicBezTo>
                      <a:cubicBezTo>
                        <a:pt x="8487" y="243"/>
                        <a:pt x="8261" y="10"/>
                        <a:pt x="7973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6" name="Google Shape;8336;p66"/>
                <p:cNvSpPr/>
                <p:nvPr/>
              </p:nvSpPr>
              <p:spPr>
                <a:xfrm>
                  <a:off x="9533620" y="2389824"/>
                  <a:ext cx="104429" cy="58240"/>
                </a:xfrm>
                <a:custGeom>
                  <a:rect b="b" l="l" r="r" t="t"/>
                  <a:pathLst>
                    <a:path extrusionOk="0" h="4248" w="7617">
                      <a:moveTo>
                        <a:pt x="2890" y="0"/>
                      </a:moveTo>
                      <a:cubicBezTo>
                        <a:pt x="1295" y="0"/>
                        <a:pt x="4" y="1294"/>
                        <a:pt x="1" y="2889"/>
                      </a:cubicBezTo>
                      <a:lnTo>
                        <a:pt x="1" y="3439"/>
                      </a:lnTo>
                      <a:cubicBezTo>
                        <a:pt x="10" y="3724"/>
                        <a:pt x="243" y="3954"/>
                        <a:pt x="531" y="3954"/>
                      </a:cubicBezTo>
                      <a:cubicBezTo>
                        <a:pt x="819" y="3954"/>
                        <a:pt x="1055" y="3724"/>
                        <a:pt x="1062" y="3439"/>
                      </a:cubicBezTo>
                      <a:lnTo>
                        <a:pt x="1062" y="2889"/>
                      </a:lnTo>
                      <a:cubicBezTo>
                        <a:pt x="1062" y="1880"/>
                        <a:pt x="1880" y="1061"/>
                        <a:pt x="2890" y="1058"/>
                      </a:cubicBezTo>
                      <a:lnTo>
                        <a:pt x="4669" y="1058"/>
                      </a:lnTo>
                      <a:cubicBezTo>
                        <a:pt x="5711" y="1061"/>
                        <a:pt x="6555" y="1902"/>
                        <a:pt x="6555" y="2944"/>
                      </a:cubicBezTo>
                      <a:lnTo>
                        <a:pt x="6555" y="3717"/>
                      </a:lnTo>
                      <a:cubicBezTo>
                        <a:pt x="6555" y="4012"/>
                        <a:pt x="6795" y="4248"/>
                        <a:pt x="7086" y="4248"/>
                      </a:cubicBezTo>
                      <a:cubicBezTo>
                        <a:pt x="7380" y="4248"/>
                        <a:pt x="7617" y="4012"/>
                        <a:pt x="7617" y="3717"/>
                      </a:cubicBezTo>
                      <a:lnTo>
                        <a:pt x="7617" y="2944"/>
                      </a:lnTo>
                      <a:cubicBezTo>
                        <a:pt x="7613" y="1320"/>
                        <a:pt x="6297" y="0"/>
                        <a:pt x="4669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7" name="Google Shape;8337;p66"/>
                <p:cNvSpPr/>
                <p:nvPr/>
              </p:nvSpPr>
              <p:spPr>
                <a:xfrm>
                  <a:off x="9504885" y="2171202"/>
                  <a:ext cx="97684" cy="14519"/>
                </a:xfrm>
                <a:custGeom>
                  <a:rect b="b" l="l" r="r" t="t"/>
                  <a:pathLst>
                    <a:path extrusionOk="0" h="1059" w="7125">
                      <a:moveTo>
                        <a:pt x="6598" y="0"/>
                      </a:moveTo>
                      <a:cubicBezTo>
                        <a:pt x="6592" y="0"/>
                        <a:pt x="6587" y="0"/>
                        <a:pt x="6581" y="0"/>
                      </a:cubicBezTo>
                      <a:lnTo>
                        <a:pt x="515" y="0"/>
                      </a:lnTo>
                      <a:cubicBezTo>
                        <a:pt x="227" y="7"/>
                        <a:pt x="0" y="243"/>
                        <a:pt x="0" y="528"/>
                      </a:cubicBezTo>
                      <a:cubicBezTo>
                        <a:pt x="0" y="816"/>
                        <a:pt x="227" y="1052"/>
                        <a:pt x="515" y="1058"/>
                      </a:cubicBezTo>
                      <a:lnTo>
                        <a:pt x="6581" y="1058"/>
                      </a:lnTo>
                      <a:cubicBezTo>
                        <a:pt x="6587" y="1058"/>
                        <a:pt x="6592" y="1059"/>
                        <a:pt x="6598" y="1059"/>
                      </a:cubicBezTo>
                      <a:cubicBezTo>
                        <a:pt x="6888" y="1059"/>
                        <a:pt x="7124" y="823"/>
                        <a:pt x="7124" y="528"/>
                      </a:cubicBezTo>
                      <a:cubicBezTo>
                        <a:pt x="7124" y="236"/>
                        <a:pt x="6888" y="0"/>
                        <a:pt x="6598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338" name="Google Shape;8338;p66"/>
                <p:cNvSpPr/>
                <p:nvPr/>
              </p:nvSpPr>
              <p:spPr>
                <a:xfrm>
                  <a:off x="9587826" y="2129731"/>
                  <a:ext cx="106993" cy="97464"/>
                </a:xfrm>
                <a:custGeom>
                  <a:rect b="b" l="l" r="r" t="t"/>
                  <a:pathLst>
                    <a:path extrusionOk="0" h="7109" w="7804">
                      <a:moveTo>
                        <a:pt x="4230" y="0"/>
                      </a:moveTo>
                      <a:cubicBezTo>
                        <a:pt x="4224" y="0"/>
                        <a:pt x="4218" y="0"/>
                        <a:pt x="4213" y="0"/>
                      </a:cubicBezTo>
                      <a:lnTo>
                        <a:pt x="3339" y="0"/>
                      </a:lnTo>
                      <a:cubicBezTo>
                        <a:pt x="1495" y="0"/>
                        <a:pt x="3" y="1495"/>
                        <a:pt x="0" y="3336"/>
                      </a:cubicBezTo>
                      <a:lnTo>
                        <a:pt x="0" y="3850"/>
                      </a:lnTo>
                      <a:cubicBezTo>
                        <a:pt x="3" y="5649"/>
                        <a:pt x="1459" y="7108"/>
                        <a:pt x="3258" y="7108"/>
                      </a:cubicBezTo>
                      <a:lnTo>
                        <a:pt x="7286" y="7108"/>
                      </a:lnTo>
                      <a:cubicBezTo>
                        <a:pt x="7574" y="7102"/>
                        <a:pt x="7804" y="6866"/>
                        <a:pt x="7804" y="6578"/>
                      </a:cubicBezTo>
                      <a:cubicBezTo>
                        <a:pt x="7804" y="6290"/>
                        <a:pt x="7574" y="6057"/>
                        <a:pt x="7286" y="6047"/>
                      </a:cubicBezTo>
                      <a:lnTo>
                        <a:pt x="3258" y="6047"/>
                      </a:lnTo>
                      <a:cubicBezTo>
                        <a:pt x="2045" y="6047"/>
                        <a:pt x="1061" y="5064"/>
                        <a:pt x="1061" y="3850"/>
                      </a:cubicBezTo>
                      <a:lnTo>
                        <a:pt x="1061" y="3336"/>
                      </a:lnTo>
                      <a:cubicBezTo>
                        <a:pt x="1061" y="2081"/>
                        <a:pt x="2080" y="1061"/>
                        <a:pt x="3339" y="1058"/>
                      </a:cubicBezTo>
                      <a:lnTo>
                        <a:pt x="4213" y="1058"/>
                      </a:lnTo>
                      <a:cubicBezTo>
                        <a:pt x="4218" y="1058"/>
                        <a:pt x="4224" y="1059"/>
                        <a:pt x="4230" y="1059"/>
                      </a:cubicBezTo>
                      <a:cubicBezTo>
                        <a:pt x="4520" y="1059"/>
                        <a:pt x="4756" y="823"/>
                        <a:pt x="4756" y="528"/>
                      </a:cubicBezTo>
                      <a:cubicBezTo>
                        <a:pt x="4756" y="236"/>
                        <a:pt x="4520" y="0"/>
                        <a:pt x="4230" y="0"/>
                      </a:cubicBezTo>
                      <a:close/>
                    </a:path>
                  </a:pathLst>
                </a:custGeom>
                <a:solidFill>
                  <a:srgbClr val="445D7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339" name="Google Shape;8339;p66"/>
          <p:cNvGrpSpPr/>
          <p:nvPr/>
        </p:nvGrpSpPr>
        <p:grpSpPr>
          <a:xfrm>
            <a:off x="4031299" y="1191441"/>
            <a:ext cx="712557" cy="785901"/>
            <a:chOff x="4206459" y="1191441"/>
            <a:chExt cx="712557" cy="785901"/>
          </a:xfrm>
        </p:grpSpPr>
        <p:sp>
          <p:nvSpPr>
            <p:cNvPr id="8340" name="Google Shape;8340;p66"/>
            <p:cNvSpPr/>
            <p:nvPr/>
          </p:nvSpPr>
          <p:spPr>
            <a:xfrm>
              <a:off x="4548248" y="1328649"/>
              <a:ext cx="325201" cy="322547"/>
            </a:xfrm>
            <a:custGeom>
              <a:rect b="b" l="l" r="r" t="t"/>
              <a:pathLst>
                <a:path extrusionOk="0" h="25278" w="25486">
                  <a:moveTo>
                    <a:pt x="12746" y="4905"/>
                  </a:moveTo>
                  <a:cubicBezTo>
                    <a:pt x="13701" y="4905"/>
                    <a:pt x="14672" y="5083"/>
                    <a:pt x="15613" y="5460"/>
                  </a:cubicBezTo>
                  <a:cubicBezTo>
                    <a:pt x="19580" y="7047"/>
                    <a:pt x="21508" y="11545"/>
                    <a:pt x="19923" y="15511"/>
                  </a:cubicBezTo>
                  <a:cubicBezTo>
                    <a:pt x="18714" y="18534"/>
                    <a:pt x="15811" y="20374"/>
                    <a:pt x="12742" y="20374"/>
                  </a:cubicBezTo>
                  <a:cubicBezTo>
                    <a:pt x="11786" y="20374"/>
                    <a:pt x="10814" y="20196"/>
                    <a:pt x="9873" y="19819"/>
                  </a:cubicBezTo>
                  <a:cubicBezTo>
                    <a:pt x="5908" y="18234"/>
                    <a:pt x="3978" y="13734"/>
                    <a:pt x="5563" y="9769"/>
                  </a:cubicBezTo>
                  <a:cubicBezTo>
                    <a:pt x="6772" y="6745"/>
                    <a:pt x="9676" y="4905"/>
                    <a:pt x="12746" y="4905"/>
                  </a:cubicBezTo>
                  <a:close/>
                  <a:moveTo>
                    <a:pt x="15551" y="1"/>
                  </a:moveTo>
                  <a:cubicBezTo>
                    <a:pt x="15240" y="1"/>
                    <a:pt x="14946" y="187"/>
                    <a:pt x="14824" y="492"/>
                  </a:cubicBezTo>
                  <a:lnTo>
                    <a:pt x="14047" y="2435"/>
                  </a:lnTo>
                  <a:cubicBezTo>
                    <a:pt x="13612" y="2378"/>
                    <a:pt x="13174" y="2350"/>
                    <a:pt x="12736" y="2350"/>
                  </a:cubicBezTo>
                  <a:cubicBezTo>
                    <a:pt x="12218" y="2350"/>
                    <a:pt x="11700" y="2390"/>
                    <a:pt x="11187" y="2469"/>
                  </a:cubicBezTo>
                  <a:lnTo>
                    <a:pt x="10364" y="547"/>
                  </a:lnTo>
                  <a:cubicBezTo>
                    <a:pt x="10238" y="251"/>
                    <a:pt x="9949" y="73"/>
                    <a:pt x="9646" y="73"/>
                  </a:cubicBezTo>
                  <a:cubicBezTo>
                    <a:pt x="9543" y="73"/>
                    <a:pt x="9438" y="93"/>
                    <a:pt x="9338" y="137"/>
                  </a:cubicBezTo>
                  <a:lnTo>
                    <a:pt x="6036" y="1553"/>
                  </a:lnTo>
                  <a:cubicBezTo>
                    <a:pt x="5640" y="1722"/>
                    <a:pt x="5456" y="2182"/>
                    <a:pt x="5626" y="2579"/>
                  </a:cubicBezTo>
                  <a:lnTo>
                    <a:pt x="6449" y="4501"/>
                  </a:lnTo>
                  <a:cubicBezTo>
                    <a:pt x="5690" y="5085"/>
                    <a:pt x="5019" y="5775"/>
                    <a:pt x="4452" y="6549"/>
                  </a:cubicBezTo>
                  <a:lnTo>
                    <a:pt x="2510" y="5772"/>
                  </a:lnTo>
                  <a:cubicBezTo>
                    <a:pt x="2414" y="5734"/>
                    <a:pt x="2316" y="5716"/>
                    <a:pt x="2219" y="5716"/>
                  </a:cubicBezTo>
                  <a:cubicBezTo>
                    <a:pt x="1910" y="5716"/>
                    <a:pt x="1616" y="5901"/>
                    <a:pt x="1493" y="6208"/>
                  </a:cubicBezTo>
                  <a:lnTo>
                    <a:pt x="161" y="9542"/>
                  </a:lnTo>
                  <a:cubicBezTo>
                    <a:pt x="0" y="9944"/>
                    <a:pt x="194" y="10398"/>
                    <a:pt x="596" y="10558"/>
                  </a:cubicBezTo>
                  <a:lnTo>
                    <a:pt x="2537" y="11335"/>
                  </a:lnTo>
                  <a:cubicBezTo>
                    <a:pt x="2415" y="12285"/>
                    <a:pt x="2426" y="13249"/>
                    <a:pt x="2572" y="14195"/>
                  </a:cubicBezTo>
                  <a:lnTo>
                    <a:pt x="651" y="15018"/>
                  </a:lnTo>
                  <a:cubicBezTo>
                    <a:pt x="253" y="15189"/>
                    <a:pt x="71" y="15649"/>
                    <a:pt x="241" y="16046"/>
                  </a:cubicBezTo>
                  <a:lnTo>
                    <a:pt x="1655" y="19347"/>
                  </a:lnTo>
                  <a:cubicBezTo>
                    <a:pt x="1781" y="19643"/>
                    <a:pt x="2070" y="19821"/>
                    <a:pt x="2373" y="19821"/>
                  </a:cubicBezTo>
                  <a:cubicBezTo>
                    <a:pt x="2476" y="19821"/>
                    <a:pt x="2581" y="19800"/>
                    <a:pt x="2681" y="19756"/>
                  </a:cubicBezTo>
                  <a:lnTo>
                    <a:pt x="4603" y="18933"/>
                  </a:lnTo>
                  <a:cubicBezTo>
                    <a:pt x="5189" y="19692"/>
                    <a:pt x="5879" y="20365"/>
                    <a:pt x="6651" y="20930"/>
                  </a:cubicBezTo>
                  <a:lnTo>
                    <a:pt x="5874" y="22873"/>
                  </a:lnTo>
                  <a:cubicBezTo>
                    <a:pt x="5714" y="23273"/>
                    <a:pt x="5909" y="23728"/>
                    <a:pt x="6310" y="23888"/>
                  </a:cubicBezTo>
                  <a:lnTo>
                    <a:pt x="9645" y="25222"/>
                  </a:lnTo>
                  <a:cubicBezTo>
                    <a:pt x="9740" y="25260"/>
                    <a:pt x="9838" y="25278"/>
                    <a:pt x="9935" y="25278"/>
                  </a:cubicBezTo>
                  <a:cubicBezTo>
                    <a:pt x="10245" y="25278"/>
                    <a:pt x="10538" y="25092"/>
                    <a:pt x="10660" y="24786"/>
                  </a:cubicBezTo>
                  <a:lnTo>
                    <a:pt x="11437" y="22845"/>
                  </a:lnTo>
                  <a:cubicBezTo>
                    <a:pt x="11871" y="22901"/>
                    <a:pt x="12308" y="22929"/>
                    <a:pt x="12745" y="22929"/>
                  </a:cubicBezTo>
                  <a:cubicBezTo>
                    <a:pt x="13264" y="22929"/>
                    <a:pt x="13784" y="22889"/>
                    <a:pt x="14299" y="22810"/>
                  </a:cubicBezTo>
                  <a:lnTo>
                    <a:pt x="15122" y="24732"/>
                  </a:lnTo>
                  <a:cubicBezTo>
                    <a:pt x="15248" y="25028"/>
                    <a:pt x="15536" y="25206"/>
                    <a:pt x="15839" y="25206"/>
                  </a:cubicBezTo>
                  <a:cubicBezTo>
                    <a:pt x="15943" y="25206"/>
                    <a:pt x="16047" y="25185"/>
                    <a:pt x="16148" y="25142"/>
                  </a:cubicBezTo>
                  <a:lnTo>
                    <a:pt x="19449" y="23728"/>
                  </a:lnTo>
                  <a:cubicBezTo>
                    <a:pt x="19846" y="23558"/>
                    <a:pt x="20030" y="23098"/>
                    <a:pt x="19860" y="22701"/>
                  </a:cubicBezTo>
                  <a:lnTo>
                    <a:pt x="19037" y="20780"/>
                  </a:lnTo>
                  <a:cubicBezTo>
                    <a:pt x="19794" y="20194"/>
                    <a:pt x="20467" y="19503"/>
                    <a:pt x="21034" y="18732"/>
                  </a:cubicBezTo>
                  <a:lnTo>
                    <a:pt x="22975" y="19508"/>
                  </a:lnTo>
                  <a:cubicBezTo>
                    <a:pt x="23070" y="19546"/>
                    <a:pt x="23168" y="19564"/>
                    <a:pt x="23265" y="19564"/>
                  </a:cubicBezTo>
                  <a:cubicBezTo>
                    <a:pt x="23576" y="19564"/>
                    <a:pt x="23869" y="19378"/>
                    <a:pt x="23992" y="19073"/>
                  </a:cubicBezTo>
                  <a:lnTo>
                    <a:pt x="25326" y="15737"/>
                  </a:lnTo>
                  <a:cubicBezTo>
                    <a:pt x="25486" y="15337"/>
                    <a:pt x="25290" y="14882"/>
                    <a:pt x="24890" y="14722"/>
                  </a:cubicBezTo>
                  <a:lnTo>
                    <a:pt x="22948" y="13945"/>
                  </a:lnTo>
                  <a:cubicBezTo>
                    <a:pt x="23071" y="12994"/>
                    <a:pt x="23060" y="12032"/>
                    <a:pt x="22914" y="11084"/>
                  </a:cubicBezTo>
                  <a:lnTo>
                    <a:pt x="24835" y="10261"/>
                  </a:lnTo>
                  <a:cubicBezTo>
                    <a:pt x="25231" y="10091"/>
                    <a:pt x="25415" y="9631"/>
                    <a:pt x="25245" y="9234"/>
                  </a:cubicBezTo>
                  <a:lnTo>
                    <a:pt x="23830" y="5934"/>
                  </a:lnTo>
                  <a:cubicBezTo>
                    <a:pt x="23703" y="5637"/>
                    <a:pt x="23414" y="5459"/>
                    <a:pt x="23111" y="5459"/>
                  </a:cubicBezTo>
                  <a:cubicBezTo>
                    <a:pt x="23008" y="5459"/>
                    <a:pt x="22904" y="5479"/>
                    <a:pt x="22803" y="5522"/>
                  </a:cubicBezTo>
                  <a:lnTo>
                    <a:pt x="20882" y="6347"/>
                  </a:lnTo>
                  <a:cubicBezTo>
                    <a:pt x="20297" y="5588"/>
                    <a:pt x="19607" y="4915"/>
                    <a:pt x="18835" y="4348"/>
                  </a:cubicBezTo>
                  <a:lnTo>
                    <a:pt x="19610" y="2408"/>
                  </a:lnTo>
                  <a:cubicBezTo>
                    <a:pt x="19770" y="2006"/>
                    <a:pt x="19577" y="1551"/>
                    <a:pt x="19175" y="1391"/>
                  </a:cubicBezTo>
                  <a:lnTo>
                    <a:pt x="15841" y="57"/>
                  </a:lnTo>
                  <a:cubicBezTo>
                    <a:pt x="15745" y="19"/>
                    <a:pt x="15647" y="1"/>
                    <a:pt x="1555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66"/>
            <p:cNvSpPr/>
            <p:nvPr/>
          </p:nvSpPr>
          <p:spPr>
            <a:xfrm>
              <a:off x="4557499" y="1656607"/>
              <a:ext cx="306674" cy="306648"/>
            </a:xfrm>
            <a:custGeom>
              <a:rect b="b" l="l" r="r" t="t"/>
              <a:pathLst>
                <a:path extrusionOk="0" h="24032" w="24034">
                  <a:moveTo>
                    <a:pt x="12017" y="4775"/>
                  </a:moveTo>
                  <a:cubicBezTo>
                    <a:pt x="16016" y="4775"/>
                    <a:pt x="19258" y="8018"/>
                    <a:pt x="19258" y="12017"/>
                  </a:cubicBezTo>
                  <a:cubicBezTo>
                    <a:pt x="19258" y="16015"/>
                    <a:pt x="16016" y="19256"/>
                    <a:pt x="12019" y="19256"/>
                  </a:cubicBezTo>
                  <a:lnTo>
                    <a:pt x="12017" y="19256"/>
                  </a:lnTo>
                  <a:cubicBezTo>
                    <a:pt x="8019" y="19256"/>
                    <a:pt x="4778" y="16015"/>
                    <a:pt x="4778" y="12017"/>
                  </a:cubicBezTo>
                  <a:cubicBezTo>
                    <a:pt x="4778" y="8018"/>
                    <a:pt x="8019" y="4775"/>
                    <a:pt x="12017" y="4775"/>
                  </a:cubicBezTo>
                  <a:close/>
                  <a:moveTo>
                    <a:pt x="10336" y="0"/>
                  </a:moveTo>
                  <a:cubicBezTo>
                    <a:pt x="9932" y="0"/>
                    <a:pt x="9604" y="327"/>
                    <a:pt x="9604" y="732"/>
                  </a:cubicBezTo>
                  <a:lnTo>
                    <a:pt x="9604" y="2689"/>
                  </a:lnTo>
                  <a:cubicBezTo>
                    <a:pt x="8734" y="2913"/>
                    <a:pt x="7902" y="3259"/>
                    <a:pt x="7128" y="3714"/>
                  </a:cubicBezTo>
                  <a:lnTo>
                    <a:pt x="5745" y="2330"/>
                  </a:lnTo>
                  <a:cubicBezTo>
                    <a:pt x="5602" y="2187"/>
                    <a:pt x="5415" y="2115"/>
                    <a:pt x="5228" y="2115"/>
                  </a:cubicBezTo>
                  <a:cubicBezTo>
                    <a:pt x="5040" y="2115"/>
                    <a:pt x="4853" y="2187"/>
                    <a:pt x="4710" y="2330"/>
                  </a:cubicBezTo>
                  <a:lnTo>
                    <a:pt x="2332" y="4708"/>
                  </a:lnTo>
                  <a:cubicBezTo>
                    <a:pt x="2046" y="4995"/>
                    <a:pt x="2046" y="5457"/>
                    <a:pt x="2332" y="5744"/>
                  </a:cubicBezTo>
                  <a:lnTo>
                    <a:pt x="3716" y="7128"/>
                  </a:lnTo>
                  <a:cubicBezTo>
                    <a:pt x="3260" y="7900"/>
                    <a:pt x="2915" y="8734"/>
                    <a:pt x="2691" y="9602"/>
                  </a:cubicBezTo>
                  <a:lnTo>
                    <a:pt x="734" y="9602"/>
                  </a:lnTo>
                  <a:cubicBezTo>
                    <a:pt x="329" y="9602"/>
                    <a:pt x="1" y="9930"/>
                    <a:pt x="1" y="10335"/>
                  </a:cubicBezTo>
                  <a:lnTo>
                    <a:pt x="1" y="13698"/>
                  </a:lnTo>
                  <a:cubicBezTo>
                    <a:pt x="1" y="14101"/>
                    <a:pt x="329" y="14430"/>
                    <a:pt x="734" y="14430"/>
                  </a:cubicBezTo>
                  <a:lnTo>
                    <a:pt x="2691" y="14430"/>
                  </a:lnTo>
                  <a:cubicBezTo>
                    <a:pt x="2915" y="15298"/>
                    <a:pt x="3260" y="16132"/>
                    <a:pt x="3716" y="16904"/>
                  </a:cubicBezTo>
                  <a:lnTo>
                    <a:pt x="2332" y="18289"/>
                  </a:lnTo>
                  <a:cubicBezTo>
                    <a:pt x="2046" y="18574"/>
                    <a:pt x="2046" y="19038"/>
                    <a:pt x="2332" y="19323"/>
                  </a:cubicBezTo>
                  <a:lnTo>
                    <a:pt x="4710" y="21701"/>
                  </a:lnTo>
                  <a:cubicBezTo>
                    <a:pt x="4853" y="21845"/>
                    <a:pt x="5040" y="21916"/>
                    <a:pt x="5228" y="21916"/>
                  </a:cubicBezTo>
                  <a:cubicBezTo>
                    <a:pt x="5415" y="21916"/>
                    <a:pt x="5602" y="21845"/>
                    <a:pt x="5745" y="21701"/>
                  </a:cubicBezTo>
                  <a:lnTo>
                    <a:pt x="7128" y="20318"/>
                  </a:lnTo>
                  <a:cubicBezTo>
                    <a:pt x="7902" y="20774"/>
                    <a:pt x="8736" y="21118"/>
                    <a:pt x="9604" y="21343"/>
                  </a:cubicBezTo>
                  <a:lnTo>
                    <a:pt x="9604" y="23299"/>
                  </a:lnTo>
                  <a:cubicBezTo>
                    <a:pt x="9604" y="23705"/>
                    <a:pt x="9932" y="24031"/>
                    <a:pt x="10336" y="24031"/>
                  </a:cubicBezTo>
                  <a:lnTo>
                    <a:pt x="13699" y="24031"/>
                  </a:lnTo>
                  <a:cubicBezTo>
                    <a:pt x="14104" y="24031"/>
                    <a:pt x="14432" y="23705"/>
                    <a:pt x="14432" y="23299"/>
                  </a:cubicBezTo>
                  <a:lnTo>
                    <a:pt x="14432" y="21343"/>
                  </a:lnTo>
                  <a:cubicBezTo>
                    <a:pt x="15300" y="21118"/>
                    <a:pt x="16134" y="20773"/>
                    <a:pt x="16906" y="20318"/>
                  </a:cubicBezTo>
                  <a:lnTo>
                    <a:pt x="18290" y="21701"/>
                  </a:lnTo>
                  <a:cubicBezTo>
                    <a:pt x="18433" y="21844"/>
                    <a:pt x="18620" y="21915"/>
                    <a:pt x="18808" y="21915"/>
                  </a:cubicBezTo>
                  <a:cubicBezTo>
                    <a:pt x="18995" y="21915"/>
                    <a:pt x="19182" y="21844"/>
                    <a:pt x="19326" y="21701"/>
                  </a:cubicBezTo>
                  <a:lnTo>
                    <a:pt x="21704" y="19323"/>
                  </a:lnTo>
                  <a:cubicBezTo>
                    <a:pt x="21989" y="19037"/>
                    <a:pt x="21989" y="18574"/>
                    <a:pt x="21704" y="18287"/>
                  </a:cubicBezTo>
                  <a:lnTo>
                    <a:pt x="20320" y="16904"/>
                  </a:lnTo>
                  <a:cubicBezTo>
                    <a:pt x="20775" y="16130"/>
                    <a:pt x="21121" y="15298"/>
                    <a:pt x="21345" y="14430"/>
                  </a:cubicBezTo>
                  <a:lnTo>
                    <a:pt x="23302" y="14430"/>
                  </a:lnTo>
                  <a:cubicBezTo>
                    <a:pt x="23705" y="14430"/>
                    <a:pt x="24034" y="14101"/>
                    <a:pt x="24034" y="13696"/>
                  </a:cubicBezTo>
                  <a:lnTo>
                    <a:pt x="24034" y="10334"/>
                  </a:lnTo>
                  <a:cubicBezTo>
                    <a:pt x="24034" y="9930"/>
                    <a:pt x="23705" y="9602"/>
                    <a:pt x="23302" y="9602"/>
                  </a:cubicBezTo>
                  <a:lnTo>
                    <a:pt x="21343" y="9602"/>
                  </a:lnTo>
                  <a:cubicBezTo>
                    <a:pt x="21121" y="8734"/>
                    <a:pt x="20775" y="7900"/>
                    <a:pt x="20320" y="7128"/>
                  </a:cubicBezTo>
                  <a:lnTo>
                    <a:pt x="21704" y="5744"/>
                  </a:lnTo>
                  <a:cubicBezTo>
                    <a:pt x="21989" y="5457"/>
                    <a:pt x="21989" y="4995"/>
                    <a:pt x="21704" y="4708"/>
                  </a:cubicBezTo>
                  <a:lnTo>
                    <a:pt x="19326" y="2330"/>
                  </a:lnTo>
                  <a:cubicBezTo>
                    <a:pt x="19182" y="2187"/>
                    <a:pt x="18995" y="2115"/>
                    <a:pt x="18808" y="2115"/>
                  </a:cubicBezTo>
                  <a:cubicBezTo>
                    <a:pt x="18620" y="2115"/>
                    <a:pt x="18433" y="2187"/>
                    <a:pt x="18290" y="2330"/>
                  </a:cubicBezTo>
                  <a:lnTo>
                    <a:pt x="16906" y="3714"/>
                  </a:lnTo>
                  <a:cubicBezTo>
                    <a:pt x="16133" y="3259"/>
                    <a:pt x="15300" y="2913"/>
                    <a:pt x="14430" y="2689"/>
                  </a:cubicBezTo>
                  <a:lnTo>
                    <a:pt x="14430" y="732"/>
                  </a:lnTo>
                  <a:cubicBezTo>
                    <a:pt x="14430" y="327"/>
                    <a:pt x="14104" y="0"/>
                    <a:pt x="1369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66"/>
            <p:cNvSpPr/>
            <p:nvPr/>
          </p:nvSpPr>
          <p:spPr>
            <a:xfrm>
              <a:off x="4251067" y="1523035"/>
              <a:ext cx="327536" cy="325023"/>
            </a:xfrm>
            <a:custGeom>
              <a:rect b="b" l="l" r="r" t="t"/>
              <a:pathLst>
                <a:path extrusionOk="0" h="25472" w="25669">
                  <a:moveTo>
                    <a:pt x="12840" y="5002"/>
                  </a:moveTo>
                  <a:cubicBezTo>
                    <a:pt x="13949" y="5002"/>
                    <a:pt x="15075" y="5242"/>
                    <a:pt x="16144" y="5747"/>
                  </a:cubicBezTo>
                  <a:cubicBezTo>
                    <a:pt x="20003" y="7575"/>
                    <a:pt x="21651" y="12185"/>
                    <a:pt x="19822" y="16044"/>
                  </a:cubicBezTo>
                  <a:cubicBezTo>
                    <a:pt x="18501" y="18836"/>
                    <a:pt x="15726" y="20470"/>
                    <a:pt x="12830" y="20470"/>
                  </a:cubicBezTo>
                  <a:cubicBezTo>
                    <a:pt x="11721" y="20470"/>
                    <a:pt x="10595" y="20230"/>
                    <a:pt x="9525" y="19724"/>
                  </a:cubicBezTo>
                  <a:cubicBezTo>
                    <a:pt x="5666" y="17897"/>
                    <a:pt x="4018" y="13286"/>
                    <a:pt x="5845" y="9427"/>
                  </a:cubicBezTo>
                  <a:cubicBezTo>
                    <a:pt x="7167" y="6636"/>
                    <a:pt x="9944" y="5002"/>
                    <a:pt x="12840" y="5002"/>
                  </a:cubicBezTo>
                  <a:close/>
                  <a:moveTo>
                    <a:pt x="10471" y="1"/>
                  </a:moveTo>
                  <a:cubicBezTo>
                    <a:pt x="10383" y="1"/>
                    <a:pt x="10294" y="16"/>
                    <a:pt x="10208" y="47"/>
                  </a:cubicBezTo>
                  <a:lnTo>
                    <a:pt x="6824" y="1256"/>
                  </a:lnTo>
                  <a:cubicBezTo>
                    <a:pt x="6417" y="1401"/>
                    <a:pt x="6206" y="1848"/>
                    <a:pt x="6351" y="2255"/>
                  </a:cubicBezTo>
                  <a:lnTo>
                    <a:pt x="7054" y="4223"/>
                  </a:lnTo>
                  <a:cubicBezTo>
                    <a:pt x="6262" y="4761"/>
                    <a:pt x="5548" y="5408"/>
                    <a:pt x="4934" y="6145"/>
                  </a:cubicBezTo>
                  <a:lnTo>
                    <a:pt x="3045" y="5249"/>
                  </a:lnTo>
                  <a:cubicBezTo>
                    <a:pt x="2937" y="5199"/>
                    <a:pt x="2823" y="5174"/>
                    <a:pt x="2711" y="5174"/>
                  </a:cubicBezTo>
                  <a:cubicBezTo>
                    <a:pt x="2418" y="5174"/>
                    <a:pt x="2137" y="5340"/>
                    <a:pt x="2004" y="5623"/>
                  </a:cubicBezTo>
                  <a:lnTo>
                    <a:pt x="467" y="8868"/>
                  </a:lnTo>
                  <a:cubicBezTo>
                    <a:pt x="282" y="9259"/>
                    <a:pt x="449" y="9725"/>
                    <a:pt x="840" y="9909"/>
                  </a:cubicBezTo>
                  <a:lnTo>
                    <a:pt x="2729" y="10804"/>
                  </a:lnTo>
                  <a:cubicBezTo>
                    <a:pt x="2548" y="11744"/>
                    <a:pt x="2500" y="12707"/>
                    <a:pt x="2587" y="13661"/>
                  </a:cubicBezTo>
                  <a:lnTo>
                    <a:pt x="619" y="14364"/>
                  </a:lnTo>
                  <a:cubicBezTo>
                    <a:pt x="212" y="14510"/>
                    <a:pt x="1" y="14957"/>
                    <a:pt x="145" y="15363"/>
                  </a:cubicBezTo>
                  <a:lnTo>
                    <a:pt x="1354" y="18747"/>
                  </a:lnTo>
                  <a:cubicBezTo>
                    <a:pt x="1467" y="19067"/>
                    <a:pt x="1768" y="19265"/>
                    <a:pt x="2089" y="19265"/>
                  </a:cubicBezTo>
                  <a:cubicBezTo>
                    <a:pt x="2177" y="19265"/>
                    <a:pt x="2266" y="19251"/>
                    <a:pt x="2353" y="19219"/>
                  </a:cubicBezTo>
                  <a:lnTo>
                    <a:pt x="4321" y="18516"/>
                  </a:lnTo>
                  <a:cubicBezTo>
                    <a:pt x="4859" y="19309"/>
                    <a:pt x="5506" y="20023"/>
                    <a:pt x="6243" y="20637"/>
                  </a:cubicBezTo>
                  <a:lnTo>
                    <a:pt x="5347" y="22526"/>
                  </a:lnTo>
                  <a:cubicBezTo>
                    <a:pt x="5163" y="22917"/>
                    <a:pt x="5330" y="23383"/>
                    <a:pt x="5721" y="23567"/>
                  </a:cubicBezTo>
                  <a:lnTo>
                    <a:pt x="8966" y="25104"/>
                  </a:lnTo>
                  <a:cubicBezTo>
                    <a:pt x="9074" y="25155"/>
                    <a:pt x="9188" y="25179"/>
                    <a:pt x="9300" y="25179"/>
                  </a:cubicBezTo>
                  <a:cubicBezTo>
                    <a:pt x="9593" y="25179"/>
                    <a:pt x="9874" y="25014"/>
                    <a:pt x="10007" y="24731"/>
                  </a:cubicBezTo>
                  <a:lnTo>
                    <a:pt x="10902" y="22842"/>
                  </a:lnTo>
                  <a:cubicBezTo>
                    <a:pt x="11540" y="22964"/>
                    <a:pt x="12187" y="23026"/>
                    <a:pt x="12836" y="23026"/>
                  </a:cubicBezTo>
                  <a:cubicBezTo>
                    <a:pt x="13144" y="23026"/>
                    <a:pt x="13452" y="23012"/>
                    <a:pt x="13759" y="22984"/>
                  </a:cubicBezTo>
                  <a:lnTo>
                    <a:pt x="14462" y="24952"/>
                  </a:lnTo>
                  <a:cubicBezTo>
                    <a:pt x="14577" y="25272"/>
                    <a:pt x="14878" y="25471"/>
                    <a:pt x="15200" y="25471"/>
                  </a:cubicBezTo>
                  <a:cubicBezTo>
                    <a:pt x="15286" y="25471"/>
                    <a:pt x="15375" y="25457"/>
                    <a:pt x="15461" y="25426"/>
                  </a:cubicBezTo>
                  <a:lnTo>
                    <a:pt x="18845" y="24217"/>
                  </a:lnTo>
                  <a:cubicBezTo>
                    <a:pt x="19252" y="24071"/>
                    <a:pt x="19463" y="23625"/>
                    <a:pt x="19318" y="23218"/>
                  </a:cubicBezTo>
                  <a:lnTo>
                    <a:pt x="18615" y="21250"/>
                  </a:lnTo>
                  <a:cubicBezTo>
                    <a:pt x="19407" y="20712"/>
                    <a:pt x="20121" y="20065"/>
                    <a:pt x="20735" y="19328"/>
                  </a:cubicBezTo>
                  <a:lnTo>
                    <a:pt x="22624" y="20223"/>
                  </a:lnTo>
                  <a:cubicBezTo>
                    <a:pt x="22732" y="20274"/>
                    <a:pt x="22846" y="20298"/>
                    <a:pt x="22958" y="20298"/>
                  </a:cubicBezTo>
                  <a:cubicBezTo>
                    <a:pt x="23251" y="20298"/>
                    <a:pt x="23532" y="20133"/>
                    <a:pt x="23665" y="19850"/>
                  </a:cubicBezTo>
                  <a:lnTo>
                    <a:pt x="25202" y="16604"/>
                  </a:lnTo>
                  <a:cubicBezTo>
                    <a:pt x="25387" y="16214"/>
                    <a:pt x="25220" y="15748"/>
                    <a:pt x="24829" y="15564"/>
                  </a:cubicBezTo>
                  <a:lnTo>
                    <a:pt x="22940" y="14668"/>
                  </a:lnTo>
                  <a:cubicBezTo>
                    <a:pt x="23121" y="13727"/>
                    <a:pt x="23169" y="12766"/>
                    <a:pt x="23082" y="11812"/>
                  </a:cubicBezTo>
                  <a:lnTo>
                    <a:pt x="25050" y="11107"/>
                  </a:lnTo>
                  <a:cubicBezTo>
                    <a:pt x="25457" y="10963"/>
                    <a:pt x="25668" y="10515"/>
                    <a:pt x="25523" y="10108"/>
                  </a:cubicBezTo>
                  <a:lnTo>
                    <a:pt x="24315" y="6726"/>
                  </a:lnTo>
                  <a:cubicBezTo>
                    <a:pt x="24201" y="6406"/>
                    <a:pt x="23898" y="6207"/>
                    <a:pt x="23577" y="6207"/>
                  </a:cubicBezTo>
                  <a:cubicBezTo>
                    <a:pt x="23491" y="6207"/>
                    <a:pt x="23402" y="6221"/>
                    <a:pt x="23316" y="6252"/>
                  </a:cubicBezTo>
                  <a:lnTo>
                    <a:pt x="21348" y="6956"/>
                  </a:lnTo>
                  <a:cubicBezTo>
                    <a:pt x="20810" y="6162"/>
                    <a:pt x="20163" y="5450"/>
                    <a:pt x="19426" y="4836"/>
                  </a:cubicBezTo>
                  <a:lnTo>
                    <a:pt x="20320" y="2947"/>
                  </a:lnTo>
                  <a:cubicBezTo>
                    <a:pt x="20506" y="2556"/>
                    <a:pt x="20339" y="2090"/>
                    <a:pt x="19948" y="1906"/>
                  </a:cubicBezTo>
                  <a:lnTo>
                    <a:pt x="16703" y="369"/>
                  </a:lnTo>
                  <a:cubicBezTo>
                    <a:pt x="16595" y="318"/>
                    <a:pt x="16481" y="294"/>
                    <a:pt x="16369" y="294"/>
                  </a:cubicBezTo>
                  <a:cubicBezTo>
                    <a:pt x="16076" y="294"/>
                    <a:pt x="15795" y="459"/>
                    <a:pt x="15662" y="742"/>
                  </a:cubicBezTo>
                  <a:lnTo>
                    <a:pt x="14767" y="2631"/>
                  </a:lnTo>
                  <a:cubicBezTo>
                    <a:pt x="14130" y="2508"/>
                    <a:pt x="13485" y="2447"/>
                    <a:pt x="12839" y="2447"/>
                  </a:cubicBezTo>
                  <a:cubicBezTo>
                    <a:pt x="12529" y="2447"/>
                    <a:pt x="12219" y="2461"/>
                    <a:pt x="11910" y="2489"/>
                  </a:cubicBezTo>
                  <a:lnTo>
                    <a:pt x="11207" y="521"/>
                  </a:lnTo>
                  <a:cubicBezTo>
                    <a:pt x="11092" y="200"/>
                    <a:pt x="10791" y="1"/>
                    <a:pt x="1047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66"/>
            <p:cNvSpPr/>
            <p:nvPr/>
          </p:nvSpPr>
          <p:spPr>
            <a:xfrm>
              <a:off x="4277366" y="1220917"/>
              <a:ext cx="292242" cy="292217"/>
            </a:xfrm>
            <a:custGeom>
              <a:rect b="b" l="l" r="r" t="t"/>
              <a:pathLst>
                <a:path extrusionOk="0" h="22901" w="22903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44" name="Google Shape;8344;p66"/>
            <p:cNvGrpSpPr/>
            <p:nvPr/>
          </p:nvGrpSpPr>
          <p:grpSpPr>
            <a:xfrm>
              <a:off x="4644280" y="1290523"/>
              <a:ext cx="143716" cy="29463"/>
              <a:chOff x="4644280" y="1290523"/>
              <a:chExt cx="143716" cy="29463"/>
            </a:xfrm>
          </p:grpSpPr>
          <p:sp>
            <p:nvSpPr>
              <p:cNvPr id="8345" name="Google Shape;8345;p66"/>
              <p:cNvSpPr/>
              <p:nvPr/>
            </p:nvSpPr>
            <p:spPr>
              <a:xfrm>
                <a:off x="4736292" y="1294223"/>
                <a:ext cx="51704" cy="25762"/>
              </a:xfrm>
              <a:custGeom>
                <a:rect b="b" l="l" r="r" t="t"/>
                <a:pathLst>
                  <a:path extrusionOk="0" h="2019" w="4052">
                    <a:moveTo>
                      <a:pt x="273" y="0"/>
                    </a:moveTo>
                    <a:cubicBezTo>
                      <a:pt x="158" y="0"/>
                      <a:pt x="53" y="81"/>
                      <a:pt x="29" y="199"/>
                    </a:cubicBezTo>
                    <a:cubicBezTo>
                      <a:pt x="0" y="339"/>
                      <a:pt x="87" y="475"/>
                      <a:pt x="225" y="507"/>
                    </a:cubicBezTo>
                    <a:cubicBezTo>
                      <a:pt x="1077" y="720"/>
                      <a:pt x="1895" y="1048"/>
                      <a:pt x="2655" y="1487"/>
                    </a:cubicBezTo>
                    <a:lnTo>
                      <a:pt x="2505" y="1740"/>
                    </a:lnTo>
                    <a:cubicBezTo>
                      <a:pt x="2459" y="1818"/>
                      <a:pt x="2511" y="1919"/>
                      <a:pt x="2603" y="1925"/>
                    </a:cubicBezTo>
                    <a:lnTo>
                      <a:pt x="3885" y="2018"/>
                    </a:lnTo>
                    <a:cubicBezTo>
                      <a:pt x="3889" y="2019"/>
                      <a:pt x="3892" y="2019"/>
                      <a:pt x="3896" y="2019"/>
                    </a:cubicBezTo>
                    <a:cubicBezTo>
                      <a:pt x="3991" y="2019"/>
                      <a:pt x="4052" y="1911"/>
                      <a:pt x="3999" y="1829"/>
                    </a:cubicBezTo>
                    <a:lnTo>
                      <a:pt x="3302" y="747"/>
                    </a:lnTo>
                    <a:cubicBezTo>
                      <a:pt x="3278" y="709"/>
                      <a:pt x="3238" y="690"/>
                      <a:pt x="3198" y="690"/>
                    </a:cubicBezTo>
                    <a:cubicBezTo>
                      <a:pt x="3157" y="690"/>
                      <a:pt x="3116" y="710"/>
                      <a:pt x="3093" y="750"/>
                    </a:cubicBezTo>
                    <a:lnTo>
                      <a:pt x="2917" y="1048"/>
                    </a:lnTo>
                    <a:cubicBezTo>
                      <a:pt x="2108" y="582"/>
                      <a:pt x="1237" y="231"/>
                      <a:pt x="330" y="7"/>
                    </a:cubicBezTo>
                    <a:cubicBezTo>
                      <a:pt x="311" y="3"/>
                      <a:pt x="292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6" name="Google Shape;8346;p66"/>
              <p:cNvSpPr/>
              <p:nvPr/>
            </p:nvSpPr>
            <p:spPr>
              <a:xfrm>
                <a:off x="4700066" y="1290523"/>
                <a:ext cx="32206" cy="7988"/>
              </a:xfrm>
              <a:custGeom>
                <a:rect b="b" l="l" r="r" t="t"/>
                <a:pathLst>
                  <a:path extrusionOk="0" h="626" w="2524">
                    <a:moveTo>
                      <a:pt x="787" y="1"/>
                    </a:moveTo>
                    <a:cubicBezTo>
                      <a:pt x="606" y="1"/>
                      <a:pt x="423" y="7"/>
                      <a:pt x="242" y="18"/>
                    </a:cubicBezTo>
                    <a:cubicBezTo>
                      <a:pt x="104" y="31"/>
                      <a:pt x="0" y="151"/>
                      <a:pt x="10" y="291"/>
                    </a:cubicBezTo>
                    <a:cubicBezTo>
                      <a:pt x="21" y="425"/>
                      <a:pt x="131" y="526"/>
                      <a:pt x="264" y="526"/>
                    </a:cubicBezTo>
                    <a:cubicBezTo>
                      <a:pt x="269" y="526"/>
                      <a:pt x="274" y="526"/>
                      <a:pt x="279" y="526"/>
                    </a:cubicBezTo>
                    <a:cubicBezTo>
                      <a:pt x="447" y="516"/>
                      <a:pt x="617" y="510"/>
                      <a:pt x="787" y="510"/>
                    </a:cubicBezTo>
                    <a:cubicBezTo>
                      <a:pt x="1261" y="512"/>
                      <a:pt x="1735" y="548"/>
                      <a:pt x="2204" y="622"/>
                    </a:cubicBezTo>
                    <a:cubicBezTo>
                      <a:pt x="2218" y="624"/>
                      <a:pt x="2232" y="626"/>
                      <a:pt x="2246" y="626"/>
                    </a:cubicBezTo>
                    <a:cubicBezTo>
                      <a:pt x="2364" y="626"/>
                      <a:pt x="2469" y="542"/>
                      <a:pt x="2495" y="422"/>
                    </a:cubicBezTo>
                    <a:cubicBezTo>
                      <a:pt x="2524" y="281"/>
                      <a:pt x="2430" y="145"/>
                      <a:pt x="2289" y="121"/>
                    </a:cubicBezTo>
                    <a:cubicBezTo>
                      <a:pt x="1792" y="41"/>
                      <a:pt x="1289" y="1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66"/>
              <p:cNvSpPr/>
              <p:nvPr/>
            </p:nvSpPr>
            <p:spPr>
              <a:xfrm>
                <a:off x="4644280" y="1300641"/>
                <a:ext cx="20225" cy="13283"/>
              </a:xfrm>
              <a:custGeom>
                <a:rect b="b" l="l" r="r" t="t"/>
                <a:pathLst>
                  <a:path extrusionOk="0" h="1041" w="1585">
                    <a:moveTo>
                      <a:pt x="1331" y="0"/>
                    </a:moveTo>
                    <a:cubicBezTo>
                      <a:pt x="1304" y="0"/>
                      <a:pt x="1277" y="6"/>
                      <a:pt x="1251" y="16"/>
                    </a:cubicBezTo>
                    <a:cubicBezTo>
                      <a:pt x="880" y="175"/>
                      <a:pt x="518" y="356"/>
                      <a:pt x="170" y="558"/>
                    </a:cubicBezTo>
                    <a:cubicBezTo>
                      <a:pt x="60" y="622"/>
                      <a:pt x="1" y="758"/>
                      <a:pt x="47" y="876"/>
                    </a:cubicBezTo>
                    <a:cubicBezTo>
                      <a:pt x="87" y="979"/>
                      <a:pt x="185" y="1040"/>
                      <a:pt x="287" y="1040"/>
                    </a:cubicBezTo>
                    <a:cubicBezTo>
                      <a:pt x="330" y="1040"/>
                      <a:pt x="373" y="1029"/>
                      <a:pt x="414" y="1006"/>
                    </a:cubicBezTo>
                    <a:cubicBezTo>
                      <a:pt x="729" y="822"/>
                      <a:pt x="1056" y="657"/>
                      <a:pt x="1391" y="513"/>
                    </a:cubicBezTo>
                    <a:cubicBezTo>
                      <a:pt x="1520" y="457"/>
                      <a:pt x="1584" y="311"/>
                      <a:pt x="1540" y="178"/>
                    </a:cubicBezTo>
                    <a:lnTo>
                      <a:pt x="1527" y="141"/>
                    </a:lnTo>
                    <a:cubicBezTo>
                      <a:pt x="1497" y="55"/>
                      <a:pt x="1417" y="0"/>
                      <a:pt x="133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66"/>
              <p:cNvSpPr/>
              <p:nvPr/>
            </p:nvSpPr>
            <p:spPr>
              <a:xfrm>
                <a:off x="4667822" y="1291888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3"/>
                    </a:cubicBezTo>
                    <a:lnTo>
                      <a:pt x="1871" y="4"/>
                    </a:lnTo>
                    <a:cubicBezTo>
                      <a:pt x="1306" y="88"/>
                      <a:pt x="748" y="220"/>
                      <a:pt x="205" y="400"/>
                    </a:cubicBezTo>
                    <a:cubicBezTo>
                      <a:pt x="71" y="446"/>
                      <a:pt x="0" y="592"/>
                      <a:pt x="47" y="725"/>
                    </a:cubicBezTo>
                    <a:cubicBezTo>
                      <a:pt x="84" y="830"/>
                      <a:pt x="182" y="896"/>
                      <a:pt x="288" y="896"/>
                    </a:cubicBezTo>
                    <a:cubicBezTo>
                      <a:pt x="315" y="896"/>
                      <a:pt x="343" y="891"/>
                      <a:pt x="370" y="882"/>
                    </a:cubicBezTo>
                    <a:cubicBezTo>
                      <a:pt x="881" y="714"/>
                      <a:pt x="1406" y="587"/>
                      <a:pt x="1940" y="509"/>
                    </a:cubicBezTo>
                    <a:cubicBezTo>
                      <a:pt x="2079" y="490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49" name="Google Shape;8349;p66"/>
            <p:cNvGrpSpPr/>
            <p:nvPr/>
          </p:nvGrpSpPr>
          <p:grpSpPr>
            <a:xfrm>
              <a:off x="4356567" y="1191441"/>
              <a:ext cx="143690" cy="29488"/>
              <a:chOff x="4356567" y="1191441"/>
              <a:chExt cx="143690" cy="29488"/>
            </a:xfrm>
          </p:grpSpPr>
          <p:sp>
            <p:nvSpPr>
              <p:cNvPr id="8350" name="Google Shape;8350;p66"/>
              <p:cNvSpPr/>
              <p:nvPr/>
            </p:nvSpPr>
            <p:spPr>
              <a:xfrm>
                <a:off x="4448554" y="1195154"/>
                <a:ext cx="51704" cy="25775"/>
              </a:xfrm>
              <a:custGeom>
                <a:rect b="b" l="l" r="r" t="t"/>
                <a:pathLst>
                  <a:path extrusionOk="0" h="2020" w="4052">
                    <a:moveTo>
                      <a:pt x="272" y="1"/>
                    </a:moveTo>
                    <a:cubicBezTo>
                      <a:pt x="157" y="1"/>
                      <a:pt x="54" y="82"/>
                      <a:pt x="29" y="200"/>
                    </a:cubicBezTo>
                    <a:cubicBezTo>
                      <a:pt x="0" y="338"/>
                      <a:pt x="87" y="474"/>
                      <a:pt x="225" y="507"/>
                    </a:cubicBezTo>
                    <a:cubicBezTo>
                      <a:pt x="1077" y="719"/>
                      <a:pt x="1895" y="1049"/>
                      <a:pt x="2657" y="1486"/>
                    </a:cubicBezTo>
                    <a:lnTo>
                      <a:pt x="2505" y="1740"/>
                    </a:lnTo>
                    <a:cubicBezTo>
                      <a:pt x="2459" y="1819"/>
                      <a:pt x="2511" y="1918"/>
                      <a:pt x="2603" y="1926"/>
                    </a:cubicBezTo>
                    <a:lnTo>
                      <a:pt x="3887" y="2019"/>
                    </a:lnTo>
                    <a:cubicBezTo>
                      <a:pt x="3890" y="2019"/>
                      <a:pt x="3893" y="2019"/>
                      <a:pt x="3895" y="2019"/>
                    </a:cubicBezTo>
                    <a:cubicBezTo>
                      <a:pt x="3991" y="2019"/>
                      <a:pt x="4052" y="1913"/>
                      <a:pt x="3999" y="1830"/>
                    </a:cubicBezTo>
                    <a:lnTo>
                      <a:pt x="3302" y="746"/>
                    </a:lnTo>
                    <a:cubicBezTo>
                      <a:pt x="3278" y="709"/>
                      <a:pt x="3239" y="690"/>
                      <a:pt x="3200" y="690"/>
                    </a:cubicBezTo>
                    <a:cubicBezTo>
                      <a:pt x="3159" y="690"/>
                      <a:pt x="3118" y="711"/>
                      <a:pt x="3094" y="751"/>
                    </a:cubicBezTo>
                    <a:lnTo>
                      <a:pt x="2917" y="1047"/>
                    </a:lnTo>
                    <a:cubicBezTo>
                      <a:pt x="2108" y="581"/>
                      <a:pt x="1237" y="230"/>
                      <a:pt x="330" y="8"/>
                    </a:cubicBezTo>
                    <a:cubicBezTo>
                      <a:pt x="311" y="3"/>
                      <a:pt x="291" y="1"/>
                      <a:pt x="272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1" name="Google Shape;8351;p66"/>
              <p:cNvSpPr/>
              <p:nvPr/>
            </p:nvSpPr>
            <p:spPr>
              <a:xfrm>
                <a:off x="4412341" y="1191441"/>
                <a:ext cx="32206" cy="8013"/>
              </a:xfrm>
              <a:custGeom>
                <a:rect b="b" l="l" r="r" t="t"/>
                <a:pathLst>
                  <a:path extrusionOk="0" h="628" w="2524">
                    <a:moveTo>
                      <a:pt x="787" y="1"/>
                    </a:moveTo>
                    <a:cubicBezTo>
                      <a:pt x="605" y="1"/>
                      <a:pt x="424" y="7"/>
                      <a:pt x="241" y="19"/>
                    </a:cubicBezTo>
                    <a:cubicBezTo>
                      <a:pt x="103" y="31"/>
                      <a:pt x="1" y="153"/>
                      <a:pt x="11" y="291"/>
                    </a:cubicBezTo>
                    <a:cubicBezTo>
                      <a:pt x="20" y="425"/>
                      <a:pt x="132" y="528"/>
                      <a:pt x="263" y="528"/>
                    </a:cubicBezTo>
                    <a:cubicBezTo>
                      <a:pt x="268" y="528"/>
                      <a:pt x="273" y="528"/>
                      <a:pt x="278" y="528"/>
                    </a:cubicBezTo>
                    <a:cubicBezTo>
                      <a:pt x="448" y="518"/>
                      <a:pt x="617" y="512"/>
                      <a:pt x="787" y="512"/>
                    </a:cubicBezTo>
                    <a:cubicBezTo>
                      <a:pt x="1261" y="512"/>
                      <a:pt x="1734" y="550"/>
                      <a:pt x="2203" y="624"/>
                    </a:cubicBezTo>
                    <a:cubicBezTo>
                      <a:pt x="2217" y="626"/>
                      <a:pt x="2231" y="627"/>
                      <a:pt x="2245" y="627"/>
                    </a:cubicBezTo>
                    <a:cubicBezTo>
                      <a:pt x="2363" y="627"/>
                      <a:pt x="2470" y="544"/>
                      <a:pt x="2494" y="424"/>
                    </a:cubicBezTo>
                    <a:cubicBezTo>
                      <a:pt x="2523" y="283"/>
                      <a:pt x="2430" y="145"/>
                      <a:pt x="2288" y="121"/>
                    </a:cubicBezTo>
                    <a:cubicBezTo>
                      <a:pt x="1791" y="43"/>
                      <a:pt x="1288" y="3"/>
                      <a:pt x="78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2" name="Google Shape;8352;p66"/>
              <p:cNvSpPr/>
              <p:nvPr/>
            </p:nvSpPr>
            <p:spPr>
              <a:xfrm>
                <a:off x="4356567" y="1201573"/>
                <a:ext cx="20212" cy="13270"/>
              </a:xfrm>
              <a:custGeom>
                <a:rect b="b" l="l" r="r" t="t"/>
                <a:pathLst>
                  <a:path extrusionOk="0" h="1040" w="1584">
                    <a:moveTo>
                      <a:pt x="1330" y="1"/>
                    </a:moveTo>
                    <a:cubicBezTo>
                      <a:pt x="1303" y="1"/>
                      <a:pt x="1276" y="6"/>
                      <a:pt x="1249" y="17"/>
                    </a:cubicBezTo>
                    <a:cubicBezTo>
                      <a:pt x="878" y="174"/>
                      <a:pt x="518" y="355"/>
                      <a:pt x="168" y="557"/>
                    </a:cubicBezTo>
                    <a:cubicBezTo>
                      <a:pt x="58" y="621"/>
                      <a:pt x="0" y="757"/>
                      <a:pt x="47" y="876"/>
                    </a:cubicBezTo>
                    <a:cubicBezTo>
                      <a:pt x="86" y="979"/>
                      <a:pt x="183" y="1040"/>
                      <a:pt x="284" y="1040"/>
                    </a:cubicBezTo>
                    <a:cubicBezTo>
                      <a:pt x="327" y="1040"/>
                      <a:pt x="371" y="1029"/>
                      <a:pt x="412" y="1005"/>
                    </a:cubicBezTo>
                    <a:cubicBezTo>
                      <a:pt x="727" y="823"/>
                      <a:pt x="1054" y="658"/>
                      <a:pt x="1389" y="512"/>
                    </a:cubicBezTo>
                    <a:cubicBezTo>
                      <a:pt x="1518" y="458"/>
                      <a:pt x="1584" y="312"/>
                      <a:pt x="1538" y="177"/>
                    </a:cubicBezTo>
                    <a:lnTo>
                      <a:pt x="1525" y="141"/>
                    </a:lnTo>
                    <a:cubicBezTo>
                      <a:pt x="1496" y="54"/>
                      <a:pt x="1415" y="1"/>
                      <a:pt x="133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66"/>
              <p:cNvSpPr/>
              <p:nvPr/>
            </p:nvSpPr>
            <p:spPr>
              <a:xfrm>
                <a:off x="4380084" y="1192832"/>
                <a:ext cx="27779" cy="11433"/>
              </a:xfrm>
              <a:custGeom>
                <a:rect b="b" l="l" r="r" t="t"/>
                <a:pathLst>
                  <a:path extrusionOk="0" h="896" w="2177">
                    <a:moveTo>
                      <a:pt x="1906" y="0"/>
                    </a:moveTo>
                    <a:cubicBezTo>
                      <a:pt x="1894" y="0"/>
                      <a:pt x="1883" y="1"/>
                      <a:pt x="1871" y="2"/>
                    </a:cubicBezTo>
                    <a:cubicBezTo>
                      <a:pt x="1306" y="87"/>
                      <a:pt x="748" y="220"/>
                      <a:pt x="205" y="400"/>
                    </a:cubicBezTo>
                    <a:cubicBezTo>
                      <a:pt x="71" y="444"/>
                      <a:pt x="0" y="590"/>
                      <a:pt x="47" y="725"/>
                    </a:cubicBezTo>
                    <a:cubicBezTo>
                      <a:pt x="84" y="829"/>
                      <a:pt x="183" y="895"/>
                      <a:pt x="288" y="895"/>
                    </a:cubicBezTo>
                    <a:cubicBezTo>
                      <a:pt x="316" y="895"/>
                      <a:pt x="343" y="891"/>
                      <a:pt x="370" y="882"/>
                    </a:cubicBezTo>
                    <a:cubicBezTo>
                      <a:pt x="883" y="712"/>
                      <a:pt x="1408" y="587"/>
                      <a:pt x="1941" y="507"/>
                    </a:cubicBezTo>
                    <a:cubicBezTo>
                      <a:pt x="2081" y="488"/>
                      <a:pt x="2177" y="360"/>
                      <a:pt x="2157" y="220"/>
                    </a:cubicBezTo>
                    <a:cubicBezTo>
                      <a:pt x="2140" y="93"/>
                      <a:pt x="2031" y="0"/>
                      <a:pt x="190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4" name="Google Shape;8354;p66"/>
            <p:cNvGrpSpPr/>
            <p:nvPr/>
          </p:nvGrpSpPr>
          <p:grpSpPr>
            <a:xfrm>
              <a:off x="4339009" y="1863727"/>
              <a:ext cx="143703" cy="29476"/>
              <a:chOff x="4339009" y="1863727"/>
              <a:chExt cx="143703" cy="29476"/>
            </a:xfrm>
          </p:grpSpPr>
          <p:sp>
            <p:nvSpPr>
              <p:cNvPr id="8355" name="Google Shape;8355;p66"/>
              <p:cNvSpPr/>
              <p:nvPr/>
            </p:nvSpPr>
            <p:spPr>
              <a:xfrm>
                <a:off x="4339009" y="1863727"/>
                <a:ext cx="51691" cy="25762"/>
              </a:xfrm>
              <a:custGeom>
                <a:rect b="b" l="l" r="r" t="t"/>
                <a:pathLst>
                  <a:path extrusionOk="0" h="2019" w="4051">
                    <a:moveTo>
                      <a:pt x="157" y="1"/>
                    </a:moveTo>
                    <a:cubicBezTo>
                      <a:pt x="61" y="1"/>
                      <a:pt x="1" y="107"/>
                      <a:pt x="54" y="190"/>
                    </a:cubicBezTo>
                    <a:lnTo>
                      <a:pt x="750" y="1274"/>
                    </a:lnTo>
                    <a:cubicBezTo>
                      <a:pt x="774" y="1311"/>
                      <a:pt x="813" y="1330"/>
                      <a:pt x="852" y="1330"/>
                    </a:cubicBezTo>
                    <a:cubicBezTo>
                      <a:pt x="893" y="1330"/>
                      <a:pt x="935" y="1309"/>
                      <a:pt x="958" y="1269"/>
                    </a:cubicBezTo>
                    <a:lnTo>
                      <a:pt x="1136" y="973"/>
                    </a:lnTo>
                    <a:cubicBezTo>
                      <a:pt x="1945" y="1439"/>
                      <a:pt x="2816" y="1788"/>
                      <a:pt x="3722" y="2012"/>
                    </a:cubicBezTo>
                    <a:cubicBezTo>
                      <a:pt x="3741" y="2017"/>
                      <a:pt x="3761" y="2019"/>
                      <a:pt x="3779" y="2019"/>
                    </a:cubicBezTo>
                    <a:cubicBezTo>
                      <a:pt x="3895" y="2019"/>
                      <a:pt x="3999" y="1938"/>
                      <a:pt x="4023" y="1820"/>
                    </a:cubicBezTo>
                    <a:cubicBezTo>
                      <a:pt x="4051" y="1682"/>
                      <a:pt x="3964" y="1546"/>
                      <a:pt x="3828" y="1512"/>
                    </a:cubicBezTo>
                    <a:cubicBezTo>
                      <a:pt x="2976" y="1301"/>
                      <a:pt x="2158" y="971"/>
                      <a:pt x="1396" y="534"/>
                    </a:cubicBezTo>
                    <a:lnTo>
                      <a:pt x="1548" y="279"/>
                    </a:lnTo>
                    <a:cubicBezTo>
                      <a:pt x="1594" y="201"/>
                      <a:pt x="1541" y="100"/>
                      <a:pt x="1450" y="94"/>
                    </a:cubicBezTo>
                    <a:lnTo>
                      <a:pt x="166" y="1"/>
                    </a:lnTo>
                    <a:cubicBezTo>
                      <a:pt x="163" y="1"/>
                      <a:pt x="160" y="1"/>
                      <a:pt x="157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66"/>
              <p:cNvSpPr/>
              <p:nvPr/>
            </p:nvSpPr>
            <p:spPr>
              <a:xfrm>
                <a:off x="4394732" y="1885202"/>
                <a:ext cx="32193" cy="8001"/>
              </a:xfrm>
              <a:custGeom>
                <a:rect b="b" l="l" r="r" t="t"/>
                <a:pathLst>
                  <a:path extrusionOk="0" h="627" w="2523">
                    <a:moveTo>
                      <a:pt x="279" y="1"/>
                    </a:moveTo>
                    <a:cubicBezTo>
                      <a:pt x="160" y="1"/>
                      <a:pt x="54" y="84"/>
                      <a:pt x="29" y="204"/>
                    </a:cubicBezTo>
                    <a:cubicBezTo>
                      <a:pt x="1" y="345"/>
                      <a:pt x="93" y="483"/>
                      <a:pt x="236" y="507"/>
                    </a:cubicBezTo>
                    <a:cubicBezTo>
                      <a:pt x="732" y="585"/>
                      <a:pt x="1235" y="625"/>
                      <a:pt x="1738" y="627"/>
                    </a:cubicBezTo>
                    <a:cubicBezTo>
                      <a:pt x="1919" y="627"/>
                      <a:pt x="2102" y="621"/>
                      <a:pt x="2282" y="609"/>
                    </a:cubicBezTo>
                    <a:cubicBezTo>
                      <a:pt x="2420" y="596"/>
                      <a:pt x="2523" y="475"/>
                      <a:pt x="2513" y="337"/>
                    </a:cubicBezTo>
                    <a:cubicBezTo>
                      <a:pt x="2504" y="203"/>
                      <a:pt x="2392" y="100"/>
                      <a:pt x="2260" y="100"/>
                    </a:cubicBezTo>
                    <a:cubicBezTo>
                      <a:pt x="2255" y="100"/>
                      <a:pt x="2251" y="100"/>
                      <a:pt x="2246" y="100"/>
                    </a:cubicBezTo>
                    <a:cubicBezTo>
                      <a:pt x="2076" y="110"/>
                      <a:pt x="1908" y="116"/>
                      <a:pt x="1738" y="116"/>
                    </a:cubicBezTo>
                    <a:cubicBezTo>
                      <a:pt x="1262" y="116"/>
                      <a:pt x="790" y="78"/>
                      <a:pt x="321" y="4"/>
                    </a:cubicBezTo>
                    <a:cubicBezTo>
                      <a:pt x="307" y="2"/>
                      <a:pt x="293" y="1"/>
                      <a:pt x="27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66"/>
              <p:cNvSpPr/>
              <p:nvPr/>
            </p:nvSpPr>
            <p:spPr>
              <a:xfrm>
                <a:off x="4462488" y="1869814"/>
                <a:ext cx="20225" cy="13258"/>
              </a:xfrm>
              <a:custGeom>
                <a:rect b="b" l="l" r="r" t="t"/>
                <a:pathLst>
                  <a:path extrusionOk="0" h="1039" w="1585">
                    <a:moveTo>
                      <a:pt x="1300" y="0"/>
                    </a:moveTo>
                    <a:cubicBezTo>
                      <a:pt x="1257" y="0"/>
                      <a:pt x="1213" y="11"/>
                      <a:pt x="1173" y="35"/>
                    </a:cubicBezTo>
                    <a:cubicBezTo>
                      <a:pt x="857" y="217"/>
                      <a:pt x="531" y="382"/>
                      <a:pt x="196" y="528"/>
                    </a:cubicBezTo>
                    <a:cubicBezTo>
                      <a:pt x="66" y="582"/>
                      <a:pt x="1" y="728"/>
                      <a:pt x="47" y="863"/>
                    </a:cubicBezTo>
                    <a:lnTo>
                      <a:pt x="60" y="899"/>
                    </a:lnTo>
                    <a:cubicBezTo>
                      <a:pt x="89" y="986"/>
                      <a:pt x="169" y="1039"/>
                      <a:pt x="255" y="1039"/>
                    </a:cubicBezTo>
                    <a:cubicBezTo>
                      <a:pt x="282" y="1039"/>
                      <a:pt x="309" y="1034"/>
                      <a:pt x="335" y="1023"/>
                    </a:cubicBezTo>
                    <a:cubicBezTo>
                      <a:pt x="707" y="866"/>
                      <a:pt x="1067" y="685"/>
                      <a:pt x="1416" y="483"/>
                    </a:cubicBezTo>
                    <a:cubicBezTo>
                      <a:pt x="1527" y="419"/>
                      <a:pt x="1584" y="283"/>
                      <a:pt x="1538" y="164"/>
                    </a:cubicBezTo>
                    <a:cubicBezTo>
                      <a:pt x="1499" y="61"/>
                      <a:pt x="1401" y="0"/>
                      <a:pt x="130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66"/>
              <p:cNvSpPr/>
              <p:nvPr/>
            </p:nvSpPr>
            <p:spPr>
              <a:xfrm>
                <a:off x="4431392" y="1880392"/>
                <a:ext cx="27804" cy="11433"/>
              </a:xfrm>
              <a:custGeom>
                <a:rect b="b" l="l" r="r" t="t"/>
                <a:pathLst>
                  <a:path extrusionOk="0" h="896" w="2179">
                    <a:moveTo>
                      <a:pt x="1890" y="1"/>
                    </a:moveTo>
                    <a:cubicBezTo>
                      <a:pt x="1863" y="1"/>
                      <a:pt x="1835" y="5"/>
                      <a:pt x="1808" y="14"/>
                    </a:cubicBezTo>
                    <a:cubicBezTo>
                      <a:pt x="1296" y="184"/>
                      <a:pt x="771" y="309"/>
                      <a:pt x="237" y="389"/>
                    </a:cubicBezTo>
                    <a:cubicBezTo>
                      <a:pt x="98" y="408"/>
                      <a:pt x="0" y="536"/>
                      <a:pt x="20" y="676"/>
                    </a:cubicBezTo>
                    <a:cubicBezTo>
                      <a:pt x="37" y="803"/>
                      <a:pt x="147" y="896"/>
                      <a:pt x="273" y="896"/>
                    </a:cubicBezTo>
                    <a:cubicBezTo>
                      <a:pt x="284" y="896"/>
                      <a:pt x="296" y="895"/>
                      <a:pt x="308" y="893"/>
                    </a:cubicBezTo>
                    <a:cubicBezTo>
                      <a:pt x="873" y="809"/>
                      <a:pt x="1430" y="676"/>
                      <a:pt x="1973" y="496"/>
                    </a:cubicBezTo>
                    <a:cubicBezTo>
                      <a:pt x="2106" y="451"/>
                      <a:pt x="2178" y="306"/>
                      <a:pt x="2132" y="171"/>
                    </a:cubicBezTo>
                    <a:cubicBezTo>
                      <a:pt x="2095" y="67"/>
                      <a:pt x="1996" y="1"/>
                      <a:pt x="189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59" name="Google Shape;8359;p66"/>
            <p:cNvGrpSpPr/>
            <p:nvPr/>
          </p:nvGrpSpPr>
          <p:grpSpPr>
            <a:xfrm>
              <a:off x="4206459" y="1607315"/>
              <a:ext cx="29539" cy="142899"/>
              <a:chOff x="4206459" y="1607315"/>
              <a:chExt cx="29539" cy="142899"/>
            </a:xfrm>
          </p:grpSpPr>
          <p:sp>
            <p:nvSpPr>
              <p:cNvPr id="8360" name="Google Shape;8360;p66"/>
              <p:cNvSpPr/>
              <p:nvPr/>
            </p:nvSpPr>
            <p:spPr>
              <a:xfrm>
                <a:off x="4209840" y="1607315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920" y="0"/>
                    </a:moveTo>
                    <a:cubicBezTo>
                      <a:pt x="1898" y="0"/>
                      <a:pt x="1876" y="6"/>
                      <a:pt x="1854" y="20"/>
                    </a:cubicBezTo>
                    <a:lnTo>
                      <a:pt x="772" y="717"/>
                    </a:lnTo>
                    <a:cubicBezTo>
                      <a:pt x="695" y="766"/>
                      <a:pt x="697" y="878"/>
                      <a:pt x="775" y="926"/>
                    </a:cubicBezTo>
                    <a:lnTo>
                      <a:pt x="1073" y="1102"/>
                    </a:lnTo>
                    <a:cubicBezTo>
                      <a:pt x="607" y="1911"/>
                      <a:pt x="256" y="2782"/>
                      <a:pt x="32" y="3689"/>
                    </a:cubicBezTo>
                    <a:cubicBezTo>
                      <a:pt x="0" y="3825"/>
                      <a:pt x="87" y="3962"/>
                      <a:pt x="224" y="3990"/>
                    </a:cubicBezTo>
                    <a:cubicBezTo>
                      <a:pt x="242" y="3993"/>
                      <a:pt x="260" y="3995"/>
                      <a:pt x="278" y="3995"/>
                    </a:cubicBezTo>
                    <a:cubicBezTo>
                      <a:pt x="397" y="3995"/>
                      <a:pt x="502" y="3914"/>
                      <a:pt x="532" y="3794"/>
                    </a:cubicBezTo>
                    <a:cubicBezTo>
                      <a:pt x="743" y="2942"/>
                      <a:pt x="1073" y="2124"/>
                      <a:pt x="1512" y="1363"/>
                    </a:cubicBezTo>
                    <a:lnTo>
                      <a:pt x="1765" y="1514"/>
                    </a:lnTo>
                    <a:cubicBezTo>
                      <a:pt x="1785" y="1526"/>
                      <a:pt x="1806" y="1531"/>
                      <a:pt x="1827" y="1531"/>
                    </a:cubicBezTo>
                    <a:cubicBezTo>
                      <a:pt x="1888" y="1531"/>
                      <a:pt x="1946" y="1484"/>
                      <a:pt x="1951" y="1416"/>
                    </a:cubicBezTo>
                    <a:lnTo>
                      <a:pt x="2043" y="134"/>
                    </a:lnTo>
                    <a:cubicBezTo>
                      <a:pt x="2049" y="57"/>
                      <a:pt x="1988" y="0"/>
                      <a:pt x="1920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1" name="Google Shape;8361;p66"/>
              <p:cNvSpPr/>
              <p:nvPr/>
            </p:nvSpPr>
            <p:spPr>
              <a:xfrm>
                <a:off x="4206459" y="1662910"/>
                <a:ext cx="8230" cy="31785"/>
              </a:xfrm>
              <a:custGeom>
                <a:rect b="b" l="l" r="r" t="t"/>
                <a:pathLst>
                  <a:path extrusionOk="0" h="2491" w="645">
                    <a:moveTo>
                      <a:pt x="371" y="1"/>
                    </a:moveTo>
                    <a:cubicBezTo>
                      <a:pt x="249" y="1"/>
                      <a:pt x="141" y="89"/>
                      <a:pt x="121" y="212"/>
                    </a:cubicBezTo>
                    <a:cubicBezTo>
                      <a:pt x="41" y="709"/>
                      <a:pt x="1" y="1212"/>
                      <a:pt x="1" y="1714"/>
                    </a:cubicBezTo>
                    <a:cubicBezTo>
                      <a:pt x="1" y="1895"/>
                      <a:pt x="7" y="2078"/>
                      <a:pt x="19" y="2259"/>
                    </a:cubicBezTo>
                    <a:cubicBezTo>
                      <a:pt x="31" y="2390"/>
                      <a:pt x="140" y="2490"/>
                      <a:pt x="270" y="2490"/>
                    </a:cubicBezTo>
                    <a:cubicBezTo>
                      <a:pt x="277" y="2490"/>
                      <a:pt x="284" y="2490"/>
                      <a:pt x="291" y="2489"/>
                    </a:cubicBezTo>
                    <a:cubicBezTo>
                      <a:pt x="428" y="2480"/>
                      <a:pt x="534" y="2361"/>
                      <a:pt x="526" y="2222"/>
                    </a:cubicBezTo>
                    <a:cubicBezTo>
                      <a:pt x="517" y="2054"/>
                      <a:pt x="510" y="1884"/>
                      <a:pt x="510" y="1714"/>
                    </a:cubicBezTo>
                    <a:cubicBezTo>
                      <a:pt x="512" y="1240"/>
                      <a:pt x="549" y="766"/>
                      <a:pt x="622" y="297"/>
                    </a:cubicBezTo>
                    <a:cubicBezTo>
                      <a:pt x="645" y="163"/>
                      <a:pt x="557" y="35"/>
                      <a:pt x="422" y="6"/>
                    </a:cubicBezTo>
                    <a:cubicBezTo>
                      <a:pt x="405" y="2"/>
                      <a:pt x="388" y="1"/>
                      <a:pt x="371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66"/>
              <p:cNvSpPr/>
              <p:nvPr/>
            </p:nvSpPr>
            <p:spPr>
              <a:xfrm>
                <a:off x="4216194" y="1730768"/>
                <a:ext cx="14227" cy="19446"/>
              </a:xfrm>
              <a:custGeom>
                <a:rect b="b" l="l" r="r" t="t"/>
                <a:pathLst>
                  <a:path extrusionOk="0" h="1524" w="1115">
                    <a:moveTo>
                      <a:pt x="296" y="1"/>
                    </a:moveTo>
                    <a:cubicBezTo>
                      <a:pt x="267" y="1"/>
                      <a:pt x="237" y="5"/>
                      <a:pt x="208" y="15"/>
                    </a:cubicBezTo>
                    <a:lnTo>
                      <a:pt x="171" y="28"/>
                    </a:lnTo>
                    <a:cubicBezTo>
                      <a:pt x="58" y="67"/>
                      <a:pt x="0" y="193"/>
                      <a:pt x="47" y="304"/>
                    </a:cubicBezTo>
                    <a:cubicBezTo>
                      <a:pt x="205" y="675"/>
                      <a:pt x="384" y="1035"/>
                      <a:pt x="588" y="1385"/>
                    </a:cubicBezTo>
                    <a:cubicBezTo>
                      <a:pt x="637" y="1469"/>
                      <a:pt x="728" y="1524"/>
                      <a:pt x="822" y="1524"/>
                    </a:cubicBezTo>
                    <a:cubicBezTo>
                      <a:pt x="850" y="1524"/>
                      <a:pt x="879" y="1519"/>
                      <a:pt x="906" y="1508"/>
                    </a:cubicBezTo>
                    <a:cubicBezTo>
                      <a:pt x="1052" y="1450"/>
                      <a:pt x="1115" y="1277"/>
                      <a:pt x="1036" y="1141"/>
                    </a:cubicBezTo>
                    <a:cubicBezTo>
                      <a:pt x="852" y="826"/>
                      <a:pt x="687" y="499"/>
                      <a:pt x="543" y="164"/>
                    </a:cubicBezTo>
                    <a:cubicBezTo>
                      <a:pt x="499" y="63"/>
                      <a:pt x="400" y="1"/>
                      <a:pt x="296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66"/>
              <p:cNvSpPr/>
              <p:nvPr/>
            </p:nvSpPr>
            <p:spPr>
              <a:xfrm>
                <a:off x="4207607" y="1699506"/>
                <a:ext cx="12045" cy="27153"/>
              </a:xfrm>
              <a:custGeom>
                <a:rect b="b" l="l" r="r" t="t"/>
                <a:pathLst>
                  <a:path extrusionOk="0" h="2128" w="944">
                    <a:moveTo>
                      <a:pt x="273" y="0"/>
                    </a:moveTo>
                    <a:cubicBezTo>
                      <a:pt x="261" y="0"/>
                      <a:pt x="249" y="1"/>
                      <a:pt x="238" y="3"/>
                    </a:cubicBezTo>
                    <a:cubicBezTo>
                      <a:pt x="98" y="22"/>
                      <a:pt x="1" y="150"/>
                      <a:pt x="20" y="289"/>
                    </a:cubicBezTo>
                    <a:lnTo>
                      <a:pt x="21" y="289"/>
                    </a:lnTo>
                    <a:cubicBezTo>
                      <a:pt x="105" y="854"/>
                      <a:pt x="238" y="1412"/>
                      <a:pt x="417" y="1955"/>
                    </a:cubicBezTo>
                    <a:cubicBezTo>
                      <a:pt x="454" y="2061"/>
                      <a:pt x="553" y="2127"/>
                      <a:pt x="658" y="2127"/>
                    </a:cubicBezTo>
                    <a:cubicBezTo>
                      <a:pt x="686" y="2127"/>
                      <a:pt x="714" y="2123"/>
                      <a:pt x="742" y="2113"/>
                    </a:cubicBezTo>
                    <a:cubicBezTo>
                      <a:pt x="875" y="2067"/>
                      <a:pt x="944" y="1923"/>
                      <a:pt x="899" y="1790"/>
                    </a:cubicBezTo>
                    <a:cubicBezTo>
                      <a:pt x="731" y="1279"/>
                      <a:pt x="604" y="754"/>
                      <a:pt x="526" y="220"/>
                    </a:cubicBezTo>
                    <a:cubicBezTo>
                      <a:pt x="508" y="93"/>
                      <a:pt x="398" y="0"/>
                      <a:pt x="273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64" name="Google Shape;8364;p66"/>
            <p:cNvSpPr/>
            <p:nvPr/>
          </p:nvSpPr>
          <p:spPr>
            <a:xfrm>
              <a:off x="4250519" y="1416170"/>
              <a:ext cx="26783" cy="52303"/>
            </a:xfrm>
            <a:custGeom>
              <a:rect b="b" l="l" r="r" t="t"/>
              <a:pathLst>
                <a:path extrusionOk="0" h="4099" w="2099">
                  <a:moveTo>
                    <a:pt x="412" y="1"/>
                  </a:moveTo>
                  <a:cubicBezTo>
                    <a:pt x="358" y="1"/>
                    <a:pt x="305" y="37"/>
                    <a:pt x="292" y="98"/>
                  </a:cubicBezTo>
                  <a:lnTo>
                    <a:pt x="18" y="1357"/>
                  </a:lnTo>
                  <a:cubicBezTo>
                    <a:pt x="1" y="1436"/>
                    <a:pt x="62" y="1506"/>
                    <a:pt x="139" y="1506"/>
                  </a:cubicBezTo>
                  <a:cubicBezTo>
                    <a:pt x="149" y="1506"/>
                    <a:pt x="158" y="1505"/>
                    <a:pt x="169" y="1502"/>
                  </a:cubicBezTo>
                  <a:lnTo>
                    <a:pt x="503" y="1416"/>
                  </a:lnTo>
                  <a:cubicBezTo>
                    <a:pt x="745" y="2317"/>
                    <a:pt x="1113" y="3181"/>
                    <a:pt x="1597" y="3981"/>
                  </a:cubicBezTo>
                  <a:cubicBezTo>
                    <a:pt x="1644" y="4057"/>
                    <a:pt x="1725" y="4099"/>
                    <a:pt x="1809" y="4099"/>
                  </a:cubicBezTo>
                  <a:cubicBezTo>
                    <a:pt x="1856" y="4099"/>
                    <a:pt x="1903" y="4086"/>
                    <a:pt x="1946" y="4058"/>
                  </a:cubicBezTo>
                  <a:cubicBezTo>
                    <a:pt x="2063" y="3980"/>
                    <a:pt x="2098" y="3823"/>
                    <a:pt x="2024" y="3703"/>
                  </a:cubicBezTo>
                  <a:cubicBezTo>
                    <a:pt x="1571" y="2950"/>
                    <a:pt x="1225" y="2138"/>
                    <a:pt x="998" y="1291"/>
                  </a:cubicBezTo>
                  <a:lnTo>
                    <a:pt x="1283" y="1217"/>
                  </a:lnTo>
                  <a:cubicBezTo>
                    <a:pt x="1373" y="1195"/>
                    <a:pt x="1406" y="1086"/>
                    <a:pt x="1347" y="1017"/>
                  </a:cubicBezTo>
                  <a:lnTo>
                    <a:pt x="505" y="44"/>
                  </a:lnTo>
                  <a:cubicBezTo>
                    <a:pt x="479" y="14"/>
                    <a:pt x="445" y="1"/>
                    <a:pt x="412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66"/>
            <p:cNvSpPr/>
            <p:nvPr/>
          </p:nvSpPr>
          <p:spPr>
            <a:xfrm>
              <a:off x="4276166" y="1471370"/>
              <a:ext cx="24359" cy="25290"/>
            </a:xfrm>
            <a:custGeom>
              <a:rect b="b" l="l" r="r" t="t"/>
              <a:pathLst>
                <a:path extrusionOk="0" h="1982" w="1909">
                  <a:moveTo>
                    <a:pt x="291" y="0"/>
                  </a:moveTo>
                  <a:cubicBezTo>
                    <a:pt x="243" y="0"/>
                    <a:pt x="195" y="14"/>
                    <a:pt x="152" y="41"/>
                  </a:cubicBezTo>
                  <a:cubicBezTo>
                    <a:pt x="30" y="121"/>
                    <a:pt x="0" y="285"/>
                    <a:pt x="85" y="403"/>
                  </a:cubicBezTo>
                  <a:cubicBezTo>
                    <a:pt x="380" y="810"/>
                    <a:pt x="706" y="1193"/>
                    <a:pt x="1062" y="1548"/>
                  </a:cubicBezTo>
                  <a:cubicBezTo>
                    <a:pt x="1190" y="1678"/>
                    <a:pt x="1323" y="1801"/>
                    <a:pt x="1459" y="1921"/>
                  </a:cubicBezTo>
                  <a:cubicBezTo>
                    <a:pt x="1507" y="1962"/>
                    <a:pt x="1566" y="1981"/>
                    <a:pt x="1624" y="1981"/>
                  </a:cubicBezTo>
                  <a:cubicBezTo>
                    <a:pt x="1695" y="1981"/>
                    <a:pt x="1766" y="1952"/>
                    <a:pt x="1816" y="1894"/>
                  </a:cubicBezTo>
                  <a:cubicBezTo>
                    <a:pt x="1909" y="1788"/>
                    <a:pt x="1898" y="1628"/>
                    <a:pt x="1794" y="1535"/>
                  </a:cubicBezTo>
                  <a:cubicBezTo>
                    <a:pt x="1665" y="1423"/>
                    <a:pt x="1542" y="1308"/>
                    <a:pt x="1422" y="1188"/>
                  </a:cubicBezTo>
                  <a:cubicBezTo>
                    <a:pt x="1087" y="851"/>
                    <a:pt x="778" y="490"/>
                    <a:pt x="500" y="107"/>
                  </a:cubicBezTo>
                  <a:cubicBezTo>
                    <a:pt x="449" y="38"/>
                    <a:pt x="371" y="0"/>
                    <a:pt x="29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66"/>
            <p:cNvSpPr/>
            <p:nvPr/>
          </p:nvSpPr>
          <p:spPr>
            <a:xfrm>
              <a:off x="4330231" y="1513121"/>
              <a:ext cx="21462" cy="10986"/>
            </a:xfrm>
            <a:custGeom>
              <a:rect b="b" l="l" r="r" t="t"/>
              <a:pathLst>
                <a:path extrusionOk="0" h="861" w="1682">
                  <a:moveTo>
                    <a:pt x="311" y="0"/>
                  </a:moveTo>
                  <a:cubicBezTo>
                    <a:pt x="211" y="0"/>
                    <a:pt x="116" y="56"/>
                    <a:pt x="69" y="151"/>
                  </a:cubicBezTo>
                  <a:lnTo>
                    <a:pt x="53" y="185"/>
                  </a:lnTo>
                  <a:cubicBezTo>
                    <a:pt x="0" y="292"/>
                    <a:pt x="48" y="423"/>
                    <a:pt x="160" y="468"/>
                  </a:cubicBezTo>
                  <a:cubicBezTo>
                    <a:pt x="533" y="619"/>
                    <a:pt x="916" y="747"/>
                    <a:pt x="1307" y="851"/>
                  </a:cubicBezTo>
                  <a:cubicBezTo>
                    <a:pt x="1331" y="857"/>
                    <a:pt x="1355" y="861"/>
                    <a:pt x="1379" y="861"/>
                  </a:cubicBezTo>
                  <a:cubicBezTo>
                    <a:pt x="1480" y="861"/>
                    <a:pt x="1576" y="806"/>
                    <a:pt x="1618" y="713"/>
                  </a:cubicBezTo>
                  <a:cubicBezTo>
                    <a:pt x="1682" y="569"/>
                    <a:pt x="1602" y="403"/>
                    <a:pt x="1451" y="363"/>
                  </a:cubicBezTo>
                  <a:cubicBezTo>
                    <a:pt x="1097" y="268"/>
                    <a:pt x="751" y="154"/>
                    <a:pt x="412" y="20"/>
                  </a:cubicBezTo>
                  <a:cubicBezTo>
                    <a:pt x="379" y="7"/>
                    <a:pt x="345" y="0"/>
                    <a:pt x="311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66"/>
            <p:cNvSpPr/>
            <p:nvPr/>
          </p:nvSpPr>
          <p:spPr>
            <a:xfrm>
              <a:off x="4302005" y="1497298"/>
              <a:ext cx="25469" cy="17647"/>
            </a:xfrm>
            <a:custGeom>
              <a:rect b="b" l="l" r="r" t="t"/>
              <a:pathLst>
                <a:path extrusionOk="0" h="1383" w="1996">
                  <a:moveTo>
                    <a:pt x="289" y="1"/>
                  </a:moveTo>
                  <a:cubicBezTo>
                    <a:pt x="212" y="1"/>
                    <a:pt x="136" y="36"/>
                    <a:pt x="86" y="102"/>
                  </a:cubicBezTo>
                  <a:cubicBezTo>
                    <a:pt x="1" y="214"/>
                    <a:pt x="23" y="374"/>
                    <a:pt x="135" y="459"/>
                  </a:cubicBezTo>
                  <a:cubicBezTo>
                    <a:pt x="595" y="800"/>
                    <a:pt x="1082" y="1100"/>
                    <a:pt x="1592" y="1356"/>
                  </a:cubicBezTo>
                  <a:cubicBezTo>
                    <a:pt x="1629" y="1374"/>
                    <a:pt x="1667" y="1382"/>
                    <a:pt x="1705" y="1382"/>
                  </a:cubicBezTo>
                  <a:cubicBezTo>
                    <a:pt x="1799" y="1382"/>
                    <a:pt x="1891" y="1329"/>
                    <a:pt x="1935" y="1239"/>
                  </a:cubicBezTo>
                  <a:cubicBezTo>
                    <a:pt x="1996" y="1113"/>
                    <a:pt x="1943" y="960"/>
                    <a:pt x="1817" y="898"/>
                  </a:cubicBezTo>
                  <a:cubicBezTo>
                    <a:pt x="1336" y="656"/>
                    <a:pt x="875" y="373"/>
                    <a:pt x="443" y="52"/>
                  </a:cubicBezTo>
                  <a:cubicBezTo>
                    <a:pt x="397" y="18"/>
                    <a:pt x="343" y="1"/>
                    <a:pt x="289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68" name="Google Shape;8368;p66"/>
            <p:cNvGrpSpPr/>
            <p:nvPr/>
          </p:nvGrpSpPr>
          <p:grpSpPr>
            <a:xfrm>
              <a:off x="4889463" y="1423737"/>
              <a:ext cx="29552" cy="142899"/>
              <a:chOff x="4889463" y="1423737"/>
              <a:chExt cx="29552" cy="142899"/>
            </a:xfrm>
          </p:grpSpPr>
          <p:sp>
            <p:nvSpPr>
              <p:cNvPr id="8369" name="Google Shape;8369;p66"/>
              <p:cNvSpPr/>
              <p:nvPr/>
            </p:nvSpPr>
            <p:spPr>
              <a:xfrm>
                <a:off x="4889463" y="1515647"/>
                <a:ext cx="26158" cy="50989"/>
              </a:xfrm>
              <a:custGeom>
                <a:rect b="b" l="l" r="r" t="t"/>
                <a:pathLst>
                  <a:path extrusionOk="0" h="3996" w="2050">
                    <a:moveTo>
                      <a:pt x="1772" y="0"/>
                    </a:moveTo>
                    <a:cubicBezTo>
                      <a:pt x="1653" y="0"/>
                      <a:pt x="1547" y="82"/>
                      <a:pt x="1518" y="201"/>
                    </a:cubicBezTo>
                    <a:cubicBezTo>
                      <a:pt x="1307" y="1053"/>
                      <a:pt x="977" y="1872"/>
                      <a:pt x="540" y="2634"/>
                    </a:cubicBezTo>
                    <a:lnTo>
                      <a:pt x="285" y="2482"/>
                    </a:lnTo>
                    <a:cubicBezTo>
                      <a:pt x="265" y="2470"/>
                      <a:pt x="244" y="2465"/>
                      <a:pt x="223" y="2465"/>
                    </a:cubicBezTo>
                    <a:cubicBezTo>
                      <a:pt x="162" y="2465"/>
                      <a:pt x="104" y="2511"/>
                      <a:pt x="99" y="2579"/>
                    </a:cubicBezTo>
                    <a:lnTo>
                      <a:pt x="6" y="3864"/>
                    </a:lnTo>
                    <a:cubicBezTo>
                      <a:pt x="0" y="3939"/>
                      <a:pt x="62" y="3995"/>
                      <a:pt x="129" y="3995"/>
                    </a:cubicBezTo>
                    <a:cubicBezTo>
                      <a:pt x="152" y="3995"/>
                      <a:pt x="174" y="3989"/>
                      <a:pt x="195" y="3976"/>
                    </a:cubicBezTo>
                    <a:lnTo>
                      <a:pt x="1278" y="3279"/>
                    </a:lnTo>
                    <a:cubicBezTo>
                      <a:pt x="1355" y="3229"/>
                      <a:pt x="1353" y="3117"/>
                      <a:pt x="1275" y="3071"/>
                    </a:cubicBezTo>
                    <a:lnTo>
                      <a:pt x="978" y="2893"/>
                    </a:lnTo>
                    <a:cubicBezTo>
                      <a:pt x="1444" y="2085"/>
                      <a:pt x="1794" y="1213"/>
                      <a:pt x="2018" y="307"/>
                    </a:cubicBezTo>
                    <a:cubicBezTo>
                      <a:pt x="2050" y="171"/>
                      <a:pt x="1963" y="35"/>
                      <a:pt x="1826" y="6"/>
                    </a:cubicBezTo>
                    <a:cubicBezTo>
                      <a:pt x="1808" y="2"/>
                      <a:pt x="1790" y="0"/>
                      <a:pt x="177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66"/>
              <p:cNvSpPr/>
              <p:nvPr/>
            </p:nvSpPr>
            <p:spPr>
              <a:xfrm>
                <a:off x="4910772" y="1479256"/>
                <a:ext cx="8243" cy="31785"/>
              </a:xfrm>
              <a:custGeom>
                <a:rect b="b" l="l" r="r" t="t"/>
                <a:pathLst>
                  <a:path extrusionOk="0" h="2491" w="646">
                    <a:moveTo>
                      <a:pt x="375" y="0"/>
                    </a:moveTo>
                    <a:cubicBezTo>
                      <a:pt x="368" y="0"/>
                      <a:pt x="361" y="1"/>
                      <a:pt x="354" y="1"/>
                    </a:cubicBezTo>
                    <a:cubicBezTo>
                      <a:pt x="216" y="11"/>
                      <a:pt x="111" y="129"/>
                      <a:pt x="119" y="269"/>
                    </a:cubicBezTo>
                    <a:cubicBezTo>
                      <a:pt x="128" y="438"/>
                      <a:pt x="135" y="607"/>
                      <a:pt x="135" y="776"/>
                    </a:cubicBezTo>
                    <a:cubicBezTo>
                      <a:pt x="135" y="1252"/>
                      <a:pt x="96" y="1724"/>
                      <a:pt x="23" y="2193"/>
                    </a:cubicBezTo>
                    <a:cubicBezTo>
                      <a:pt x="0" y="2328"/>
                      <a:pt x="88" y="2458"/>
                      <a:pt x="223" y="2485"/>
                    </a:cubicBezTo>
                    <a:cubicBezTo>
                      <a:pt x="240" y="2488"/>
                      <a:pt x="257" y="2490"/>
                      <a:pt x="274" y="2490"/>
                    </a:cubicBezTo>
                    <a:cubicBezTo>
                      <a:pt x="396" y="2490"/>
                      <a:pt x="504" y="2403"/>
                      <a:pt x="526" y="2278"/>
                    </a:cubicBezTo>
                    <a:cubicBezTo>
                      <a:pt x="604" y="1782"/>
                      <a:pt x="644" y="1279"/>
                      <a:pt x="646" y="776"/>
                    </a:cubicBezTo>
                    <a:cubicBezTo>
                      <a:pt x="646" y="595"/>
                      <a:pt x="638" y="413"/>
                      <a:pt x="626" y="232"/>
                    </a:cubicBezTo>
                    <a:cubicBezTo>
                      <a:pt x="616" y="101"/>
                      <a:pt x="505" y="0"/>
                      <a:pt x="375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1" name="Google Shape;8371;p66"/>
              <p:cNvSpPr/>
              <p:nvPr/>
            </p:nvSpPr>
            <p:spPr>
              <a:xfrm>
                <a:off x="4895052" y="1423737"/>
                <a:ext cx="14215" cy="19446"/>
              </a:xfrm>
              <a:custGeom>
                <a:rect b="b" l="l" r="r" t="t"/>
                <a:pathLst>
                  <a:path extrusionOk="0" h="1524" w="1114">
                    <a:moveTo>
                      <a:pt x="293" y="1"/>
                    </a:moveTo>
                    <a:cubicBezTo>
                      <a:pt x="265" y="1"/>
                      <a:pt x="236" y="5"/>
                      <a:pt x="209" y="16"/>
                    </a:cubicBezTo>
                    <a:cubicBezTo>
                      <a:pt x="62" y="74"/>
                      <a:pt x="1" y="246"/>
                      <a:pt x="79" y="383"/>
                    </a:cubicBezTo>
                    <a:cubicBezTo>
                      <a:pt x="262" y="698"/>
                      <a:pt x="427" y="1025"/>
                      <a:pt x="573" y="1359"/>
                    </a:cubicBezTo>
                    <a:cubicBezTo>
                      <a:pt x="615" y="1461"/>
                      <a:pt x="714" y="1523"/>
                      <a:pt x="819" y="1523"/>
                    </a:cubicBezTo>
                    <a:cubicBezTo>
                      <a:pt x="848" y="1523"/>
                      <a:pt x="878" y="1518"/>
                      <a:pt x="907" y="1508"/>
                    </a:cubicBezTo>
                    <a:lnTo>
                      <a:pt x="942" y="1495"/>
                    </a:lnTo>
                    <a:cubicBezTo>
                      <a:pt x="1056" y="1457"/>
                      <a:pt x="1114" y="1331"/>
                      <a:pt x="1067" y="1220"/>
                    </a:cubicBezTo>
                    <a:cubicBezTo>
                      <a:pt x="910" y="849"/>
                      <a:pt x="729" y="488"/>
                      <a:pt x="528" y="139"/>
                    </a:cubicBezTo>
                    <a:cubicBezTo>
                      <a:pt x="478" y="54"/>
                      <a:pt x="387" y="1"/>
                      <a:pt x="293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66"/>
              <p:cNvSpPr/>
              <p:nvPr/>
            </p:nvSpPr>
            <p:spPr>
              <a:xfrm>
                <a:off x="4905783" y="1447292"/>
                <a:ext cx="12071" cy="27153"/>
              </a:xfrm>
              <a:custGeom>
                <a:rect b="b" l="l" r="r" t="t"/>
                <a:pathLst>
                  <a:path extrusionOk="0" h="2128" w="946">
                    <a:moveTo>
                      <a:pt x="288" y="0"/>
                    </a:moveTo>
                    <a:cubicBezTo>
                      <a:pt x="260" y="0"/>
                      <a:pt x="232" y="5"/>
                      <a:pt x="204" y="15"/>
                    </a:cubicBezTo>
                    <a:cubicBezTo>
                      <a:pt x="71" y="61"/>
                      <a:pt x="1" y="205"/>
                      <a:pt x="47" y="338"/>
                    </a:cubicBezTo>
                    <a:cubicBezTo>
                      <a:pt x="215" y="850"/>
                      <a:pt x="342" y="1376"/>
                      <a:pt x="420" y="1909"/>
                    </a:cubicBezTo>
                    <a:cubicBezTo>
                      <a:pt x="438" y="2036"/>
                      <a:pt x="548" y="2128"/>
                      <a:pt x="673" y="2128"/>
                    </a:cubicBezTo>
                    <a:cubicBezTo>
                      <a:pt x="685" y="2128"/>
                      <a:pt x="696" y="2127"/>
                      <a:pt x="708" y="2125"/>
                    </a:cubicBezTo>
                    <a:cubicBezTo>
                      <a:pt x="848" y="2106"/>
                      <a:pt x="945" y="1978"/>
                      <a:pt x="926" y="1839"/>
                    </a:cubicBezTo>
                    <a:lnTo>
                      <a:pt x="925" y="1839"/>
                    </a:lnTo>
                    <a:cubicBezTo>
                      <a:pt x="841" y="1273"/>
                      <a:pt x="708" y="716"/>
                      <a:pt x="529" y="173"/>
                    </a:cubicBezTo>
                    <a:cubicBezTo>
                      <a:pt x="492" y="67"/>
                      <a:pt x="393" y="0"/>
                      <a:pt x="288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73" name="Google Shape;8373;p66"/>
            <p:cNvGrpSpPr/>
            <p:nvPr/>
          </p:nvGrpSpPr>
          <p:grpSpPr>
            <a:xfrm>
              <a:off x="4771663" y="1876896"/>
              <a:ext cx="108651" cy="100447"/>
              <a:chOff x="4771663" y="1876896"/>
              <a:chExt cx="108651" cy="100447"/>
            </a:xfrm>
          </p:grpSpPr>
          <p:sp>
            <p:nvSpPr>
              <p:cNvPr id="8374" name="Google Shape;8374;p66"/>
              <p:cNvSpPr/>
              <p:nvPr/>
            </p:nvSpPr>
            <p:spPr>
              <a:xfrm>
                <a:off x="4771663" y="1951210"/>
                <a:ext cx="53184" cy="26132"/>
              </a:xfrm>
              <a:custGeom>
                <a:rect b="b" l="l" r="r" t="t"/>
                <a:pathLst>
                  <a:path extrusionOk="0" h="2048" w="4168">
                    <a:moveTo>
                      <a:pt x="3871" y="0"/>
                    </a:moveTo>
                    <a:cubicBezTo>
                      <a:pt x="3824" y="0"/>
                      <a:pt x="3777" y="13"/>
                      <a:pt x="3735" y="39"/>
                    </a:cubicBezTo>
                    <a:cubicBezTo>
                      <a:pt x="2982" y="492"/>
                      <a:pt x="2170" y="838"/>
                      <a:pt x="1323" y="1067"/>
                    </a:cubicBezTo>
                    <a:lnTo>
                      <a:pt x="1249" y="780"/>
                    </a:lnTo>
                    <a:cubicBezTo>
                      <a:pt x="1235" y="721"/>
                      <a:pt x="1183" y="687"/>
                      <a:pt x="1130" y="687"/>
                    </a:cubicBezTo>
                    <a:cubicBezTo>
                      <a:pt x="1102" y="687"/>
                      <a:pt x="1073" y="696"/>
                      <a:pt x="1049" y="717"/>
                    </a:cubicBezTo>
                    <a:lnTo>
                      <a:pt x="76" y="1560"/>
                    </a:lnTo>
                    <a:cubicBezTo>
                      <a:pt x="0" y="1625"/>
                      <a:pt x="32" y="1750"/>
                      <a:pt x="130" y="1773"/>
                    </a:cubicBezTo>
                    <a:lnTo>
                      <a:pt x="1389" y="2045"/>
                    </a:lnTo>
                    <a:cubicBezTo>
                      <a:pt x="1398" y="2047"/>
                      <a:pt x="1407" y="2048"/>
                      <a:pt x="1416" y="2048"/>
                    </a:cubicBezTo>
                    <a:cubicBezTo>
                      <a:pt x="1493" y="2048"/>
                      <a:pt x="1555" y="1975"/>
                      <a:pt x="1534" y="1894"/>
                    </a:cubicBezTo>
                    <a:lnTo>
                      <a:pt x="1450" y="1561"/>
                    </a:lnTo>
                    <a:cubicBezTo>
                      <a:pt x="2351" y="1318"/>
                      <a:pt x="3214" y="950"/>
                      <a:pt x="4013" y="466"/>
                    </a:cubicBezTo>
                    <a:cubicBezTo>
                      <a:pt x="4132" y="392"/>
                      <a:pt x="4167" y="235"/>
                      <a:pt x="4090" y="119"/>
                    </a:cubicBezTo>
                    <a:cubicBezTo>
                      <a:pt x="4039" y="42"/>
                      <a:pt x="3956" y="0"/>
                      <a:pt x="3871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5" name="Google Shape;8375;p66"/>
              <p:cNvSpPr/>
              <p:nvPr/>
            </p:nvSpPr>
            <p:spPr>
              <a:xfrm>
                <a:off x="4826850" y="1927897"/>
                <a:ext cx="26081" cy="23529"/>
              </a:xfrm>
              <a:custGeom>
                <a:rect b="b" l="l" r="r" t="t"/>
                <a:pathLst>
                  <a:path extrusionOk="0" h="1844" w="2044">
                    <a:moveTo>
                      <a:pt x="1760" y="1"/>
                    </a:moveTo>
                    <a:cubicBezTo>
                      <a:pt x="1689" y="1"/>
                      <a:pt x="1619" y="31"/>
                      <a:pt x="1568" y="88"/>
                    </a:cubicBezTo>
                    <a:cubicBezTo>
                      <a:pt x="1456" y="215"/>
                      <a:pt x="1341" y="338"/>
                      <a:pt x="1221" y="458"/>
                    </a:cubicBezTo>
                    <a:cubicBezTo>
                      <a:pt x="885" y="793"/>
                      <a:pt x="524" y="1102"/>
                      <a:pt x="140" y="1380"/>
                    </a:cubicBezTo>
                    <a:cubicBezTo>
                      <a:pt x="29" y="1460"/>
                      <a:pt x="1" y="1612"/>
                      <a:pt x="74" y="1728"/>
                    </a:cubicBezTo>
                    <a:cubicBezTo>
                      <a:pt x="124" y="1803"/>
                      <a:pt x="205" y="1844"/>
                      <a:pt x="288" y="1844"/>
                    </a:cubicBezTo>
                    <a:cubicBezTo>
                      <a:pt x="339" y="1844"/>
                      <a:pt x="391" y="1828"/>
                      <a:pt x="436" y="1797"/>
                    </a:cubicBezTo>
                    <a:cubicBezTo>
                      <a:pt x="843" y="1500"/>
                      <a:pt x="1226" y="1174"/>
                      <a:pt x="1581" y="820"/>
                    </a:cubicBezTo>
                    <a:cubicBezTo>
                      <a:pt x="1711" y="690"/>
                      <a:pt x="1834" y="557"/>
                      <a:pt x="1954" y="421"/>
                    </a:cubicBezTo>
                    <a:cubicBezTo>
                      <a:pt x="2044" y="315"/>
                      <a:pt x="2033" y="155"/>
                      <a:pt x="1927" y="64"/>
                    </a:cubicBezTo>
                    <a:cubicBezTo>
                      <a:pt x="1879" y="22"/>
                      <a:pt x="1819" y="1"/>
                      <a:pt x="1760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6" name="Google Shape;8376;p66"/>
              <p:cNvSpPr/>
              <p:nvPr/>
            </p:nvSpPr>
            <p:spPr>
              <a:xfrm>
                <a:off x="4868600" y="1876896"/>
                <a:ext cx="11714" cy="20531"/>
              </a:xfrm>
              <a:custGeom>
                <a:rect b="b" l="l" r="r" t="t"/>
                <a:pathLst>
                  <a:path extrusionOk="0" h="1609" w="918">
                    <a:moveTo>
                      <a:pt x="642" y="0"/>
                    </a:moveTo>
                    <a:cubicBezTo>
                      <a:pt x="531" y="0"/>
                      <a:pt x="426" y="74"/>
                      <a:pt x="396" y="189"/>
                    </a:cubicBezTo>
                    <a:cubicBezTo>
                      <a:pt x="301" y="543"/>
                      <a:pt x="187" y="889"/>
                      <a:pt x="53" y="1228"/>
                    </a:cubicBezTo>
                    <a:cubicBezTo>
                      <a:pt x="0" y="1360"/>
                      <a:pt x="58" y="1509"/>
                      <a:pt x="184" y="1571"/>
                    </a:cubicBezTo>
                    <a:lnTo>
                      <a:pt x="218" y="1587"/>
                    </a:lnTo>
                    <a:cubicBezTo>
                      <a:pt x="248" y="1602"/>
                      <a:pt x="280" y="1608"/>
                      <a:pt x="311" y="1608"/>
                    </a:cubicBezTo>
                    <a:cubicBezTo>
                      <a:pt x="392" y="1608"/>
                      <a:pt x="469" y="1561"/>
                      <a:pt x="501" y="1480"/>
                    </a:cubicBezTo>
                    <a:cubicBezTo>
                      <a:pt x="653" y="1107"/>
                      <a:pt x="780" y="724"/>
                      <a:pt x="886" y="333"/>
                    </a:cubicBezTo>
                    <a:cubicBezTo>
                      <a:pt x="918" y="210"/>
                      <a:pt x="862" y="74"/>
                      <a:pt x="746" y="22"/>
                    </a:cubicBezTo>
                    <a:cubicBezTo>
                      <a:pt x="712" y="7"/>
                      <a:pt x="677" y="0"/>
                      <a:pt x="642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66"/>
              <p:cNvSpPr/>
              <p:nvPr/>
            </p:nvSpPr>
            <p:spPr>
              <a:xfrm>
                <a:off x="4852804" y="1901038"/>
                <a:ext cx="18528" cy="24589"/>
              </a:xfrm>
              <a:custGeom>
                <a:rect b="b" l="l" r="r" t="t"/>
                <a:pathLst>
                  <a:path extrusionOk="0" h="1927" w="1452">
                    <a:moveTo>
                      <a:pt x="1159" y="1"/>
                    </a:moveTo>
                    <a:cubicBezTo>
                      <a:pt x="1064" y="1"/>
                      <a:pt x="974" y="53"/>
                      <a:pt x="931" y="143"/>
                    </a:cubicBezTo>
                    <a:cubicBezTo>
                      <a:pt x="689" y="625"/>
                      <a:pt x="405" y="1085"/>
                      <a:pt x="85" y="1519"/>
                    </a:cubicBezTo>
                    <a:cubicBezTo>
                      <a:pt x="0" y="1631"/>
                      <a:pt x="21" y="1790"/>
                      <a:pt x="135" y="1874"/>
                    </a:cubicBezTo>
                    <a:cubicBezTo>
                      <a:pt x="181" y="1909"/>
                      <a:pt x="235" y="1926"/>
                      <a:pt x="289" y="1926"/>
                    </a:cubicBezTo>
                    <a:cubicBezTo>
                      <a:pt x="366" y="1926"/>
                      <a:pt x="441" y="1892"/>
                      <a:pt x="492" y="1826"/>
                    </a:cubicBezTo>
                    <a:cubicBezTo>
                      <a:pt x="831" y="1367"/>
                      <a:pt x="1132" y="878"/>
                      <a:pt x="1389" y="368"/>
                    </a:cubicBezTo>
                    <a:cubicBezTo>
                      <a:pt x="1451" y="241"/>
                      <a:pt x="1398" y="87"/>
                      <a:pt x="1270" y="26"/>
                    </a:cubicBezTo>
                    <a:cubicBezTo>
                      <a:pt x="1234" y="9"/>
                      <a:pt x="1196" y="1"/>
                      <a:pt x="1159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78" name="Google Shape;8378;p66"/>
          <p:cNvGrpSpPr/>
          <p:nvPr/>
        </p:nvGrpSpPr>
        <p:grpSpPr>
          <a:xfrm>
            <a:off x="4026774" y="2074664"/>
            <a:ext cx="791287" cy="720350"/>
            <a:chOff x="267375" y="1071875"/>
            <a:chExt cx="470500" cy="428550"/>
          </a:xfrm>
        </p:grpSpPr>
        <p:sp>
          <p:nvSpPr>
            <p:cNvPr id="8379" name="Google Shape;8379;p66"/>
            <p:cNvSpPr/>
            <p:nvPr/>
          </p:nvSpPr>
          <p:spPr>
            <a:xfrm>
              <a:off x="288350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1" y="0"/>
                  </a:moveTo>
                  <a:cubicBezTo>
                    <a:pt x="23" y="1056"/>
                    <a:pt x="239" y="2096"/>
                    <a:pt x="641" y="3073"/>
                  </a:cubicBezTo>
                  <a:cubicBezTo>
                    <a:pt x="676" y="3072"/>
                    <a:pt x="710" y="3070"/>
                    <a:pt x="745" y="3070"/>
                  </a:cubicBezTo>
                  <a:cubicBezTo>
                    <a:pt x="1419" y="3070"/>
                    <a:pt x="2047" y="3416"/>
                    <a:pt x="2406" y="3988"/>
                  </a:cubicBezTo>
                  <a:cubicBezTo>
                    <a:pt x="2766" y="4558"/>
                    <a:pt x="2808" y="5272"/>
                    <a:pt x="2516" y="5880"/>
                  </a:cubicBezTo>
                  <a:cubicBezTo>
                    <a:pt x="4076" y="7440"/>
                    <a:pt x="6179" y="8337"/>
                    <a:pt x="8384" y="8383"/>
                  </a:cubicBezTo>
                  <a:lnTo>
                    <a:pt x="8384" y="3190"/>
                  </a:lnTo>
                  <a:cubicBezTo>
                    <a:pt x="6664" y="3094"/>
                    <a:pt x="5290" y="1720"/>
                    <a:pt x="519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0" name="Google Shape;8380;p66"/>
            <p:cNvSpPr/>
            <p:nvPr/>
          </p:nvSpPr>
          <p:spPr>
            <a:xfrm>
              <a:off x="267375" y="1377050"/>
              <a:ext cx="79225" cy="79200"/>
            </a:xfrm>
            <a:custGeom>
              <a:rect b="b" l="l" r="r" t="t"/>
              <a:pathLst>
                <a:path extrusionOk="0" h="3168" w="3169">
                  <a:moveTo>
                    <a:pt x="1584" y="0"/>
                  </a:moveTo>
                  <a:cubicBezTo>
                    <a:pt x="710" y="0"/>
                    <a:pt x="1" y="710"/>
                    <a:pt x="1" y="1584"/>
                  </a:cubicBezTo>
                  <a:cubicBezTo>
                    <a:pt x="1" y="2459"/>
                    <a:pt x="710" y="3168"/>
                    <a:pt x="1584" y="3168"/>
                  </a:cubicBezTo>
                  <a:cubicBezTo>
                    <a:pt x="2459" y="3168"/>
                    <a:pt x="3168" y="2459"/>
                    <a:pt x="3168" y="1584"/>
                  </a:cubicBezTo>
                  <a:cubicBezTo>
                    <a:pt x="3168" y="710"/>
                    <a:pt x="2459" y="0"/>
                    <a:pt x="15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1" name="Google Shape;8381;p66"/>
            <p:cNvSpPr/>
            <p:nvPr/>
          </p:nvSpPr>
          <p:spPr>
            <a:xfrm>
              <a:off x="507325" y="1290825"/>
              <a:ext cx="209600" cy="209600"/>
            </a:xfrm>
            <a:custGeom>
              <a:rect b="b" l="l" r="r" t="t"/>
              <a:pathLst>
                <a:path extrusionOk="0" h="8384" w="8384">
                  <a:moveTo>
                    <a:pt x="3189" y="0"/>
                  </a:moveTo>
                  <a:cubicBezTo>
                    <a:pt x="3093" y="1720"/>
                    <a:pt x="1721" y="3092"/>
                    <a:pt x="1" y="3190"/>
                  </a:cubicBezTo>
                  <a:lnTo>
                    <a:pt x="1" y="8383"/>
                  </a:lnTo>
                  <a:cubicBezTo>
                    <a:pt x="2206" y="8337"/>
                    <a:pt x="4309" y="7440"/>
                    <a:pt x="5868" y="5880"/>
                  </a:cubicBezTo>
                  <a:cubicBezTo>
                    <a:pt x="5577" y="5272"/>
                    <a:pt x="5618" y="4558"/>
                    <a:pt x="5979" y="3986"/>
                  </a:cubicBezTo>
                  <a:cubicBezTo>
                    <a:pt x="6337" y="3416"/>
                    <a:pt x="6965" y="3070"/>
                    <a:pt x="7639" y="3070"/>
                  </a:cubicBezTo>
                  <a:cubicBezTo>
                    <a:pt x="7675" y="3070"/>
                    <a:pt x="7710" y="3070"/>
                    <a:pt x="7743" y="3073"/>
                  </a:cubicBezTo>
                  <a:cubicBezTo>
                    <a:pt x="8145" y="2096"/>
                    <a:pt x="8362" y="1056"/>
                    <a:pt x="838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2" name="Google Shape;8382;p66"/>
            <p:cNvSpPr/>
            <p:nvPr/>
          </p:nvSpPr>
          <p:spPr>
            <a:xfrm>
              <a:off x="658700" y="1377050"/>
              <a:ext cx="79175" cy="79200"/>
            </a:xfrm>
            <a:custGeom>
              <a:rect b="b" l="l" r="r" t="t"/>
              <a:pathLst>
                <a:path extrusionOk="0" h="3168" w="3167">
                  <a:moveTo>
                    <a:pt x="1583" y="0"/>
                  </a:moveTo>
                  <a:cubicBezTo>
                    <a:pt x="708" y="0"/>
                    <a:pt x="1" y="710"/>
                    <a:pt x="1" y="1584"/>
                  </a:cubicBezTo>
                  <a:cubicBezTo>
                    <a:pt x="1" y="2459"/>
                    <a:pt x="708" y="3168"/>
                    <a:pt x="1583" y="3168"/>
                  </a:cubicBezTo>
                  <a:cubicBezTo>
                    <a:pt x="2457" y="3168"/>
                    <a:pt x="3166" y="2459"/>
                    <a:pt x="3166" y="1584"/>
                  </a:cubicBezTo>
                  <a:cubicBezTo>
                    <a:pt x="3166" y="710"/>
                    <a:pt x="2457" y="0"/>
                    <a:pt x="158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66"/>
            <p:cNvSpPr/>
            <p:nvPr/>
          </p:nvSpPr>
          <p:spPr>
            <a:xfrm>
              <a:off x="507325" y="1071875"/>
              <a:ext cx="209575" cy="209600"/>
            </a:xfrm>
            <a:custGeom>
              <a:rect b="b" l="l" r="r" t="t"/>
              <a:pathLst>
                <a:path extrusionOk="0" h="8384" w="8383">
                  <a:moveTo>
                    <a:pt x="1" y="1"/>
                  </a:moveTo>
                  <a:lnTo>
                    <a:pt x="1" y="5194"/>
                  </a:lnTo>
                  <a:cubicBezTo>
                    <a:pt x="1721" y="5290"/>
                    <a:pt x="3093" y="6662"/>
                    <a:pt x="3189" y="8384"/>
                  </a:cubicBezTo>
                  <a:lnTo>
                    <a:pt x="8382" y="8384"/>
                  </a:lnTo>
                  <a:cubicBezTo>
                    <a:pt x="8362" y="7328"/>
                    <a:pt x="8144" y="6286"/>
                    <a:pt x="7742" y="5311"/>
                  </a:cubicBezTo>
                  <a:cubicBezTo>
                    <a:pt x="7708" y="5312"/>
                    <a:pt x="7673" y="5314"/>
                    <a:pt x="7638" y="5314"/>
                  </a:cubicBezTo>
                  <a:cubicBezTo>
                    <a:pt x="6964" y="5312"/>
                    <a:pt x="6336" y="4966"/>
                    <a:pt x="5977" y="4396"/>
                  </a:cubicBezTo>
                  <a:cubicBezTo>
                    <a:pt x="5618" y="3825"/>
                    <a:pt x="5577" y="3110"/>
                    <a:pt x="5867" y="2502"/>
                  </a:cubicBezTo>
                  <a:cubicBezTo>
                    <a:pt x="4309" y="942"/>
                    <a:pt x="2206" y="45"/>
                    <a:pt x="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66"/>
            <p:cNvSpPr/>
            <p:nvPr/>
          </p:nvSpPr>
          <p:spPr>
            <a:xfrm>
              <a:off x="658700" y="1116025"/>
              <a:ext cx="79175" cy="79175"/>
            </a:xfrm>
            <a:custGeom>
              <a:rect b="b" l="l" r="r" t="t"/>
              <a:pathLst>
                <a:path extrusionOk="0" h="3167" w="3167">
                  <a:moveTo>
                    <a:pt x="1583" y="1"/>
                  </a:moveTo>
                  <a:cubicBezTo>
                    <a:pt x="708" y="1"/>
                    <a:pt x="1" y="709"/>
                    <a:pt x="1" y="1583"/>
                  </a:cubicBezTo>
                  <a:cubicBezTo>
                    <a:pt x="1" y="2457"/>
                    <a:pt x="708" y="3167"/>
                    <a:pt x="1583" y="3167"/>
                  </a:cubicBezTo>
                  <a:cubicBezTo>
                    <a:pt x="2457" y="3167"/>
                    <a:pt x="3166" y="2457"/>
                    <a:pt x="3166" y="1583"/>
                  </a:cubicBezTo>
                  <a:cubicBezTo>
                    <a:pt x="3166" y="709"/>
                    <a:pt x="2457" y="1"/>
                    <a:pt x="158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66"/>
            <p:cNvSpPr/>
            <p:nvPr/>
          </p:nvSpPr>
          <p:spPr>
            <a:xfrm>
              <a:off x="288350" y="1071875"/>
              <a:ext cx="209600" cy="209550"/>
            </a:xfrm>
            <a:custGeom>
              <a:rect b="b" l="l" r="r" t="t"/>
              <a:pathLst>
                <a:path extrusionOk="0" h="8382" w="8384">
                  <a:moveTo>
                    <a:pt x="8384" y="1"/>
                  </a:moveTo>
                  <a:cubicBezTo>
                    <a:pt x="6179" y="45"/>
                    <a:pt x="4076" y="942"/>
                    <a:pt x="2516" y="2502"/>
                  </a:cubicBezTo>
                  <a:cubicBezTo>
                    <a:pt x="2808" y="3110"/>
                    <a:pt x="2766" y="3825"/>
                    <a:pt x="2406" y="4396"/>
                  </a:cubicBezTo>
                  <a:cubicBezTo>
                    <a:pt x="2047" y="4966"/>
                    <a:pt x="1419" y="5312"/>
                    <a:pt x="745" y="5312"/>
                  </a:cubicBezTo>
                  <a:cubicBezTo>
                    <a:pt x="710" y="5312"/>
                    <a:pt x="675" y="5312"/>
                    <a:pt x="641" y="5311"/>
                  </a:cubicBezTo>
                  <a:cubicBezTo>
                    <a:pt x="239" y="6286"/>
                    <a:pt x="23" y="7327"/>
                    <a:pt x="1" y="8382"/>
                  </a:cubicBezTo>
                  <a:lnTo>
                    <a:pt x="5194" y="8382"/>
                  </a:lnTo>
                  <a:cubicBezTo>
                    <a:pt x="5290" y="6662"/>
                    <a:pt x="6664" y="5290"/>
                    <a:pt x="8384" y="5194"/>
                  </a:cubicBezTo>
                  <a:lnTo>
                    <a:pt x="838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66"/>
            <p:cNvSpPr/>
            <p:nvPr/>
          </p:nvSpPr>
          <p:spPr>
            <a:xfrm>
              <a:off x="267375" y="1116025"/>
              <a:ext cx="79225" cy="79175"/>
            </a:xfrm>
            <a:custGeom>
              <a:rect b="b" l="l" r="r" t="t"/>
              <a:pathLst>
                <a:path extrusionOk="0" h="3167" w="3169">
                  <a:moveTo>
                    <a:pt x="1584" y="1"/>
                  </a:moveTo>
                  <a:cubicBezTo>
                    <a:pt x="710" y="1"/>
                    <a:pt x="1" y="709"/>
                    <a:pt x="1" y="1583"/>
                  </a:cubicBezTo>
                  <a:cubicBezTo>
                    <a:pt x="1" y="2457"/>
                    <a:pt x="710" y="3167"/>
                    <a:pt x="1584" y="3167"/>
                  </a:cubicBezTo>
                  <a:cubicBezTo>
                    <a:pt x="2459" y="3167"/>
                    <a:pt x="3168" y="2457"/>
                    <a:pt x="3168" y="1583"/>
                  </a:cubicBezTo>
                  <a:cubicBezTo>
                    <a:pt x="3168" y="709"/>
                    <a:pt x="2459" y="1"/>
                    <a:pt x="158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87" name="Google Shape;8387;p66"/>
          <p:cNvGrpSpPr/>
          <p:nvPr/>
        </p:nvGrpSpPr>
        <p:grpSpPr>
          <a:xfrm>
            <a:off x="727269" y="3719294"/>
            <a:ext cx="1408444" cy="673166"/>
            <a:chOff x="712664" y="3693287"/>
            <a:chExt cx="1460738" cy="698160"/>
          </a:xfrm>
        </p:grpSpPr>
        <p:grpSp>
          <p:nvGrpSpPr>
            <p:cNvPr id="8388" name="Google Shape;8388;p66"/>
            <p:cNvGrpSpPr/>
            <p:nvPr/>
          </p:nvGrpSpPr>
          <p:grpSpPr>
            <a:xfrm>
              <a:off x="1380079" y="4133090"/>
              <a:ext cx="234048" cy="258099"/>
              <a:chOff x="1380079" y="4133090"/>
              <a:chExt cx="234048" cy="258099"/>
            </a:xfrm>
          </p:grpSpPr>
          <p:sp>
            <p:nvSpPr>
              <p:cNvPr id="8389" name="Google Shape;8389;p66"/>
              <p:cNvSpPr/>
              <p:nvPr/>
            </p:nvSpPr>
            <p:spPr>
              <a:xfrm>
                <a:off x="1380079" y="4323114"/>
                <a:ext cx="136140" cy="68075"/>
              </a:xfrm>
              <a:custGeom>
                <a:rect b="b" l="l" r="r" t="t"/>
                <a:pathLst>
                  <a:path extrusionOk="0" h="13581" w="27160">
                    <a:moveTo>
                      <a:pt x="13580" y="1"/>
                    </a:moveTo>
                    <a:cubicBezTo>
                      <a:pt x="6083" y="1"/>
                      <a:pt x="0" y="6077"/>
                      <a:pt x="0" y="13580"/>
                    </a:cubicBezTo>
                    <a:lnTo>
                      <a:pt x="27159" y="13580"/>
                    </a:lnTo>
                    <a:cubicBezTo>
                      <a:pt x="27159" y="6077"/>
                      <a:pt x="21083" y="1"/>
                      <a:pt x="135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66"/>
              <p:cNvSpPr/>
              <p:nvPr/>
            </p:nvSpPr>
            <p:spPr>
              <a:xfrm>
                <a:off x="1432589" y="4133090"/>
                <a:ext cx="29529" cy="191793"/>
              </a:xfrm>
              <a:custGeom>
                <a:rect b="b" l="l" r="r" t="t"/>
                <a:pathLst>
                  <a:path extrusionOk="0" h="38263" w="5891">
                    <a:moveTo>
                      <a:pt x="3276" y="0"/>
                    </a:moveTo>
                    <a:lnTo>
                      <a:pt x="0" y="38263"/>
                    </a:lnTo>
                    <a:lnTo>
                      <a:pt x="5890" y="38194"/>
                    </a:lnTo>
                    <a:lnTo>
                      <a:pt x="327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66"/>
              <p:cNvSpPr/>
              <p:nvPr/>
            </p:nvSpPr>
            <p:spPr>
              <a:xfrm>
                <a:off x="1492085" y="4253278"/>
                <a:ext cx="122041" cy="92186"/>
              </a:xfrm>
              <a:custGeom>
                <a:rect b="b" l="l" r="r" t="t"/>
                <a:pathLst>
                  <a:path extrusionOk="0" h="25222" w="33574">
                    <a:moveTo>
                      <a:pt x="32291" y="1"/>
                    </a:moveTo>
                    <a:lnTo>
                      <a:pt x="1" y="23463"/>
                    </a:lnTo>
                    <a:lnTo>
                      <a:pt x="1277" y="25222"/>
                    </a:lnTo>
                    <a:lnTo>
                      <a:pt x="33574" y="1759"/>
                    </a:lnTo>
                    <a:lnTo>
                      <a:pt x="32291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2" name="Google Shape;8392;p66"/>
            <p:cNvGrpSpPr/>
            <p:nvPr/>
          </p:nvGrpSpPr>
          <p:grpSpPr>
            <a:xfrm>
              <a:off x="884610" y="3864082"/>
              <a:ext cx="1118566" cy="527275"/>
              <a:chOff x="890961" y="3865463"/>
              <a:chExt cx="1115221" cy="525698"/>
            </a:xfrm>
          </p:grpSpPr>
          <p:sp>
            <p:nvSpPr>
              <p:cNvPr id="8393" name="Google Shape;8393;p66"/>
              <p:cNvSpPr/>
              <p:nvPr/>
            </p:nvSpPr>
            <p:spPr>
              <a:xfrm>
                <a:off x="1070568" y="3865463"/>
                <a:ext cx="756474" cy="330074"/>
              </a:xfrm>
              <a:custGeom>
                <a:rect b="b" l="l" r="r" t="t"/>
                <a:pathLst>
                  <a:path extrusionOk="0" h="64657" w="148183">
                    <a:moveTo>
                      <a:pt x="74043" y="1"/>
                    </a:moveTo>
                    <a:cubicBezTo>
                      <a:pt x="45518" y="1"/>
                      <a:pt x="19504" y="10966"/>
                      <a:pt x="0" y="28932"/>
                    </a:cubicBezTo>
                    <a:lnTo>
                      <a:pt x="35732" y="64657"/>
                    </a:lnTo>
                    <a:cubicBezTo>
                      <a:pt x="45553" y="54774"/>
                      <a:pt x="59167" y="48663"/>
                      <a:pt x="74208" y="48663"/>
                    </a:cubicBezTo>
                    <a:cubicBezTo>
                      <a:pt x="89215" y="48663"/>
                      <a:pt x="102788" y="54739"/>
                      <a:pt x="112623" y="64567"/>
                    </a:cubicBezTo>
                    <a:lnTo>
                      <a:pt x="148182" y="29008"/>
                    </a:lnTo>
                    <a:cubicBezTo>
                      <a:pt x="128671" y="11008"/>
                      <a:pt x="102623" y="1"/>
                      <a:pt x="7404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66"/>
              <p:cNvSpPr/>
              <p:nvPr/>
            </p:nvSpPr>
            <p:spPr>
              <a:xfrm>
                <a:off x="890961" y="4013171"/>
                <a:ext cx="362006" cy="377990"/>
              </a:xfrm>
              <a:custGeom>
                <a:rect b="b" l="l" r="r" t="t"/>
                <a:pathLst>
                  <a:path extrusionOk="0" h="74043" w="70912">
                    <a:moveTo>
                      <a:pt x="35180" y="0"/>
                    </a:moveTo>
                    <a:cubicBezTo>
                      <a:pt x="14925" y="18642"/>
                      <a:pt x="1697" y="44814"/>
                      <a:pt x="0" y="74042"/>
                    </a:cubicBezTo>
                    <a:lnTo>
                      <a:pt x="55077" y="74042"/>
                    </a:lnTo>
                    <a:cubicBezTo>
                      <a:pt x="55077" y="59084"/>
                      <a:pt x="61118" y="45545"/>
                      <a:pt x="70912" y="35725"/>
                    </a:cubicBezTo>
                    <a:lnTo>
                      <a:pt x="35180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66"/>
              <p:cNvSpPr/>
              <p:nvPr/>
            </p:nvSpPr>
            <p:spPr>
              <a:xfrm>
                <a:off x="1645508" y="4013554"/>
                <a:ext cx="360673" cy="377607"/>
              </a:xfrm>
              <a:custGeom>
                <a:rect b="b" l="l" r="r" t="t"/>
                <a:pathLst>
                  <a:path extrusionOk="0" h="73968" w="70651">
                    <a:moveTo>
                      <a:pt x="35567" y="1"/>
                    </a:moveTo>
                    <a:lnTo>
                      <a:pt x="1" y="35560"/>
                    </a:lnTo>
                    <a:cubicBezTo>
                      <a:pt x="9836" y="45388"/>
                      <a:pt x="15912" y="58967"/>
                      <a:pt x="15912" y="73967"/>
                    </a:cubicBezTo>
                    <a:lnTo>
                      <a:pt x="70650" y="73967"/>
                    </a:lnTo>
                    <a:cubicBezTo>
                      <a:pt x="68954" y="44795"/>
                      <a:pt x="55767" y="18643"/>
                      <a:pt x="355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396" name="Google Shape;8396;p66"/>
            <p:cNvGrpSpPr/>
            <p:nvPr/>
          </p:nvGrpSpPr>
          <p:grpSpPr>
            <a:xfrm>
              <a:off x="712664" y="3693287"/>
              <a:ext cx="1460738" cy="698160"/>
              <a:chOff x="712664" y="3693025"/>
              <a:chExt cx="1460738" cy="698160"/>
            </a:xfrm>
          </p:grpSpPr>
          <p:sp>
            <p:nvSpPr>
              <p:cNvPr id="8397" name="Google Shape;8397;p66"/>
              <p:cNvSpPr/>
              <p:nvPr/>
            </p:nvSpPr>
            <p:spPr>
              <a:xfrm>
                <a:off x="1940752" y="4098034"/>
                <a:ext cx="232651" cy="293151"/>
              </a:xfrm>
              <a:custGeom>
                <a:rect b="b" l="l" r="r" t="t"/>
                <a:pathLst>
                  <a:path extrusionOk="0" h="57312" w="45484">
                    <a:moveTo>
                      <a:pt x="30704" y="0"/>
                    </a:moveTo>
                    <a:lnTo>
                      <a:pt x="0" y="13745"/>
                    </a:lnTo>
                    <a:cubicBezTo>
                      <a:pt x="6979" y="27270"/>
                      <a:pt x="11042" y="42111"/>
                      <a:pt x="11917" y="57311"/>
                    </a:cubicBezTo>
                    <a:lnTo>
                      <a:pt x="45484" y="57311"/>
                    </a:lnTo>
                    <a:cubicBezTo>
                      <a:pt x="44594" y="37118"/>
                      <a:pt x="39525" y="17683"/>
                      <a:pt x="307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66"/>
              <p:cNvSpPr/>
              <p:nvPr/>
            </p:nvSpPr>
            <p:spPr>
              <a:xfrm>
                <a:off x="1736852" y="3804671"/>
                <a:ext cx="360950" cy="363671"/>
              </a:xfrm>
              <a:custGeom>
                <a:rect b="b" l="l" r="r" t="t"/>
                <a:pathLst>
                  <a:path extrusionOk="0" h="71099" w="70567">
                    <a:moveTo>
                      <a:pt x="18573" y="1"/>
                    </a:moveTo>
                    <a:lnTo>
                      <a:pt x="0" y="28008"/>
                    </a:lnTo>
                    <a:cubicBezTo>
                      <a:pt x="16938" y="38505"/>
                      <a:pt x="30711" y="53395"/>
                      <a:pt x="39863" y="71098"/>
                    </a:cubicBezTo>
                    <a:lnTo>
                      <a:pt x="70567" y="57353"/>
                    </a:lnTo>
                    <a:cubicBezTo>
                      <a:pt x="63753" y="43719"/>
                      <a:pt x="54712" y="31125"/>
                      <a:pt x="43629" y="20042"/>
                    </a:cubicBezTo>
                    <a:cubicBezTo>
                      <a:pt x="36049" y="12449"/>
                      <a:pt x="27642" y="5725"/>
                      <a:pt x="185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6"/>
              <p:cNvSpPr/>
              <p:nvPr/>
            </p:nvSpPr>
            <p:spPr>
              <a:xfrm>
                <a:off x="1443914" y="3693025"/>
                <a:ext cx="387937" cy="254911"/>
              </a:xfrm>
              <a:custGeom>
                <a:rect b="b" l="l" r="r" t="t"/>
                <a:pathLst>
                  <a:path extrusionOk="0" h="49836" w="75843">
                    <a:moveTo>
                      <a:pt x="0" y="0"/>
                    </a:moveTo>
                    <a:lnTo>
                      <a:pt x="0" y="33518"/>
                    </a:lnTo>
                    <a:cubicBezTo>
                      <a:pt x="20987" y="33552"/>
                      <a:pt x="40615" y="39518"/>
                      <a:pt x="57270" y="49835"/>
                    </a:cubicBezTo>
                    <a:lnTo>
                      <a:pt x="75843" y="21828"/>
                    </a:lnTo>
                    <a:cubicBezTo>
                      <a:pt x="53339" y="7641"/>
                      <a:pt x="27256" y="28"/>
                      <a:pt x="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0" name="Google Shape;8400;p66"/>
              <p:cNvSpPr/>
              <p:nvPr/>
            </p:nvSpPr>
            <p:spPr>
              <a:xfrm>
                <a:off x="1054844" y="3693025"/>
                <a:ext cx="389072" cy="254558"/>
              </a:xfrm>
              <a:custGeom>
                <a:rect b="b" l="l" r="r" t="t"/>
                <a:pathLst>
                  <a:path extrusionOk="0" h="49767" w="76065">
                    <a:moveTo>
                      <a:pt x="75892" y="0"/>
                    </a:moveTo>
                    <a:cubicBezTo>
                      <a:pt x="48629" y="0"/>
                      <a:pt x="22525" y="7579"/>
                      <a:pt x="1" y="21745"/>
                    </a:cubicBezTo>
                    <a:lnTo>
                      <a:pt x="18574" y="49766"/>
                    </a:lnTo>
                    <a:cubicBezTo>
                      <a:pt x="35250" y="39463"/>
                      <a:pt x="54898" y="33518"/>
                      <a:pt x="75892" y="33518"/>
                    </a:cubicBezTo>
                    <a:lnTo>
                      <a:pt x="76064" y="33518"/>
                    </a:lnTo>
                    <a:lnTo>
                      <a:pt x="7606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66"/>
              <p:cNvSpPr/>
              <p:nvPr/>
            </p:nvSpPr>
            <p:spPr>
              <a:xfrm>
                <a:off x="788438" y="3804252"/>
                <a:ext cx="361411" cy="363809"/>
              </a:xfrm>
              <a:custGeom>
                <a:rect b="b" l="l" r="r" t="t"/>
                <a:pathLst>
                  <a:path extrusionOk="0" h="71126" w="70657">
                    <a:moveTo>
                      <a:pt x="52084" y="0"/>
                    </a:moveTo>
                    <a:cubicBezTo>
                      <a:pt x="42959" y="5745"/>
                      <a:pt x="34518" y="12490"/>
                      <a:pt x="26904" y="20124"/>
                    </a:cubicBezTo>
                    <a:cubicBezTo>
                      <a:pt x="15828" y="31194"/>
                      <a:pt x="6800" y="43759"/>
                      <a:pt x="0" y="57373"/>
                    </a:cubicBezTo>
                    <a:lnTo>
                      <a:pt x="30704" y="71125"/>
                    </a:lnTo>
                    <a:cubicBezTo>
                      <a:pt x="39870" y="53401"/>
                      <a:pt x="53677" y="38504"/>
                      <a:pt x="70657" y="28021"/>
                    </a:cubicBezTo>
                    <a:lnTo>
                      <a:pt x="5208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6"/>
              <p:cNvSpPr/>
              <p:nvPr/>
            </p:nvSpPr>
            <p:spPr>
              <a:xfrm>
                <a:off x="712664" y="4097717"/>
                <a:ext cx="232830" cy="293432"/>
              </a:xfrm>
              <a:custGeom>
                <a:rect b="b" l="l" r="r" t="t"/>
                <a:pathLst>
                  <a:path extrusionOk="0" h="57367" w="45519">
                    <a:moveTo>
                      <a:pt x="14814" y="0"/>
                    </a:moveTo>
                    <a:cubicBezTo>
                      <a:pt x="5966" y="17697"/>
                      <a:pt x="890" y="37152"/>
                      <a:pt x="0" y="57366"/>
                    </a:cubicBezTo>
                    <a:lnTo>
                      <a:pt x="33566" y="57366"/>
                    </a:lnTo>
                    <a:cubicBezTo>
                      <a:pt x="34442" y="42152"/>
                      <a:pt x="38511" y="27283"/>
                      <a:pt x="45518" y="13745"/>
                    </a:cubicBezTo>
                    <a:lnTo>
                      <a:pt x="14814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03" name="Google Shape;8403;p66"/>
          <p:cNvGrpSpPr/>
          <p:nvPr/>
        </p:nvGrpSpPr>
        <p:grpSpPr>
          <a:xfrm>
            <a:off x="3164985" y="1191441"/>
            <a:ext cx="795485" cy="738831"/>
            <a:chOff x="3348603" y="1236445"/>
            <a:chExt cx="749256" cy="695894"/>
          </a:xfrm>
        </p:grpSpPr>
        <p:grpSp>
          <p:nvGrpSpPr>
            <p:cNvPr id="8404" name="Google Shape;8404;p66"/>
            <p:cNvGrpSpPr/>
            <p:nvPr/>
          </p:nvGrpSpPr>
          <p:grpSpPr>
            <a:xfrm>
              <a:off x="3583779" y="1236445"/>
              <a:ext cx="293795" cy="285811"/>
              <a:chOff x="3750225" y="1774000"/>
              <a:chExt cx="149575" cy="145525"/>
            </a:xfrm>
          </p:grpSpPr>
          <p:sp>
            <p:nvSpPr>
              <p:cNvPr id="8405" name="Google Shape;8405;p66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66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07" name="Google Shape;8407;p66"/>
            <p:cNvGrpSpPr/>
            <p:nvPr/>
          </p:nvGrpSpPr>
          <p:grpSpPr>
            <a:xfrm>
              <a:off x="3775534" y="1462599"/>
              <a:ext cx="322325" cy="285958"/>
              <a:chOff x="3847850" y="1889150"/>
              <a:chExt cx="164100" cy="145600"/>
            </a:xfrm>
          </p:grpSpPr>
          <p:sp>
            <p:nvSpPr>
              <p:cNvPr id="8408" name="Google Shape;8408;p66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66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0" name="Google Shape;8410;p66"/>
            <p:cNvGrpSpPr/>
            <p:nvPr/>
          </p:nvGrpSpPr>
          <p:grpSpPr>
            <a:xfrm>
              <a:off x="3545329" y="1646528"/>
              <a:ext cx="293746" cy="285811"/>
              <a:chOff x="3730650" y="1982800"/>
              <a:chExt cx="149550" cy="145525"/>
            </a:xfrm>
          </p:grpSpPr>
          <p:sp>
            <p:nvSpPr>
              <p:cNvPr id="8411" name="Google Shape;8411;p66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66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413" name="Google Shape;8413;p66"/>
            <p:cNvGrpSpPr/>
            <p:nvPr/>
          </p:nvGrpSpPr>
          <p:grpSpPr>
            <a:xfrm>
              <a:off x="3348603" y="1415046"/>
              <a:ext cx="294384" cy="284387"/>
              <a:chOff x="3630494" y="1864938"/>
              <a:chExt cx="149875" cy="144800"/>
            </a:xfrm>
          </p:grpSpPr>
          <p:sp>
            <p:nvSpPr>
              <p:cNvPr id="8414" name="Google Shape;8414;p66"/>
              <p:cNvSpPr/>
              <p:nvPr/>
            </p:nvSpPr>
            <p:spPr>
              <a:xfrm>
                <a:off x="3630494" y="1864938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66"/>
              <p:cNvSpPr/>
              <p:nvPr/>
            </p:nvSpPr>
            <p:spPr>
              <a:xfrm>
                <a:off x="3654119" y="1906594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16" name="Google Shape;8416;p66"/>
          <p:cNvGrpSpPr/>
          <p:nvPr/>
        </p:nvGrpSpPr>
        <p:grpSpPr>
          <a:xfrm>
            <a:off x="2286512" y="3714337"/>
            <a:ext cx="1324924" cy="678083"/>
            <a:chOff x="2413923" y="3711366"/>
            <a:chExt cx="1374117" cy="703260"/>
          </a:xfrm>
        </p:grpSpPr>
        <p:grpSp>
          <p:nvGrpSpPr>
            <p:cNvPr id="8417" name="Google Shape;8417;p66"/>
            <p:cNvGrpSpPr/>
            <p:nvPr/>
          </p:nvGrpSpPr>
          <p:grpSpPr>
            <a:xfrm>
              <a:off x="2413923" y="3711366"/>
              <a:ext cx="1374117" cy="703260"/>
              <a:chOff x="2413923" y="3711366"/>
              <a:chExt cx="1374117" cy="703260"/>
            </a:xfrm>
          </p:grpSpPr>
          <p:sp>
            <p:nvSpPr>
              <p:cNvPr id="8418" name="Google Shape;8418;p66"/>
              <p:cNvSpPr/>
              <p:nvPr/>
            </p:nvSpPr>
            <p:spPr>
              <a:xfrm>
                <a:off x="2484774" y="3827200"/>
                <a:ext cx="1231201" cy="587426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19" name="Google Shape;8419;p66"/>
              <p:cNvGrpSpPr/>
              <p:nvPr/>
            </p:nvGrpSpPr>
            <p:grpSpPr>
              <a:xfrm>
                <a:off x="2600284" y="3808654"/>
                <a:ext cx="234506" cy="138009"/>
                <a:chOff x="2600284" y="3808654"/>
                <a:chExt cx="234506" cy="138009"/>
              </a:xfrm>
            </p:grpSpPr>
            <p:sp>
              <p:nvSpPr>
                <p:cNvPr id="8420" name="Google Shape;8420;p66"/>
                <p:cNvSpPr/>
                <p:nvPr/>
              </p:nvSpPr>
              <p:spPr>
                <a:xfrm>
                  <a:off x="2767890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21" name="Google Shape;8421;p66"/>
                <p:cNvCxnSpPr/>
                <p:nvPr/>
              </p:nvCxnSpPr>
              <p:spPr>
                <a:xfrm rot="10800000">
                  <a:off x="2600284" y="3808654"/>
                  <a:ext cx="201000" cy="723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22" name="Google Shape;8422;p66"/>
              <p:cNvGrpSpPr/>
              <p:nvPr/>
            </p:nvGrpSpPr>
            <p:grpSpPr>
              <a:xfrm>
                <a:off x="3359659" y="3805664"/>
                <a:ext cx="232294" cy="141000"/>
                <a:chOff x="3359659" y="3805664"/>
                <a:chExt cx="232294" cy="141000"/>
              </a:xfrm>
            </p:grpSpPr>
            <p:sp>
              <p:nvSpPr>
                <p:cNvPr id="8423" name="Google Shape;8423;p66"/>
                <p:cNvSpPr/>
                <p:nvPr/>
              </p:nvSpPr>
              <p:spPr>
                <a:xfrm>
                  <a:off x="3359659" y="3879764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24" name="Google Shape;8424;p66"/>
                <p:cNvCxnSpPr/>
                <p:nvPr/>
              </p:nvCxnSpPr>
              <p:spPr>
                <a:xfrm flipH="1" rot="10800000">
                  <a:off x="3393053" y="3805664"/>
                  <a:ext cx="198900" cy="780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25" name="Google Shape;8425;p66"/>
              <p:cNvGrpSpPr/>
              <p:nvPr/>
            </p:nvGrpSpPr>
            <p:grpSpPr>
              <a:xfrm>
                <a:off x="3067316" y="3711366"/>
                <a:ext cx="66900" cy="166809"/>
                <a:chOff x="3067316" y="3711366"/>
                <a:chExt cx="66900" cy="166809"/>
              </a:xfrm>
            </p:grpSpPr>
            <p:sp>
              <p:nvSpPr>
                <p:cNvPr id="8426" name="Google Shape;8426;p66"/>
                <p:cNvSpPr/>
                <p:nvPr/>
              </p:nvSpPr>
              <p:spPr>
                <a:xfrm>
                  <a:off x="3067316" y="381127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27" name="Google Shape;8427;p66"/>
                <p:cNvCxnSpPr/>
                <p:nvPr/>
              </p:nvCxnSpPr>
              <p:spPr>
                <a:xfrm rot="-5400000">
                  <a:off x="3050460" y="3761616"/>
                  <a:ext cx="1011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28" name="Google Shape;8428;p66"/>
              <p:cNvGrpSpPr/>
              <p:nvPr/>
            </p:nvGrpSpPr>
            <p:grpSpPr>
              <a:xfrm>
                <a:off x="2413923" y="4058666"/>
                <a:ext cx="224119" cy="66900"/>
                <a:chOff x="2413923" y="4058666"/>
                <a:chExt cx="224119" cy="66900"/>
              </a:xfrm>
            </p:grpSpPr>
            <p:sp>
              <p:nvSpPr>
                <p:cNvPr id="8429" name="Google Shape;8429;p66"/>
                <p:cNvSpPr/>
                <p:nvPr/>
              </p:nvSpPr>
              <p:spPr>
                <a:xfrm>
                  <a:off x="2571142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30" name="Google Shape;8430;p66"/>
                <p:cNvCxnSpPr/>
                <p:nvPr/>
              </p:nvCxnSpPr>
              <p:spPr>
                <a:xfrm flipH="1">
                  <a:off x="2413923" y="4092060"/>
                  <a:ext cx="1596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  <p:grpSp>
            <p:nvGrpSpPr>
              <p:cNvPr id="8431" name="Google Shape;8431;p66"/>
              <p:cNvGrpSpPr/>
              <p:nvPr/>
            </p:nvGrpSpPr>
            <p:grpSpPr>
              <a:xfrm>
                <a:off x="3564643" y="4058666"/>
                <a:ext cx="223397" cy="66900"/>
                <a:chOff x="3564643" y="4058666"/>
                <a:chExt cx="223397" cy="66900"/>
              </a:xfrm>
            </p:grpSpPr>
            <p:sp>
              <p:nvSpPr>
                <p:cNvPr id="8432" name="Google Shape;8432;p66"/>
                <p:cNvSpPr/>
                <p:nvPr/>
              </p:nvSpPr>
              <p:spPr>
                <a:xfrm>
                  <a:off x="3564643" y="4058666"/>
                  <a:ext cx="66900" cy="66900"/>
                </a:xfrm>
                <a:prstGeom prst="ellipse">
                  <a:avLst/>
                </a:pr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433" name="Google Shape;8433;p66"/>
                <p:cNvCxnSpPr/>
                <p:nvPr/>
              </p:nvCxnSpPr>
              <p:spPr>
                <a:xfrm>
                  <a:off x="3630240" y="4092060"/>
                  <a:ext cx="157800" cy="600"/>
                </a:xfrm>
                <a:prstGeom prst="bentConnector3">
                  <a:avLst>
                    <a:gd fmla="val 50000" name="adj1"/>
                  </a:avLst>
                </a:prstGeom>
                <a:noFill/>
                <a:ln cap="flat" cmpd="sng" w="19050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none"/>
                </a:ln>
              </p:spPr>
            </p:cxnSp>
          </p:grpSp>
        </p:grpSp>
        <p:grpSp>
          <p:nvGrpSpPr>
            <p:cNvPr id="8434" name="Google Shape;8434;p66"/>
            <p:cNvGrpSpPr/>
            <p:nvPr/>
          </p:nvGrpSpPr>
          <p:grpSpPr>
            <a:xfrm>
              <a:off x="2633353" y="3965763"/>
              <a:ext cx="933975" cy="445687"/>
              <a:chOff x="2633353" y="3965763"/>
              <a:chExt cx="933975" cy="445687"/>
            </a:xfrm>
          </p:grpSpPr>
          <p:sp>
            <p:nvSpPr>
              <p:cNvPr id="8435" name="Google Shape;8435;p66"/>
              <p:cNvSpPr/>
              <p:nvPr/>
            </p:nvSpPr>
            <p:spPr>
              <a:xfrm>
                <a:off x="2633353" y="3965763"/>
                <a:ext cx="933975" cy="445687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6" name="Google Shape;8436;p66"/>
              <p:cNvSpPr/>
              <p:nvPr/>
            </p:nvSpPr>
            <p:spPr>
              <a:xfrm>
                <a:off x="2702006" y="4030399"/>
                <a:ext cx="798496" cy="381051"/>
              </a:xfrm>
              <a:custGeom>
                <a:rect b="b" l="l" r="r" t="t"/>
                <a:pathLst>
                  <a:path extrusionOk="0" h="33020" w="66087">
                    <a:moveTo>
                      <a:pt x="33019" y="0"/>
                    </a:moveTo>
                    <a:cubicBezTo>
                      <a:pt x="14818" y="0"/>
                      <a:pt x="0" y="14808"/>
                      <a:pt x="0" y="33019"/>
                    </a:cubicBezTo>
                    <a:lnTo>
                      <a:pt x="1659" y="33019"/>
                    </a:lnTo>
                    <a:cubicBezTo>
                      <a:pt x="1659" y="15718"/>
                      <a:pt x="15718" y="1659"/>
                      <a:pt x="33019" y="1659"/>
                    </a:cubicBezTo>
                    <a:cubicBezTo>
                      <a:pt x="50321" y="1659"/>
                      <a:pt x="64427" y="15718"/>
                      <a:pt x="64427" y="33019"/>
                    </a:cubicBezTo>
                    <a:lnTo>
                      <a:pt x="66086" y="33019"/>
                    </a:lnTo>
                    <a:cubicBezTo>
                      <a:pt x="66086" y="14808"/>
                      <a:pt x="51269" y="0"/>
                      <a:pt x="330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37" name="Google Shape;8437;p66"/>
          <p:cNvGrpSpPr/>
          <p:nvPr/>
        </p:nvGrpSpPr>
        <p:grpSpPr>
          <a:xfrm>
            <a:off x="6410784" y="1264884"/>
            <a:ext cx="1131087" cy="587383"/>
            <a:chOff x="238125" y="999450"/>
            <a:chExt cx="7140700" cy="3708225"/>
          </a:xfrm>
        </p:grpSpPr>
        <p:sp>
          <p:nvSpPr>
            <p:cNvPr id="8438" name="Google Shape;8438;p66"/>
            <p:cNvSpPr/>
            <p:nvPr/>
          </p:nvSpPr>
          <p:spPr>
            <a:xfrm>
              <a:off x="2171975" y="3872925"/>
              <a:ext cx="7900" cy="25"/>
            </a:xfrm>
            <a:custGeom>
              <a:rect b="b" l="l" r="r" t="t"/>
              <a:pathLst>
                <a:path extrusionOk="0" h="1" w="316">
                  <a:moveTo>
                    <a:pt x="316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9" name="Google Shape;8439;p66"/>
            <p:cNvSpPr/>
            <p:nvPr/>
          </p:nvSpPr>
          <p:spPr>
            <a:xfrm>
              <a:off x="2180300" y="999450"/>
              <a:ext cx="3256350" cy="3708225"/>
            </a:xfrm>
            <a:custGeom>
              <a:rect b="b" l="l" r="r" t="t"/>
              <a:pathLst>
                <a:path extrusionOk="0" h="148329" w="130254">
                  <a:moveTo>
                    <a:pt x="130254" y="0"/>
                  </a:moveTo>
                  <a:cubicBezTo>
                    <a:pt x="90641" y="0"/>
                    <a:pt x="69506" y="34788"/>
                    <a:pt x="50871" y="65485"/>
                  </a:cubicBezTo>
                  <a:cubicBezTo>
                    <a:pt x="32725" y="95360"/>
                    <a:pt x="19404" y="114939"/>
                    <a:pt x="0" y="114939"/>
                  </a:cubicBezTo>
                  <a:cubicBezTo>
                    <a:pt x="9213" y="114939"/>
                    <a:pt x="16695" y="122421"/>
                    <a:pt x="16695" y="131634"/>
                  </a:cubicBezTo>
                  <a:cubicBezTo>
                    <a:pt x="16695" y="140846"/>
                    <a:pt x="9213" y="148328"/>
                    <a:pt x="0" y="148328"/>
                  </a:cubicBezTo>
                  <a:cubicBezTo>
                    <a:pt x="39630" y="148328"/>
                    <a:pt x="60765" y="113541"/>
                    <a:pt x="79400" y="82844"/>
                  </a:cubicBezTo>
                  <a:cubicBezTo>
                    <a:pt x="97528" y="52951"/>
                    <a:pt x="110867" y="33372"/>
                    <a:pt x="130254" y="33372"/>
                  </a:cubicBezTo>
                  <a:cubicBezTo>
                    <a:pt x="121041" y="33075"/>
                    <a:pt x="113804" y="25383"/>
                    <a:pt x="114083" y="16170"/>
                  </a:cubicBezTo>
                  <a:cubicBezTo>
                    <a:pt x="114346" y="7360"/>
                    <a:pt x="121425" y="280"/>
                    <a:pt x="130254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0" name="Google Shape;8440;p66"/>
            <p:cNvSpPr/>
            <p:nvPr/>
          </p:nvSpPr>
          <p:spPr>
            <a:xfrm>
              <a:off x="238125" y="2853750"/>
              <a:ext cx="2358675" cy="1853475"/>
            </a:xfrm>
            <a:custGeom>
              <a:rect b="b" l="l" r="r" t="t"/>
              <a:pathLst>
                <a:path extrusionOk="0" h="74139" w="94347">
                  <a:moveTo>
                    <a:pt x="33354" y="1"/>
                  </a:moveTo>
                  <a:cubicBezTo>
                    <a:pt x="33354" y="9196"/>
                    <a:pt x="25872" y="16661"/>
                    <a:pt x="16642" y="16661"/>
                  </a:cubicBezTo>
                  <a:cubicBezTo>
                    <a:pt x="7482" y="16661"/>
                    <a:pt x="0" y="9196"/>
                    <a:pt x="0" y="1"/>
                  </a:cubicBezTo>
                  <a:lnTo>
                    <a:pt x="0" y="1"/>
                  </a:lnTo>
                  <a:cubicBezTo>
                    <a:pt x="0" y="40872"/>
                    <a:pt x="34858" y="74139"/>
                    <a:pt x="77670" y="74139"/>
                  </a:cubicBezTo>
                  <a:cubicBezTo>
                    <a:pt x="86882" y="74139"/>
                    <a:pt x="94347" y="66657"/>
                    <a:pt x="94347" y="57444"/>
                  </a:cubicBezTo>
                  <a:cubicBezTo>
                    <a:pt x="94347" y="48214"/>
                    <a:pt x="86882" y="40767"/>
                    <a:pt x="77670" y="40767"/>
                  </a:cubicBezTo>
                  <a:lnTo>
                    <a:pt x="77355" y="40767"/>
                  </a:lnTo>
                  <a:cubicBezTo>
                    <a:pt x="53073" y="40610"/>
                    <a:pt x="33354" y="22394"/>
                    <a:pt x="33354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1" name="Google Shape;8441;p66"/>
            <p:cNvSpPr/>
            <p:nvPr/>
          </p:nvSpPr>
          <p:spPr>
            <a:xfrm>
              <a:off x="238125" y="999450"/>
              <a:ext cx="1942200" cy="2270400"/>
            </a:xfrm>
            <a:custGeom>
              <a:rect b="b" l="l" r="r" t="t"/>
              <a:pathLst>
                <a:path extrusionOk="0" h="90816" w="77688">
                  <a:moveTo>
                    <a:pt x="77687" y="0"/>
                  </a:moveTo>
                  <a:cubicBezTo>
                    <a:pt x="34858" y="0"/>
                    <a:pt x="0" y="33249"/>
                    <a:pt x="0" y="74138"/>
                  </a:cubicBezTo>
                  <a:cubicBezTo>
                    <a:pt x="0" y="83368"/>
                    <a:pt x="7482" y="90815"/>
                    <a:pt x="16695" y="90815"/>
                  </a:cubicBezTo>
                  <a:cubicBezTo>
                    <a:pt x="25925" y="90815"/>
                    <a:pt x="33372" y="83351"/>
                    <a:pt x="33389" y="74138"/>
                  </a:cubicBezTo>
                  <a:lnTo>
                    <a:pt x="33389" y="74120"/>
                  </a:lnTo>
                  <a:cubicBezTo>
                    <a:pt x="33389" y="51654"/>
                    <a:pt x="53222" y="33378"/>
                    <a:pt x="77639" y="33354"/>
                  </a:cubicBezTo>
                  <a:lnTo>
                    <a:pt x="77639" y="33354"/>
                  </a:lnTo>
                  <a:cubicBezTo>
                    <a:pt x="77644" y="33354"/>
                    <a:pt x="77650" y="33354"/>
                    <a:pt x="77655" y="33354"/>
                  </a:cubicBezTo>
                  <a:cubicBezTo>
                    <a:pt x="77666" y="33354"/>
                    <a:pt x="77676" y="33354"/>
                    <a:pt x="77687" y="33354"/>
                  </a:cubicBezTo>
                  <a:cubicBezTo>
                    <a:pt x="77671" y="33354"/>
                    <a:pt x="77655" y="33354"/>
                    <a:pt x="77639" y="33354"/>
                  </a:cubicBezTo>
                  <a:lnTo>
                    <a:pt x="77639" y="33354"/>
                  </a:lnTo>
                  <a:cubicBezTo>
                    <a:pt x="68431" y="33346"/>
                    <a:pt x="60992" y="25874"/>
                    <a:pt x="60992" y="16695"/>
                  </a:cubicBezTo>
                  <a:cubicBezTo>
                    <a:pt x="60992" y="7482"/>
                    <a:pt x="68457" y="0"/>
                    <a:pt x="77687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2" name="Google Shape;8442;p66"/>
            <p:cNvSpPr/>
            <p:nvPr/>
          </p:nvSpPr>
          <p:spPr>
            <a:xfrm>
              <a:off x="3808250" y="285287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DB634B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66"/>
            <p:cNvSpPr/>
            <p:nvPr/>
          </p:nvSpPr>
          <p:spPr>
            <a:xfrm>
              <a:off x="1762475" y="999450"/>
              <a:ext cx="2386250" cy="2044875"/>
            </a:xfrm>
            <a:custGeom>
              <a:rect b="b" l="l" r="r" t="t"/>
              <a:pathLst>
                <a:path extrusionOk="0" h="81795" w="95450">
                  <a:moveTo>
                    <a:pt x="16696" y="0"/>
                  </a:moveTo>
                  <a:cubicBezTo>
                    <a:pt x="7465" y="0"/>
                    <a:pt x="1" y="7482"/>
                    <a:pt x="1" y="16695"/>
                  </a:cubicBezTo>
                  <a:cubicBezTo>
                    <a:pt x="1" y="25925"/>
                    <a:pt x="7465" y="33389"/>
                    <a:pt x="16696" y="33389"/>
                  </a:cubicBezTo>
                  <a:cubicBezTo>
                    <a:pt x="36030" y="33389"/>
                    <a:pt x="49473" y="53038"/>
                    <a:pt x="66325" y="80781"/>
                  </a:cubicBezTo>
                  <a:cubicBezTo>
                    <a:pt x="66552" y="81130"/>
                    <a:pt x="66762" y="81463"/>
                    <a:pt x="67007" y="81795"/>
                  </a:cubicBezTo>
                  <a:cubicBezTo>
                    <a:pt x="63021" y="74086"/>
                    <a:pt x="65643" y="64471"/>
                    <a:pt x="73178" y="59891"/>
                  </a:cubicBezTo>
                  <a:cubicBezTo>
                    <a:pt x="75886" y="58251"/>
                    <a:pt x="78874" y="57469"/>
                    <a:pt x="81824" y="57469"/>
                  </a:cubicBezTo>
                  <a:cubicBezTo>
                    <a:pt x="87083" y="57469"/>
                    <a:pt x="92224" y="59953"/>
                    <a:pt x="95449" y="64488"/>
                  </a:cubicBezTo>
                  <a:cubicBezTo>
                    <a:pt x="95274" y="64139"/>
                    <a:pt x="95064" y="63789"/>
                    <a:pt x="94855" y="63439"/>
                  </a:cubicBezTo>
                  <a:cubicBezTo>
                    <a:pt x="77653" y="35190"/>
                    <a:pt x="56291" y="0"/>
                    <a:pt x="1669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213B5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4" name="Google Shape;8444;p66"/>
            <p:cNvSpPr/>
            <p:nvPr/>
          </p:nvSpPr>
          <p:spPr>
            <a:xfrm>
              <a:off x="3338000" y="2435975"/>
              <a:ext cx="2101275" cy="2271250"/>
            </a:xfrm>
            <a:custGeom>
              <a:rect b="b" l="l" r="r" t="t"/>
              <a:pathLst>
                <a:path extrusionOk="0" h="90850" w="84051">
                  <a:moveTo>
                    <a:pt x="84011" y="57465"/>
                  </a:moveTo>
                  <a:cubicBezTo>
                    <a:pt x="83994" y="57465"/>
                    <a:pt x="83972" y="57469"/>
                    <a:pt x="83946" y="57478"/>
                  </a:cubicBezTo>
                  <a:lnTo>
                    <a:pt x="84050" y="57478"/>
                  </a:lnTo>
                  <a:cubicBezTo>
                    <a:pt x="84042" y="57469"/>
                    <a:pt x="84029" y="57465"/>
                    <a:pt x="84011" y="57465"/>
                  </a:cubicBezTo>
                  <a:close/>
                  <a:moveTo>
                    <a:pt x="18801" y="0"/>
                  </a:moveTo>
                  <a:cubicBezTo>
                    <a:pt x="15851" y="0"/>
                    <a:pt x="12864" y="784"/>
                    <a:pt x="10157" y="2430"/>
                  </a:cubicBezTo>
                  <a:cubicBezTo>
                    <a:pt x="2622" y="7027"/>
                    <a:pt x="0" y="16625"/>
                    <a:pt x="3986" y="24334"/>
                  </a:cubicBezTo>
                  <a:cubicBezTo>
                    <a:pt x="4161" y="24683"/>
                    <a:pt x="4370" y="25033"/>
                    <a:pt x="4563" y="25348"/>
                  </a:cubicBezTo>
                  <a:cubicBezTo>
                    <a:pt x="23198" y="56062"/>
                    <a:pt x="44333" y="90850"/>
                    <a:pt x="83963" y="90850"/>
                  </a:cubicBezTo>
                  <a:cubicBezTo>
                    <a:pt x="74750" y="90850"/>
                    <a:pt x="67268" y="83368"/>
                    <a:pt x="67268" y="74155"/>
                  </a:cubicBezTo>
                  <a:cubicBezTo>
                    <a:pt x="67268" y="64925"/>
                    <a:pt x="74750" y="57478"/>
                    <a:pt x="83946" y="57478"/>
                  </a:cubicBezTo>
                  <a:cubicBezTo>
                    <a:pt x="64541" y="57478"/>
                    <a:pt x="51220" y="37899"/>
                    <a:pt x="33075" y="8024"/>
                  </a:cubicBezTo>
                  <a:cubicBezTo>
                    <a:pt x="32865" y="7674"/>
                    <a:pt x="32638" y="7342"/>
                    <a:pt x="32428" y="7027"/>
                  </a:cubicBezTo>
                  <a:cubicBezTo>
                    <a:pt x="29202" y="2491"/>
                    <a:pt x="24061" y="0"/>
                    <a:pt x="1880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5" name="Google Shape;8445;p66"/>
            <p:cNvSpPr/>
            <p:nvPr/>
          </p:nvSpPr>
          <p:spPr>
            <a:xfrm>
              <a:off x="5019250" y="2852875"/>
              <a:ext cx="2359150" cy="1854350"/>
            </a:xfrm>
            <a:custGeom>
              <a:rect b="b" l="l" r="r" t="t"/>
              <a:pathLst>
                <a:path extrusionOk="0" h="74174" w="94366">
                  <a:moveTo>
                    <a:pt x="94365" y="18"/>
                  </a:moveTo>
                  <a:cubicBezTo>
                    <a:pt x="94365" y="47"/>
                    <a:pt x="94365" y="76"/>
                    <a:pt x="94365" y="105"/>
                  </a:cubicBezTo>
                  <a:lnTo>
                    <a:pt x="94365" y="105"/>
                  </a:lnTo>
                  <a:cubicBezTo>
                    <a:pt x="94365" y="76"/>
                    <a:pt x="94365" y="47"/>
                    <a:pt x="94365" y="18"/>
                  </a:cubicBezTo>
                  <a:close/>
                  <a:moveTo>
                    <a:pt x="60993" y="1"/>
                  </a:moveTo>
                  <a:cubicBezTo>
                    <a:pt x="60993" y="22447"/>
                    <a:pt x="41187" y="40715"/>
                    <a:pt x="16800" y="40785"/>
                  </a:cubicBezTo>
                  <a:lnTo>
                    <a:pt x="16696" y="40785"/>
                  </a:lnTo>
                  <a:cubicBezTo>
                    <a:pt x="7465" y="40785"/>
                    <a:pt x="1" y="48249"/>
                    <a:pt x="1" y="57479"/>
                  </a:cubicBezTo>
                  <a:cubicBezTo>
                    <a:pt x="1" y="66692"/>
                    <a:pt x="7483" y="74174"/>
                    <a:pt x="16696" y="74174"/>
                  </a:cubicBezTo>
                  <a:cubicBezTo>
                    <a:pt x="59495" y="74174"/>
                    <a:pt x="94316" y="40954"/>
                    <a:pt x="94365" y="105"/>
                  </a:cubicBezTo>
                  <a:lnTo>
                    <a:pt x="94365" y="105"/>
                  </a:lnTo>
                  <a:cubicBezTo>
                    <a:pt x="94336" y="9278"/>
                    <a:pt x="86872" y="16696"/>
                    <a:pt x="77688" y="16696"/>
                  </a:cubicBezTo>
                  <a:cubicBezTo>
                    <a:pt x="68458" y="16696"/>
                    <a:pt x="60993" y="9231"/>
                    <a:pt x="6099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66"/>
            <p:cNvSpPr/>
            <p:nvPr/>
          </p:nvSpPr>
          <p:spPr>
            <a:xfrm>
              <a:off x="5025375" y="999450"/>
              <a:ext cx="2353450" cy="2270825"/>
            </a:xfrm>
            <a:custGeom>
              <a:rect b="b" l="l" r="r" t="t"/>
              <a:pathLst>
                <a:path extrusionOk="0" h="90833" w="94138">
                  <a:moveTo>
                    <a:pt x="16451" y="0"/>
                  </a:moveTo>
                  <a:cubicBezTo>
                    <a:pt x="7640" y="280"/>
                    <a:pt x="560" y="7360"/>
                    <a:pt x="280" y="16170"/>
                  </a:cubicBezTo>
                  <a:cubicBezTo>
                    <a:pt x="1" y="25400"/>
                    <a:pt x="7238" y="33092"/>
                    <a:pt x="16451" y="33372"/>
                  </a:cubicBezTo>
                  <a:lnTo>
                    <a:pt x="16520" y="33372"/>
                  </a:lnTo>
                  <a:cubicBezTo>
                    <a:pt x="40907" y="33389"/>
                    <a:pt x="60748" y="51675"/>
                    <a:pt x="60748" y="74138"/>
                  </a:cubicBezTo>
                  <a:cubicBezTo>
                    <a:pt x="60748" y="83368"/>
                    <a:pt x="68213" y="90833"/>
                    <a:pt x="77443" y="90833"/>
                  </a:cubicBezTo>
                  <a:cubicBezTo>
                    <a:pt x="86656" y="90833"/>
                    <a:pt x="94138" y="83368"/>
                    <a:pt x="94138" y="74138"/>
                  </a:cubicBezTo>
                  <a:cubicBezTo>
                    <a:pt x="94138" y="33249"/>
                    <a:pt x="59280" y="0"/>
                    <a:pt x="16451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7" name="Google Shape;8447;p66"/>
          <p:cNvGrpSpPr/>
          <p:nvPr/>
        </p:nvGrpSpPr>
        <p:grpSpPr>
          <a:xfrm>
            <a:off x="3762234" y="3714379"/>
            <a:ext cx="1375854" cy="678131"/>
            <a:chOff x="3913765" y="3641905"/>
            <a:chExt cx="1522805" cy="750560"/>
          </a:xfrm>
        </p:grpSpPr>
        <p:grpSp>
          <p:nvGrpSpPr>
            <p:cNvPr id="8448" name="Google Shape;8448;p66"/>
            <p:cNvGrpSpPr/>
            <p:nvPr/>
          </p:nvGrpSpPr>
          <p:grpSpPr>
            <a:xfrm>
              <a:off x="3913765" y="3997002"/>
              <a:ext cx="1522805" cy="395463"/>
              <a:chOff x="3913765" y="3997002"/>
              <a:chExt cx="1522805" cy="395463"/>
            </a:xfrm>
          </p:grpSpPr>
          <p:grpSp>
            <p:nvGrpSpPr>
              <p:cNvPr id="8449" name="Google Shape;8449;p66"/>
              <p:cNvGrpSpPr/>
              <p:nvPr/>
            </p:nvGrpSpPr>
            <p:grpSpPr>
              <a:xfrm>
                <a:off x="3913765" y="4138659"/>
                <a:ext cx="507602" cy="253806"/>
                <a:chOff x="3913765" y="4138659"/>
                <a:chExt cx="507602" cy="253806"/>
              </a:xfrm>
            </p:grpSpPr>
            <p:sp>
              <p:nvSpPr>
                <p:cNvPr id="8450" name="Google Shape;8450;p66"/>
                <p:cNvSpPr/>
                <p:nvPr/>
              </p:nvSpPr>
              <p:spPr>
                <a:xfrm>
                  <a:off x="3913765" y="4138659"/>
                  <a:ext cx="507602" cy="50764"/>
                </a:xfrm>
                <a:custGeom>
                  <a:rect b="b" l="l" r="r" t="t"/>
                  <a:pathLst>
                    <a:path extrusionOk="0" fill="none" h="9502" w="95012">
                      <a:moveTo>
                        <a:pt x="95011" y="1"/>
                      </a:moveTo>
                      <a:lnTo>
                        <a:pt x="23755" y="1"/>
                      </a:lnTo>
                      <a:lnTo>
                        <a:pt x="1" y="9501"/>
                      </a:lnTo>
                      <a:lnTo>
                        <a:pt x="95011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1" name="Google Shape;8451;p66"/>
                <p:cNvSpPr/>
                <p:nvPr/>
              </p:nvSpPr>
              <p:spPr>
                <a:xfrm>
                  <a:off x="3913765" y="4189418"/>
                  <a:ext cx="507602" cy="203047"/>
                </a:xfrm>
                <a:custGeom>
                  <a:rect b="b" l="l" r="r" t="t"/>
                  <a:pathLst>
                    <a:path extrusionOk="0" fill="none" h="38006" w="95012">
                      <a:moveTo>
                        <a:pt x="1" y="0"/>
                      </a:moveTo>
                      <a:lnTo>
                        <a:pt x="1" y="38005"/>
                      </a:lnTo>
                      <a:lnTo>
                        <a:pt x="95011" y="38005"/>
                      </a:lnTo>
                      <a:lnTo>
                        <a:pt x="95011" y="38005"/>
                      </a:lnTo>
                      <a:lnTo>
                        <a:pt x="95011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"/>
                    <a:t>     </a:t>
                  </a:r>
                  <a:endParaRPr/>
                </a:p>
              </p:txBody>
            </p:sp>
          </p:grpSp>
          <p:grpSp>
            <p:nvGrpSpPr>
              <p:cNvPr id="8452" name="Google Shape;8452;p66"/>
              <p:cNvGrpSpPr/>
              <p:nvPr/>
            </p:nvGrpSpPr>
            <p:grpSpPr>
              <a:xfrm>
                <a:off x="4421361" y="3997002"/>
                <a:ext cx="507618" cy="395463"/>
                <a:chOff x="4421361" y="3997002"/>
                <a:chExt cx="507618" cy="395463"/>
              </a:xfrm>
            </p:grpSpPr>
            <p:sp>
              <p:nvSpPr>
                <p:cNvPr id="8453" name="Google Shape;8453;p66"/>
                <p:cNvSpPr/>
                <p:nvPr/>
              </p:nvSpPr>
              <p:spPr>
                <a:xfrm>
                  <a:off x="4421361" y="3997002"/>
                  <a:ext cx="507618" cy="50759"/>
                </a:xfrm>
                <a:custGeom>
                  <a:rect b="b" l="l" r="r" t="t"/>
                  <a:pathLst>
                    <a:path extrusionOk="0" fill="none" h="9501" w="95015">
                      <a:moveTo>
                        <a:pt x="71260" y="0"/>
                      </a:moveTo>
                      <a:lnTo>
                        <a:pt x="23755" y="0"/>
                      </a:lnTo>
                      <a:lnTo>
                        <a:pt x="0" y="9501"/>
                      </a:lnTo>
                      <a:lnTo>
                        <a:pt x="95014" y="9501"/>
                      </a:lnTo>
                      <a:close/>
                    </a:path>
                  </a:pathLst>
                </a:custGeom>
                <a:noFill/>
                <a:ln cap="sq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4" name="Google Shape;8454;p66"/>
                <p:cNvSpPr/>
                <p:nvPr/>
              </p:nvSpPr>
              <p:spPr>
                <a:xfrm>
                  <a:off x="4421361" y="4047756"/>
                  <a:ext cx="507618" cy="344709"/>
                </a:xfrm>
                <a:custGeom>
                  <a:rect b="b" l="l" r="r" t="t"/>
                  <a:pathLst>
                    <a:path extrusionOk="0" fill="none" h="64522" w="95015">
                      <a:moveTo>
                        <a:pt x="0" y="1"/>
                      </a:moveTo>
                      <a:lnTo>
                        <a:pt x="0" y="64521"/>
                      </a:lnTo>
                      <a:lnTo>
                        <a:pt x="95014" y="64521"/>
                      </a:lnTo>
                      <a:lnTo>
                        <a:pt x="95014" y="35846"/>
                      </a:lnTo>
                      <a:lnTo>
                        <a:pt x="95014" y="35846"/>
                      </a:lnTo>
                      <a:lnTo>
                        <a:pt x="95014" y="26286"/>
                      </a:lnTo>
                      <a:lnTo>
                        <a:pt x="9501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DBE2E7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455" name="Google Shape;8455;p66"/>
              <p:cNvGrpSpPr/>
              <p:nvPr/>
            </p:nvGrpSpPr>
            <p:grpSpPr>
              <a:xfrm>
                <a:off x="4928973" y="4189418"/>
                <a:ext cx="507596" cy="203047"/>
                <a:chOff x="4928973" y="4189418"/>
                <a:chExt cx="507596" cy="203047"/>
              </a:xfrm>
            </p:grpSpPr>
            <p:sp>
              <p:nvSpPr>
                <p:cNvPr id="8456" name="Google Shape;8456;p66"/>
                <p:cNvSpPr/>
                <p:nvPr/>
              </p:nvSpPr>
              <p:spPr>
                <a:xfrm>
                  <a:off x="4928973" y="4189418"/>
                  <a:ext cx="507596" cy="50759"/>
                </a:xfrm>
                <a:custGeom>
                  <a:rect b="b" l="l" r="r" t="t"/>
                  <a:pathLst>
                    <a:path extrusionOk="0" fill="none" h="9501" w="95011">
                      <a:moveTo>
                        <a:pt x="95011" y="9501"/>
                      </a:moveTo>
                      <a:lnTo>
                        <a:pt x="71260" y="0"/>
                      </a:lnTo>
                      <a:lnTo>
                        <a:pt x="0" y="0"/>
                      </a:lnTo>
                      <a:lnTo>
                        <a:pt x="0" y="950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5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57" name="Google Shape;8457;p66"/>
                <p:cNvSpPr/>
                <p:nvPr/>
              </p:nvSpPr>
              <p:spPr>
                <a:xfrm>
                  <a:off x="4928973" y="4240172"/>
                  <a:ext cx="507596" cy="152293"/>
                </a:xfrm>
                <a:custGeom>
                  <a:rect b="b" l="l" r="r" t="t"/>
                  <a:pathLst>
                    <a:path extrusionOk="0" fill="none" h="28506" w="95011">
                      <a:moveTo>
                        <a:pt x="0" y="28505"/>
                      </a:moveTo>
                      <a:lnTo>
                        <a:pt x="0" y="28505"/>
                      </a:lnTo>
                      <a:lnTo>
                        <a:pt x="95011" y="28505"/>
                      </a:lnTo>
                      <a:lnTo>
                        <a:pt x="95011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miter lim="2676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458" name="Google Shape;8458;p66"/>
            <p:cNvGrpSpPr/>
            <p:nvPr/>
          </p:nvGrpSpPr>
          <p:grpSpPr>
            <a:xfrm>
              <a:off x="4482186" y="3641905"/>
              <a:ext cx="397605" cy="349784"/>
              <a:chOff x="2906375" y="1159725"/>
              <a:chExt cx="1860575" cy="1636800"/>
            </a:xfrm>
          </p:grpSpPr>
          <p:sp>
            <p:nvSpPr>
              <p:cNvPr id="8459" name="Google Shape;8459;p66"/>
              <p:cNvSpPr/>
              <p:nvPr/>
            </p:nvSpPr>
            <p:spPr>
              <a:xfrm>
                <a:off x="2906375" y="1159725"/>
                <a:ext cx="1860575" cy="1320800"/>
              </a:xfrm>
              <a:custGeom>
                <a:rect b="b" l="l" r="r" t="t"/>
                <a:pathLst>
                  <a:path extrusionOk="0" fill="none" h="52832" w="74423">
                    <a:moveTo>
                      <a:pt x="74300" y="9469"/>
                    </a:moveTo>
                    <a:cubicBezTo>
                      <a:pt x="74046" y="6953"/>
                      <a:pt x="72972" y="4566"/>
                      <a:pt x="71233" y="2899"/>
                    </a:cubicBezTo>
                    <a:cubicBezTo>
                      <a:pt x="71029" y="2682"/>
                      <a:pt x="70807" y="2484"/>
                      <a:pt x="70569" y="2305"/>
                    </a:cubicBezTo>
                    <a:cubicBezTo>
                      <a:pt x="70326" y="2123"/>
                      <a:pt x="70133" y="1933"/>
                      <a:pt x="69847" y="1767"/>
                    </a:cubicBezTo>
                    <a:cubicBezTo>
                      <a:pt x="69576" y="1596"/>
                      <a:pt x="69301" y="1435"/>
                      <a:pt x="69030" y="1280"/>
                    </a:cubicBezTo>
                    <a:cubicBezTo>
                      <a:pt x="68792" y="1159"/>
                      <a:pt x="68599" y="1084"/>
                      <a:pt x="68385" y="985"/>
                    </a:cubicBezTo>
                    <a:cubicBezTo>
                      <a:pt x="67280" y="522"/>
                      <a:pt x="66290" y="276"/>
                      <a:pt x="65270" y="188"/>
                    </a:cubicBezTo>
                    <a:cubicBezTo>
                      <a:pt x="63260" y="1"/>
                      <a:pt x="61470" y="332"/>
                      <a:pt x="60001" y="803"/>
                    </a:cubicBezTo>
                    <a:cubicBezTo>
                      <a:pt x="58778" y="1194"/>
                      <a:pt x="57603" y="1727"/>
                      <a:pt x="56500" y="2385"/>
                    </a:cubicBezTo>
                    <a:cubicBezTo>
                      <a:pt x="56396" y="1617"/>
                      <a:pt x="56273" y="1012"/>
                      <a:pt x="56179" y="613"/>
                    </a:cubicBezTo>
                    <a:cubicBezTo>
                      <a:pt x="56104" y="298"/>
                      <a:pt x="55821" y="73"/>
                      <a:pt x="55497" y="78"/>
                    </a:cubicBezTo>
                    <a:lnTo>
                      <a:pt x="38984" y="255"/>
                    </a:lnTo>
                    <a:lnTo>
                      <a:pt x="35208" y="295"/>
                    </a:lnTo>
                    <a:lnTo>
                      <a:pt x="18696" y="472"/>
                    </a:lnTo>
                    <a:cubicBezTo>
                      <a:pt x="18370" y="474"/>
                      <a:pt x="18091" y="704"/>
                      <a:pt x="18027" y="1023"/>
                    </a:cubicBezTo>
                    <a:cubicBezTo>
                      <a:pt x="17941" y="1422"/>
                      <a:pt x="17829" y="2026"/>
                      <a:pt x="17741" y="2800"/>
                    </a:cubicBezTo>
                    <a:cubicBezTo>
                      <a:pt x="16625" y="2163"/>
                      <a:pt x="15439" y="1657"/>
                      <a:pt x="14211" y="1290"/>
                    </a:cubicBezTo>
                    <a:cubicBezTo>
                      <a:pt x="12731" y="854"/>
                      <a:pt x="10935" y="560"/>
                      <a:pt x="8931" y="790"/>
                    </a:cubicBezTo>
                    <a:cubicBezTo>
                      <a:pt x="7908" y="900"/>
                      <a:pt x="6923" y="1167"/>
                      <a:pt x="5832" y="1652"/>
                    </a:cubicBezTo>
                    <a:cubicBezTo>
                      <a:pt x="5620" y="1756"/>
                      <a:pt x="5427" y="1839"/>
                      <a:pt x="5192" y="1965"/>
                    </a:cubicBezTo>
                    <a:cubicBezTo>
                      <a:pt x="4924" y="2125"/>
                      <a:pt x="4651" y="2291"/>
                      <a:pt x="4384" y="2465"/>
                    </a:cubicBezTo>
                    <a:cubicBezTo>
                      <a:pt x="4103" y="2639"/>
                      <a:pt x="3915" y="2832"/>
                      <a:pt x="3675" y="3019"/>
                    </a:cubicBezTo>
                    <a:cubicBezTo>
                      <a:pt x="3439" y="3204"/>
                      <a:pt x="3222" y="3407"/>
                      <a:pt x="3022" y="3627"/>
                    </a:cubicBezTo>
                    <a:cubicBezTo>
                      <a:pt x="1319" y="5332"/>
                      <a:pt x="294" y="7743"/>
                      <a:pt x="99" y="10261"/>
                    </a:cubicBezTo>
                    <a:cubicBezTo>
                      <a:pt x="0" y="11524"/>
                      <a:pt x="104" y="12828"/>
                      <a:pt x="466" y="14096"/>
                    </a:cubicBezTo>
                    <a:cubicBezTo>
                      <a:pt x="653" y="14725"/>
                      <a:pt x="875" y="15354"/>
                      <a:pt x="1175" y="15953"/>
                    </a:cubicBezTo>
                    <a:lnTo>
                      <a:pt x="1282" y="16181"/>
                    </a:lnTo>
                    <a:lnTo>
                      <a:pt x="1362" y="16341"/>
                    </a:lnTo>
                    <a:lnTo>
                      <a:pt x="1416" y="16432"/>
                    </a:lnTo>
                    <a:lnTo>
                      <a:pt x="1622" y="16794"/>
                    </a:lnTo>
                    <a:cubicBezTo>
                      <a:pt x="1769" y="17040"/>
                      <a:pt x="1986" y="17377"/>
                      <a:pt x="2168" y="17639"/>
                    </a:cubicBezTo>
                    <a:cubicBezTo>
                      <a:pt x="3672" y="19764"/>
                      <a:pt x="5719" y="21389"/>
                      <a:pt x="7890" y="22556"/>
                    </a:cubicBezTo>
                    <a:cubicBezTo>
                      <a:pt x="10076" y="23744"/>
                      <a:pt x="12329" y="24512"/>
                      <a:pt x="14535" y="25184"/>
                    </a:cubicBezTo>
                    <a:cubicBezTo>
                      <a:pt x="16734" y="25847"/>
                      <a:pt x="18883" y="26377"/>
                      <a:pt x="20907" y="26937"/>
                    </a:cubicBezTo>
                    <a:cubicBezTo>
                      <a:pt x="23058" y="27539"/>
                      <a:pt x="25044" y="27884"/>
                      <a:pt x="26553" y="28569"/>
                    </a:cubicBezTo>
                    <a:cubicBezTo>
                      <a:pt x="27991" y="29155"/>
                      <a:pt x="29136" y="30359"/>
                      <a:pt x="29449" y="31218"/>
                    </a:cubicBezTo>
                    <a:cubicBezTo>
                      <a:pt x="29527" y="31433"/>
                      <a:pt x="29583" y="31620"/>
                      <a:pt x="29583" y="31813"/>
                    </a:cubicBezTo>
                    <a:cubicBezTo>
                      <a:pt x="29591" y="31992"/>
                      <a:pt x="29572" y="32171"/>
                      <a:pt x="29532" y="32345"/>
                    </a:cubicBezTo>
                    <a:cubicBezTo>
                      <a:pt x="29436" y="32680"/>
                      <a:pt x="29099" y="33060"/>
                      <a:pt x="28702" y="33263"/>
                    </a:cubicBezTo>
                    <a:cubicBezTo>
                      <a:pt x="27926" y="33729"/>
                      <a:pt x="26880" y="33477"/>
                      <a:pt x="26733" y="33049"/>
                    </a:cubicBezTo>
                    <a:cubicBezTo>
                      <a:pt x="26396" y="32372"/>
                      <a:pt x="26414" y="31582"/>
                      <a:pt x="26644" y="31256"/>
                    </a:cubicBezTo>
                    <a:cubicBezTo>
                      <a:pt x="26888" y="30884"/>
                      <a:pt x="27300" y="30937"/>
                      <a:pt x="27273" y="30911"/>
                    </a:cubicBezTo>
                    <a:lnTo>
                      <a:pt x="27067" y="30825"/>
                    </a:lnTo>
                    <a:cubicBezTo>
                      <a:pt x="26928" y="30782"/>
                      <a:pt x="26669" y="30745"/>
                      <a:pt x="26361" y="30897"/>
                    </a:cubicBezTo>
                    <a:cubicBezTo>
                      <a:pt x="26045" y="31044"/>
                      <a:pt x="25777" y="31390"/>
                      <a:pt x="25595" y="31815"/>
                    </a:cubicBezTo>
                    <a:cubicBezTo>
                      <a:pt x="25408" y="32246"/>
                      <a:pt x="25298" y="32765"/>
                      <a:pt x="25379" y="33410"/>
                    </a:cubicBezTo>
                    <a:cubicBezTo>
                      <a:pt x="25403" y="33702"/>
                      <a:pt x="25590" y="34208"/>
                      <a:pt x="25855" y="34499"/>
                    </a:cubicBezTo>
                    <a:cubicBezTo>
                      <a:pt x="26117" y="34807"/>
                      <a:pt x="26444" y="35061"/>
                      <a:pt x="26810" y="35241"/>
                    </a:cubicBezTo>
                    <a:cubicBezTo>
                      <a:pt x="27560" y="35613"/>
                      <a:pt x="28456" y="35736"/>
                      <a:pt x="29398" y="35551"/>
                    </a:cubicBezTo>
                    <a:cubicBezTo>
                      <a:pt x="30316" y="35353"/>
                      <a:pt x="31298" y="34882"/>
                      <a:pt x="32032" y="33889"/>
                    </a:cubicBezTo>
                    <a:cubicBezTo>
                      <a:pt x="32422" y="33325"/>
                      <a:pt x="32615" y="32803"/>
                      <a:pt x="32722" y="32177"/>
                    </a:cubicBezTo>
                    <a:cubicBezTo>
                      <a:pt x="32776" y="31882"/>
                      <a:pt x="32797" y="31582"/>
                      <a:pt x="32784" y="31283"/>
                    </a:cubicBezTo>
                    <a:cubicBezTo>
                      <a:pt x="34828" y="34499"/>
                      <a:pt x="34919" y="37103"/>
                      <a:pt x="34413" y="41899"/>
                    </a:cubicBezTo>
                    <a:cubicBezTo>
                      <a:pt x="33530" y="50222"/>
                      <a:pt x="29511" y="52831"/>
                      <a:pt x="29511" y="52831"/>
                    </a:cubicBezTo>
                    <a:lnTo>
                      <a:pt x="37547" y="52743"/>
                    </a:lnTo>
                    <a:lnTo>
                      <a:pt x="37764" y="52743"/>
                    </a:lnTo>
                    <a:lnTo>
                      <a:pt x="45801" y="52655"/>
                    </a:lnTo>
                    <a:cubicBezTo>
                      <a:pt x="45801" y="52655"/>
                      <a:pt x="41725" y="50137"/>
                      <a:pt x="40668" y="41835"/>
                    </a:cubicBezTo>
                    <a:cubicBezTo>
                      <a:pt x="40058" y="37050"/>
                      <a:pt x="40092" y="34443"/>
                      <a:pt x="42067" y="31186"/>
                    </a:cubicBezTo>
                    <a:cubicBezTo>
                      <a:pt x="42059" y="31486"/>
                      <a:pt x="42089" y="31786"/>
                      <a:pt x="42150" y="32080"/>
                    </a:cubicBezTo>
                    <a:cubicBezTo>
                      <a:pt x="42271" y="32704"/>
                      <a:pt x="42474" y="33220"/>
                      <a:pt x="42876" y="33777"/>
                    </a:cubicBezTo>
                    <a:cubicBezTo>
                      <a:pt x="43630" y="34754"/>
                      <a:pt x="44623" y="35203"/>
                      <a:pt x="45544" y="35380"/>
                    </a:cubicBezTo>
                    <a:cubicBezTo>
                      <a:pt x="46489" y="35546"/>
                      <a:pt x="47382" y="35404"/>
                      <a:pt x="48126" y="35013"/>
                    </a:cubicBezTo>
                    <a:cubicBezTo>
                      <a:pt x="48488" y="34826"/>
                      <a:pt x="48809" y="34566"/>
                      <a:pt x="49066" y="34251"/>
                    </a:cubicBezTo>
                    <a:cubicBezTo>
                      <a:pt x="49323" y="33954"/>
                      <a:pt x="49499" y="33445"/>
                      <a:pt x="49518" y="33153"/>
                    </a:cubicBezTo>
                    <a:cubicBezTo>
                      <a:pt x="49585" y="32508"/>
                      <a:pt x="49462" y="31992"/>
                      <a:pt x="49266" y="31564"/>
                    </a:cubicBezTo>
                    <a:cubicBezTo>
                      <a:pt x="49076" y="31143"/>
                      <a:pt x="48801" y="30801"/>
                      <a:pt x="48482" y="30662"/>
                    </a:cubicBezTo>
                    <a:cubicBezTo>
                      <a:pt x="48172" y="30517"/>
                      <a:pt x="47915" y="30560"/>
                      <a:pt x="47776" y="30606"/>
                    </a:cubicBezTo>
                    <a:lnTo>
                      <a:pt x="47570" y="30697"/>
                    </a:lnTo>
                    <a:cubicBezTo>
                      <a:pt x="47543" y="30721"/>
                      <a:pt x="47955" y="30662"/>
                      <a:pt x="48207" y="31028"/>
                    </a:cubicBezTo>
                    <a:cubicBezTo>
                      <a:pt x="48445" y="31347"/>
                      <a:pt x="48480" y="32136"/>
                      <a:pt x="48156" y="32821"/>
                    </a:cubicBezTo>
                    <a:cubicBezTo>
                      <a:pt x="48019" y="33250"/>
                      <a:pt x="46978" y="33525"/>
                      <a:pt x="46192" y="33078"/>
                    </a:cubicBezTo>
                    <a:cubicBezTo>
                      <a:pt x="45790" y="32883"/>
                      <a:pt x="45448" y="32508"/>
                      <a:pt x="45343" y="32177"/>
                    </a:cubicBezTo>
                    <a:cubicBezTo>
                      <a:pt x="45298" y="32005"/>
                      <a:pt x="45276" y="31826"/>
                      <a:pt x="45282" y="31647"/>
                    </a:cubicBezTo>
                    <a:cubicBezTo>
                      <a:pt x="45279" y="31454"/>
                      <a:pt x="45330" y="31264"/>
                      <a:pt x="45402" y="31047"/>
                    </a:cubicBezTo>
                    <a:cubicBezTo>
                      <a:pt x="45696" y="30183"/>
                      <a:pt x="46818" y="28954"/>
                      <a:pt x="48241" y="28339"/>
                    </a:cubicBezTo>
                    <a:cubicBezTo>
                      <a:pt x="49735" y="27622"/>
                      <a:pt x="51713" y="27234"/>
                      <a:pt x="53851" y="26586"/>
                    </a:cubicBezTo>
                    <a:cubicBezTo>
                      <a:pt x="55861" y="25984"/>
                      <a:pt x="57999" y="25408"/>
                      <a:pt x="60185" y="24699"/>
                    </a:cubicBezTo>
                    <a:cubicBezTo>
                      <a:pt x="62372" y="23979"/>
                      <a:pt x="64609" y="23163"/>
                      <a:pt x="66772" y="21929"/>
                    </a:cubicBezTo>
                    <a:cubicBezTo>
                      <a:pt x="68918" y="20717"/>
                      <a:pt x="70930" y="19047"/>
                      <a:pt x="72386" y="16890"/>
                    </a:cubicBezTo>
                    <a:cubicBezTo>
                      <a:pt x="72563" y="16622"/>
                      <a:pt x="72774" y="16283"/>
                      <a:pt x="72916" y="16034"/>
                    </a:cubicBezTo>
                    <a:lnTo>
                      <a:pt x="73117" y="15664"/>
                    </a:lnTo>
                    <a:lnTo>
                      <a:pt x="73165" y="15573"/>
                    </a:lnTo>
                    <a:lnTo>
                      <a:pt x="73243" y="15413"/>
                    </a:lnTo>
                    <a:lnTo>
                      <a:pt x="73347" y="15183"/>
                    </a:lnTo>
                    <a:cubicBezTo>
                      <a:pt x="73639" y="14578"/>
                      <a:pt x="73845" y="13944"/>
                      <a:pt x="74016" y="13309"/>
                    </a:cubicBezTo>
                    <a:cubicBezTo>
                      <a:pt x="74351" y="12035"/>
                      <a:pt x="74423" y="10729"/>
                      <a:pt x="74300" y="9469"/>
                    </a:cubicBezTo>
                    <a:close/>
                    <a:moveTo>
                      <a:pt x="21867" y="23527"/>
                    </a:moveTo>
                    <a:cubicBezTo>
                      <a:pt x="19791" y="22930"/>
                      <a:pt x="17668" y="22379"/>
                      <a:pt x="15594" y="21729"/>
                    </a:cubicBezTo>
                    <a:cubicBezTo>
                      <a:pt x="13531" y="21078"/>
                      <a:pt x="11470" y="20332"/>
                      <a:pt x="9675" y="19325"/>
                    </a:cubicBezTo>
                    <a:cubicBezTo>
                      <a:pt x="7876" y="18319"/>
                      <a:pt x="6273" y="17040"/>
                      <a:pt x="5176" y="15509"/>
                    </a:cubicBezTo>
                    <a:cubicBezTo>
                      <a:pt x="5042" y="15314"/>
                      <a:pt x="4948" y="15185"/>
                      <a:pt x="4807" y="14955"/>
                    </a:cubicBezTo>
                    <a:lnTo>
                      <a:pt x="4598" y="14597"/>
                    </a:lnTo>
                    <a:lnTo>
                      <a:pt x="4555" y="14522"/>
                    </a:lnTo>
                    <a:cubicBezTo>
                      <a:pt x="4574" y="14554"/>
                      <a:pt x="4536" y="14476"/>
                      <a:pt x="4536" y="14476"/>
                    </a:cubicBezTo>
                    <a:lnTo>
                      <a:pt x="4467" y="14326"/>
                    </a:lnTo>
                    <a:cubicBezTo>
                      <a:pt x="4263" y="13941"/>
                      <a:pt x="4116" y="13523"/>
                      <a:pt x="3988" y="13106"/>
                    </a:cubicBezTo>
                    <a:cubicBezTo>
                      <a:pt x="3739" y="12268"/>
                      <a:pt x="3661" y="11380"/>
                      <a:pt x="3723" y="10521"/>
                    </a:cubicBezTo>
                    <a:cubicBezTo>
                      <a:pt x="3843" y="8805"/>
                      <a:pt x="4526" y="7191"/>
                      <a:pt x="5593" y="6124"/>
                    </a:cubicBezTo>
                    <a:cubicBezTo>
                      <a:pt x="5832" y="5840"/>
                      <a:pt x="6158" y="5610"/>
                      <a:pt x="6412" y="5406"/>
                    </a:cubicBezTo>
                    <a:cubicBezTo>
                      <a:pt x="6543" y="5326"/>
                      <a:pt x="6667" y="5235"/>
                      <a:pt x="6790" y="5142"/>
                    </a:cubicBezTo>
                    <a:cubicBezTo>
                      <a:pt x="6961" y="5040"/>
                      <a:pt x="7194" y="4933"/>
                      <a:pt x="7392" y="4831"/>
                    </a:cubicBezTo>
                    <a:cubicBezTo>
                      <a:pt x="7967" y="4558"/>
                      <a:pt x="8703" y="4307"/>
                      <a:pt x="9380" y="4232"/>
                    </a:cubicBezTo>
                    <a:cubicBezTo>
                      <a:pt x="10761" y="4034"/>
                      <a:pt x="12126" y="4197"/>
                      <a:pt x="13298" y="4515"/>
                    </a:cubicBezTo>
                    <a:cubicBezTo>
                      <a:pt x="14478" y="4831"/>
                      <a:pt x="15474" y="5286"/>
                      <a:pt x="16269" y="5695"/>
                    </a:cubicBezTo>
                    <a:cubicBezTo>
                      <a:pt x="16732" y="5936"/>
                      <a:pt x="17179" y="6201"/>
                      <a:pt x="17612" y="6493"/>
                    </a:cubicBezTo>
                    <a:cubicBezTo>
                      <a:pt x="17800" y="10799"/>
                      <a:pt x="19221" y="16754"/>
                      <a:pt x="24573" y="22090"/>
                    </a:cubicBezTo>
                    <a:cubicBezTo>
                      <a:pt x="25753" y="23265"/>
                      <a:pt x="26805" y="24327"/>
                      <a:pt x="27742" y="25296"/>
                    </a:cubicBezTo>
                    <a:cubicBezTo>
                      <a:pt x="25753" y="24437"/>
                      <a:pt x="23725" y="24089"/>
                      <a:pt x="21867" y="23527"/>
                    </a:cubicBezTo>
                    <a:close/>
                    <a:moveTo>
                      <a:pt x="70470" y="12397"/>
                    </a:moveTo>
                    <a:cubicBezTo>
                      <a:pt x="70347" y="12817"/>
                      <a:pt x="70211" y="13234"/>
                      <a:pt x="70015" y="13628"/>
                    </a:cubicBezTo>
                    <a:lnTo>
                      <a:pt x="69948" y="13778"/>
                    </a:lnTo>
                    <a:cubicBezTo>
                      <a:pt x="69948" y="13778"/>
                      <a:pt x="69903" y="13874"/>
                      <a:pt x="69940" y="13807"/>
                    </a:cubicBezTo>
                    <a:lnTo>
                      <a:pt x="69889" y="13898"/>
                    </a:lnTo>
                    <a:lnTo>
                      <a:pt x="69689" y="14262"/>
                    </a:lnTo>
                    <a:cubicBezTo>
                      <a:pt x="69555" y="14498"/>
                      <a:pt x="69461" y="14626"/>
                      <a:pt x="69333" y="14827"/>
                    </a:cubicBezTo>
                    <a:cubicBezTo>
                      <a:pt x="68270" y="16379"/>
                      <a:pt x="66697" y="17688"/>
                      <a:pt x="64917" y="18737"/>
                    </a:cubicBezTo>
                    <a:cubicBezTo>
                      <a:pt x="63140" y="19786"/>
                      <a:pt x="61103" y="20572"/>
                      <a:pt x="59051" y="21268"/>
                    </a:cubicBezTo>
                    <a:cubicBezTo>
                      <a:pt x="56990" y="21961"/>
                      <a:pt x="54881" y="22556"/>
                      <a:pt x="52818" y="23198"/>
                    </a:cubicBezTo>
                    <a:cubicBezTo>
                      <a:pt x="50969" y="23800"/>
                      <a:pt x="48948" y="24193"/>
                      <a:pt x="46976" y="25095"/>
                    </a:cubicBezTo>
                    <a:cubicBezTo>
                      <a:pt x="47894" y="24105"/>
                      <a:pt x="48924" y="23021"/>
                      <a:pt x="50080" y="21817"/>
                    </a:cubicBezTo>
                    <a:cubicBezTo>
                      <a:pt x="55317" y="16368"/>
                      <a:pt x="56613" y="10387"/>
                      <a:pt x="56704" y="6078"/>
                    </a:cubicBezTo>
                    <a:cubicBezTo>
                      <a:pt x="57132" y="5776"/>
                      <a:pt x="57573" y="5500"/>
                      <a:pt x="58034" y="5251"/>
                    </a:cubicBezTo>
                    <a:cubicBezTo>
                      <a:pt x="58818" y="4826"/>
                      <a:pt x="59803" y="4349"/>
                      <a:pt x="60978" y="4009"/>
                    </a:cubicBezTo>
                    <a:cubicBezTo>
                      <a:pt x="62142" y="3664"/>
                      <a:pt x="63504" y="3474"/>
                      <a:pt x="64890" y="3640"/>
                    </a:cubicBezTo>
                    <a:cubicBezTo>
                      <a:pt x="65567" y="3702"/>
                      <a:pt x="66309" y="3937"/>
                      <a:pt x="66892" y="4197"/>
                    </a:cubicBezTo>
                    <a:cubicBezTo>
                      <a:pt x="67090" y="4296"/>
                      <a:pt x="67326" y="4398"/>
                      <a:pt x="67500" y="4497"/>
                    </a:cubicBezTo>
                    <a:cubicBezTo>
                      <a:pt x="67623" y="4585"/>
                      <a:pt x="67748" y="4673"/>
                      <a:pt x="67882" y="4753"/>
                    </a:cubicBezTo>
                    <a:cubicBezTo>
                      <a:pt x="68139" y="4949"/>
                      <a:pt x="68474" y="5174"/>
                      <a:pt x="68717" y="5452"/>
                    </a:cubicBezTo>
                    <a:cubicBezTo>
                      <a:pt x="69806" y="6496"/>
                      <a:pt x="70524" y="8096"/>
                      <a:pt x="70682" y="9809"/>
                    </a:cubicBezTo>
                    <a:cubicBezTo>
                      <a:pt x="70759" y="10663"/>
                      <a:pt x="70703" y="11551"/>
                      <a:pt x="70470" y="1239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66"/>
              <p:cNvSpPr/>
              <p:nvPr/>
            </p:nvSpPr>
            <p:spPr>
              <a:xfrm>
                <a:off x="3520750" y="2496900"/>
                <a:ext cx="656300" cy="214450"/>
              </a:xfrm>
              <a:custGeom>
                <a:rect b="b" l="l" r="r" t="t"/>
                <a:pathLst>
                  <a:path extrusionOk="0" fill="none" h="8578" w="26252">
                    <a:moveTo>
                      <a:pt x="26252" y="8347"/>
                    </a:moveTo>
                    <a:lnTo>
                      <a:pt x="108" y="8577"/>
                    </a:lnTo>
                    <a:lnTo>
                      <a:pt x="108" y="8577"/>
                    </a:lnTo>
                    <a:lnTo>
                      <a:pt x="1" y="281"/>
                    </a:lnTo>
                    <a:cubicBezTo>
                      <a:pt x="3" y="254"/>
                      <a:pt x="27" y="233"/>
                      <a:pt x="57" y="236"/>
                    </a:cubicBezTo>
                    <a:lnTo>
                      <a:pt x="57" y="236"/>
                    </a:lnTo>
                    <a:lnTo>
                      <a:pt x="26091" y="3"/>
                    </a:lnTo>
                    <a:cubicBezTo>
                      <a:pt x="26118" y="0"/>
                      <a:pt x="26142" y="22"/>
                      <a:pt x="26147" y="48"/>
                    </a:cubicBezTo>
                    <a:lnTo>
                      <a:pt x="26252" y="8345"/>
                    </a:lnTo>
                    <a:lnTo>
                      <a:pt x="26252" y="834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66"/>
              <p:cNvSpPr/>
              <p:nvPr/>
            </p:nvSpPr>
            <p:spPr>
              <a:xfrm>
                <a:off x="3448300" y="2706900"/>
                <a:ext cx="803900" cy="89625"/>
              </a:xfrm>
              <a:custGeom>
                <a:rect b="b" l="l" r="r" t="t"/>
                <a:pathLst>
                  <a:path extrusionOk="0" fill="none" h="3585" w="32156">
                    <a:moveTo>
                      <a:pt x="32155" y="3244"/>
                    </a:moveTo>
                    <a:lnTo>
                      <a:pt x="35" y="3584"/>
                    </a:lnTo>
                    <a:lnTo>
                      <a:pt x="35" y="3584"/>
                    </a:lnTo>
                    <a:lnTo>
                      <a:pt x="3" y="399"/>
                    </a:lnTo>
                    <a:cubicBezTo>
                      <a:pt x="0" y="367"/>
                      <a:pt x="27" y="343"/>
                      <a:pt x="57" y="343"/>
                    </a:cubicBezTo>
                    <a:lnTo>
                      <a:pt x="32067" y="1"/>
                    </a:lnTo>
                    <a:cubicBezTo>
                      <a:pt x="32096" y="1"/>
                      <a:pt x="32120" y="25"/>
                      <a:pt x="32123" y="57"/>
                    </a:cubicBezTo>
                    <a:lnTo>
                      <a:pt x="32155" y="3244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66"/>
              <p:cNvSpPr/>
              <p:nvPr/>
            </p:nvSpPr>
            <p:spPr>
              <a:xfrm>
                <a:off x="3674575" y="1339775"/>
                <a:ext cx="324050" cy="308175"/>
              </a:xfrm>
              <a:custGeom>
                <a:rect b="b" l="l" r="r" t="t"/>
                <a:pathLst>
                  <a:path extrusionOk="0" fill="none" h="12327" w="12962">
                    <a:moveTo>
                      <a:pt x="6479" y="0"/>
                    </a:moveTo>
                    <a:lnTo>
                      <a:pt x="8484" y="4060"/>
                    </a:lnTo>
                    <a:lnTo>
                      <a:pt x="12961" y="4710"/>
                    </a:lnTo>
                    <a:lnTo>
                      <a:pt x="9720" y="7868"/>
                    </a:lnTo>
                    <a:lnTo>
                      <a:pt x="10486" y="12327"/>
                    </a:lnTo>
                    <a:lnTo>
                      <a:pt x="6479" y="10221"/>
                    </a:lnTo>
                    <a:lnTo>
                      <a:pt x="2476" y="12327"/>
                    </a:lnTo>
                    <a:lnTo>
                      <a:pt x="3241" y="7868"/>
                    </a:lnTo>
                    <a:lnTo>
                      <a:pt x="0" y="4710"/>
                    </a:lnTo>
                    <a:lnTo>
                      <a:pt x="4478" y="406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67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463" name="Google Shape;8463;p66"/>
          <p:cNvGrpSpPr/>
          <p:nvPr/>
        </p:nvGrpSpPr>
        <p:grpSpPr>
          <a:xfrm>
            <a:off x="6546943" y="2074305"/>
            <a:ext cx="940737" cy="721067"/>
            <a:chOff x="6599718" y="2068734"/>
            <a:chExt cx="940737" cy="721067"/>
          </a:xfrm>
        </p:grpSpPr>
        <p:sp>
          <p:nvSpPr>
            <p:cNvPr id="8464" name="Google Shape;8464;p66"/>
            <p:cNvSpPr/>
            <p:nvPr/>
          </p:nvSpPr>
          <p:spPr>
            <a:xfrm>
              <a:off x="7138953" y="2569473"/>
              <a:ext cx="366935" cy="115933"/>
            </a:xfrm>
            <a:custGeom>
              <a:rect b="b" l="l" r="r" t="t"/>
              <a:pathLst>
                <a:path extrusionOk="0" fill="none" h="33338" w="105517">
                  <a:moveTo>
                    <a:pt x="8231" y="0"/>
                  </a:moveTo>
                  <a:cubicBezTo>
                    <a:pt x="6610" y="2526"/>
                    <a:pt x="5253" y="5215"/>
                    <a:pt x="4198" y="8042"/>
                  </a:cubicBezTo>
                  <a:cubicBezTo>
                    <a:pt x="3205" y="10656"/>
                    <a:pt x="2803" y="13182"/>
                    <a:pt x="2803" y="14991"/>
                  </a:cubicBezTo>
                  <a:cubicBezTo>
                    <a:pt x="2790" y="18636"/>
                    <a:pt x="2840" y="21274"/>
                    <a:pt x="1" y="23008"/>
                  </a:cubicBezTo>
                  <a:cubicBezTo>
                    <a:pt x="164" y="23549"/>
                    <a:pt x="239" y="24114"/>
                    <a:pt x="227" y="24667"/>
                  </a:cubicBezTo>
                  <a:lnTo>
                    <a:pt x="227" y="33338"/>
                  </a:lnTo>
                  <a:lnTo>
                    <a:pt x="105517" y="33338"/>
                  </a:lnTo>
                  <a:lnTo>
                    <a:pt x="1055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374F66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5" name="Google Shape;8465;p66"/>
            <p:cNvSpPr/>
            <p:nvPr/>
          </p:nvSpPr>
          <p:spPr>
            <a:xfrm>
              <a:off x="6650497" y="2579172"/>
              <a:ext cx="346397" cy="118079"/>
            </a:xfrm>
            <a:custGeom>
              <a:rect b="b" l="l" r="r" t="t"/>
              <a:pathLst>
                <a:path extrusionOk="0" fill="none" h="33955" w="99611">
                  <a:moveTo>
                    <a:pt x="99372" y="21891"/>
                  </a:moveTo>
                  <a:cubicBezTo>
                    <a:pt x="99359" y="21325"/>
                    <a:pt x="99435" y="20760"/>
                    <a:pt x="99611" y="20219"/>
                  </a:cubicBezTo>
                  <a:cubicBezTo>
                    <a:pt x="96758" y="18485"/>
                    <a:pt x="96808" y="15847"/>
                    <a:pt x="96796" y="12215"/>
                  </a:cubicBezTo>
                  <a:cubicBezTo>
                    <a:pt x="96796" y="10405"/>
                    <a:pt x="96394" y="7880"/>
                    <a:pt x="95414" y="5253"/>
                  </a:cubicBezTo>
                  <a:cubicBezTo>
                    <a:pt x="94735" y="3444"/>
                    <a:pt x="93931" y="1697"/>
                    <a:pt x="93014" y="1"/>
                  </a:cubicBezTo>
                  <a:lnTo>
                    <a:pt x="0" y="1"/>
                  </a:lnTo>
                  <a:lnTo>
                    <a:pt x="0" y="33954"/>
                  </a:lnTo>
                  <a:lnTo>
                    <a:pt x="99372" y="33954"/>
                  </a:lnTo>
                  <a:close/>
                </a:path>
              </a:pathLst>
            </a:custGeom>
            <a:noFill/>
            <a:ln cap="flat" cmpd="sng" w="9525">
              <a:solidFill>
                <a:srgbClr val="DBE3E8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66"/>
            <p:cNvSpPr/>
            <p:nvPr/>
          </p:nvSpPr>
          <p:spPr>
            <a:xfrm>
              <a:off x="7236268" y="2370428"/>
              <a:ext cx="304187" cy="115978"/>
            </a:xfrm>
            <a:custGeom>
              <a:rect b="b" l="l" r="r" t="t"/>
              <a:pathLst>
                <a:path extrusionOk="0" fill="none" h="33351" w="87473">
                  <a:moveTo>
                    <a:pt x="15181" y="0"/>
                  </a:moveTo>
                  <a:cubicBezTo>
                    <a:pt x="12114" y="11913"/>
                    <a:pt x="6975" y="23210"/>
                    <a:pt x="1" y="33350"/>
                  </a:cubicBezTo>
                  <a:lnTo>
                    <a:pt x="87472" y="33350"/>
                  </a:lnTo>
                  <a:lnTo>
                    <a:pt x="87472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F677B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66"/>
            <p:cNvSpPr/>
            <p:nvPr/>
          </p:nvSpPr>
          <p:spPr>
            <a:xfrm>
              <a:off x="7252744" y="2161243"/>
              <a:ext cx="271454" cy="115982"/>
            </a:xfrm>
            <a:custGeom>
              <a:rect b="b" l="l" r="r" t="t"/>
              <a:pathLst>
                <a:path extrusionOk="0" fill="none" h="33352" w="78060">
                  <a:moveTo>
                    <a:pt x="0" y="1"/>
                  </a:moveTo>
                  <a:cubicBezTo>
                    <a:pt x="7288" y="9714"/>
                    <a:pt x="11762" y="21250"/>
                    <a:pt x="12918" y="33351"/>
                  </a:cubicBezTo>
                  <a:lnTo>
                    <a:pt x="78060" y="33351"/>
                  </a:lnTo>
                  <a:lnTo>
                    <a:pt x="7806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66"/>
            <p:cNvSpPr/>
            <p:nvPr/>
          </p:nvSpPr>
          <p:spPr>
            <a:xfrm>
              <a:off x="6599718" y="2199610"/>
              <a:ext cx="260051" cy="115978"/>
            </a:xfrm>
            <a:custGeom>
              <a:rect b="b" l="l" r="r" t="t"/>
              <a:pathLst>
                <a:path extrusionOk="0" fill="none" h="33351" w="74781">
                  <a:moveTo>
                    <a:pt x="68246" y="28752"/>
                  </a:moveTo>
                  <a:cubicBezTo>
                    <a:pt x="68234" y="18800"/>
                    <a:pt x="70471" y="8973"/>
                    <a:pt x="74781" y="1"/>
                  </a:cubicBezTo>
                  <a:lnTo>
                    <a:pt x="1" y="1"/>
                  </a:lnTo>
                  <a:lnTo>
                    <a:pt x="1" y="33351"/>
                  </a:lnTo>
                  <a:lnTo>
                    <a:pt x="68397" y="33351"/>
                  </a:lnTo>
                  <a:cubicBezTo>
                    <a:pt x="68284" y="31818"/>
                    <a:pt x="68221" y="30285"/>
                    <a:pt x="68246" y="28752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FA1AF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66"/>
            <p:cNvSpPr/>
            <p:nvPr/>
          </p:nvSpPr>
          <p:spPr>
            <a:xfrm>
              <a:off x="6605967" y="2389697"/>
              <a:ext cx="307727" cy="116023"/>
            </a:xfrm>
            <a:custGeom>
              <a:rect b="b" l="l" r="r" t="t"/>
              <a:pathLst>
                <a:path extrusionOk="0" fill="none" h="33364" w="88491">
                  <a:moveTo>
                    <a:pt x="70835" y="1"/>
                  </a:moveTo>
                  <a:lnTo>
                    <a:pt x="1" y="1"/>
                  </a:lnTo>
                  <a:lnTo>
                    <a:pt x="1" y="33363"/>
                  </a:lnTo>
                  <a:lnTo>
                    <a:pt x="88490" y="33363"/>
                  </a:lnTo>
                  <a:cubicBezTo>
                    <a:pt x="80662" y="23386"/>
                    <a:pt x="74680" y="12089"/>
                    <a:pt x="7083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9D4DC"/>
              </a:solidFill>
              <a:prstDash val="solid"/>
              <a:miter lim="12565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470" name="Google Shape;8470;p66"/>
            <p:cNvGrpSpPr/>
            <p:nvPr/>
          </p:nvGrpSpPr>
          <p:grpSpPr>
            <a:xfrm>
              <a:off x="6836957" y="2068734"/>
              <a:ext cx="461892" cy="721067"/>
              <a:chOff x="6836957" y="2068734"/>
              <a:chExt cx="461892" cy="721067"/>
            </a:xfrm>
          </p:grpSpPr>
          <p:sp>
            <p:nvSpPr>
              <p:cNvPr id="8471" name="Google Shape;8471;p66"/>
              <p:cNvSpPr/>
              <p:nvPr/>
            </p:nvSpPr>
            <p:spPr>
              <a:xfrm>
                <a:off x="7080441" y="2287271"/>
                <a:ext cx="187336" cy="123319"/>
              </a:xfrm>
              <a:custGeom>
                <a:rect b="b" l="l" r="r" t="t"/>
                <a:pathLst>
                  <a:path extrusionOk="0" fill="none" h="35462" w="53871">
                    <a:moveTo>
                      <a:pt x="1" y="35461"/>
                    </a:moveTo>
                    <a:lnTo>
                      <a:pt x="47249" y="35461"/>
                    </a:lnTo>
                    <a:cubicBezTo>
                      <a:pt x="51018" y="26213"/>
                      <a:pt x="52665" y="18083"/>
                      <a:pt x="53368" y="12453"/>
                    </a:cubicBezTo>
                    <a:lnTo>
                      <a:pt x="53368" y="12415"/>
                    </a:lnTo>
                    <a:cubicBezTo>
                      <a:pt x="53381" y="12315"/>
                      <a:pt x="53381" y="12227"/>
                      <a:pt x="53393" y="12139"/>
                    </a:cubicBezTo>
                    <a:lnTo>
                      <a:pt x="53419" y="11950"/>
                    </a:lnTo>
                    <a:lnTo>
                      <a:pt x="53469" y="11548"/>
                    </a:lnTo>
                    <a:cubicBezTo>
                      <a:pt x="53506" y="11171"/>
                      <a:pt x="53544" y="10807"/>
                      <a:pt x="53582" y="10455"/>
                    </a:cubicBezTo>
                    <a:cubicBezTo>
                      <a:pt x="53620" y="10091"/>
                      <a:pt x="53645" y="9789"/>
                      <a:pt x="53670" y="9487"/>
                    </a:cubicBezTo>
                    <a:lnTo>
                      <a:pt x="53682" y="9362"/>
                    </a:lnTo>
                    <a:lnTo>
                      <a:pt x="53682" y="9324"/>
                    </a:lnTo>
                    <a:cubicBezTo>
                      <a:pt x="53871" y="6899"/>
                      <a:pt x="53846" y="5441"/>
                      <a:pt x="53846" y="5253"/>
                    </a:cubicBezTo>
                    <a:lnTo>
                      <a:pt x="53833" y="5077"/>
                    </a:lnTo>
                    <a:lnTo>
                      <a:pt x="53833" y="4951"/>
                    </a:lnTo>
                    <a:cubicBezTo>
                      <a:pt x="53833" y="3280"/>
                      <a:pt x="53758" y="1634"/>
                      <a:pt x="5362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F677B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66"/>
              <p:cNvSpPr/>
              <p:nvPr/>
            </p:nvSpPr>
            <p:spPr>
              <a:xfrm>
                <a:off x="7080441" y="2105091"/>
                <a:ext cx="182750" cy="157141"/>
              </a:xfrm>
              <a:custGeom>
                <a:rect b="b" l="l" r="r" t="t"/>
                <a:pathLst>
                  <a:path extrusionOk="0" fill="none" h="45188" w="52552">
                    <a:moveTo>
                      <a:pt x="1" y="45188"/>
                    </a:moveTo>
                    <a:lnTo>
                      <a:pt x="52551" y="45188"/>
                    </a:lnTo>
                    <a:cubicBezTo>
                      <a:pt x="47211" y="20458"/>
                      <a:pt x="25899" y="1609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B3C3CE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66"/>
              <p:cNvSpPr/>
              <p:nvPr/>
            </p:nvSpPr>
            <p:spPr>
              <a:xfrm>
                <a:off x="6872702" y="2287006"/>
                <a:ext cx="187378" cy="123364"/>
              </a:xfrm>
              <a:custGeom>
                <a:rect b="b" l="l" r="r" t="t"/>
                <a:pathLst>
                  <a:path extrusionOk="0" fill="none" h="35475" w="53883">
                    <a:moveTo>
                      <a:pt x="53883" y="1"/>
                    </a:moveTo>
                    <a:lnTo>
                      <a:pt x="239" y="1"/>
                    </a:lnTo>
                    <a:cubicBezTo>
                      <a:pt x="101" y="1634"/>
                      <a:pt x="13" y="3293"/>
                      <a:pt x="13" y="4964"/>
                    </a:cubicBezTo>
                    <a:lnTo>
                      <a:pt x="13" y="5266"/>
                    </a:lnTo>
                    <a:cubicBezTo>
                      <a:pt x="13" y="5454"/>
                      <a:pt x="0" y="6912"/>
                      <a:pt x="189" y="9312"/>
                    </a:cubicBezTo>
                    <a:lnTo>
                      <a:pt x="189" y="9375"/>
                    </a:lnTo>
                    <a:lnTo>
                      <a:pt x="189" y="9488"/>
                    </a:lnTo>
                    <a:lnTo>
                      <a:pt x="189" y="9488"/>
                    </a:lnTo>
                    <a:cubicBezTo>
                      <a:pt x="214" y="9802"/>
                      <a:pt x="252" y="10116"/>
                      <a:pt x="277" y="10443"/>
                    </a:cubicBezTo>
                    <a:cubicBezTo>
                      <a:pt x="314" y="10820"/>
                      <a:pt x="352" y="11185"/>
                      <a:pt x="390" y="11536"/>
                    </a:cubicBezTo>
                    <a:lnTo>
                      <a:pt x="440" y="11964"/>
                    </a:lnTo>
                    <a:lnTo>
                      <a:pt x="465" y="12140"/>
                    </a:lnTo>
                    <a:lnTo>
                      <a:pt x="503" y="12416"/>
                    </a:lnTo>
                    <a:lnTo>
                      <a:pt x="503" y="12466"/>
                    </a:lnTo>
                    <a:cubicBezTo>
                      <a:pt x="1194" y="18083"/>
                      <a:pt x="2840" y="26226"/>
                      <a:pt x="6610" y="35475"/>
                    </a:cubicBezTo>
                    <a:lnTo>
                      <a:pt x="53883" y="35475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C9D4DC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66"/>
              <p:cNvSpPr/>
              <p:nvPr/>
            </p:nvSpPr>
            <p:spPr>
              <a:xfrm>
                <a:off x="6902504" y="2430686"/>
                <a:ext cx="152902" cy="185984"/>
              </a:xfrm>
              <a:custGeom>
                <a:rect b="b" l="l" r="r" t="t"/>
                <a:pathLst>
                  <a:path extrusionOk="0" fill="none" h="53482" w="43969">
                    <a:moveTo>
                      <a:pt x="43968" y="1"/>
                    </a:moveTo>
                    <a:lnTo>
                      <a:pt x="0" y="1"/>
                    </a:lnTo>
                    <a:cubicBezTo>
                      <a:pt x="4235" y="8319"/>
                      <a:pt x="10254" y="17191"/>
                      <a:pt x="18837" y="25723"/>
                    </a:cubicBezTo>
                    <a:cubicBezTo>
                      <a:pt x="24454" y="31315"/>
                      <a:pt x="28638" y="37724"/>
                      <a:pt x="31302" y="44823"/>
                    </a:cubicBezTo>
                    <a:cubicBezTo>
                      <a:pt x="31792" y="46130"/>
                      <a:pt x="32194" y="47462"/>
                      <a:pt x="32508" y="48819"/>
                    </a:cubicBezTo>
                    <a:cubicBezTo>
                      <a:pt x="33111" y="51534"/>
                      <a:pt x="35524" y="53469"/>
                      <a:pt x="38301" y="53481"/>
                    </a:cubicBezTo>
                    <a:lnTo>
                      <a:pt x="43968" y="5348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DBE3E8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5" name="Google Shape;8475;p66"/>
              <p:cNvSpPr/>
              <p:nvPr/>
            </p:nvSpPr>
            <p:spPr>
              <a:xfrm>
                <a:off x="6877289" y="2104831"/>
                <a:ext cx="182791" cy="157141"/>
              </a:xfrm>
              <a:custGeom>
                <a:rect b="b" l="l" r="r" t="t"/>
                <a:pathLst>
                  <a:path extrusionOk="0" fill="none" h="45188" w="52564">
                    <a:moveTo>
                      <a:pt x="52564" y="45187"/>
                    </a:moveTo>
                    <a:lnTo>
                      <a:pt x="52564" y="0"/>
                    </a:lnTo>
                    <a:cubicBezTo>
                      <a:pt x="26653" y="1621"/>
                      <a:pt x="5354" y="20470"/>
                      <a:pt x="1" y="45187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FA1AF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66"/>
              <p:cNvSpPr/>
              <p:nvPr/>
            </p:nvSpPr>
            <p:spPr>
              <a:xfrm>
                <a:off x="7080441" y="2430686"/>
                <a:ext cx="152860" cy="185938"/>
              </a:xfrm>
              <a:custGeom>
                <a:rect b="b" l="l" r="r" t="t"/>
                <a:pathLst>
                  <a:path extrusionOk="0" fill="none" h="53469" w="43957">
                    <a:moveTo>
                      <a:pt x="1" y="1"/>
                    </a:moveTo>
                    <a:lnTo>
                      <a:pt x="1" y="53469"/>
                    </a:lnTo>
                    <a:lnTo>
                      <a:pt x="5668" y="53469"/>
                    </a:lnTo>
                    <a:cubicBezTo>
                      <a:pt x="8445" y="53456"/>
                      <a:pt x="10845" y="51521"/>
                      <a:pt x="11448" y="48819"/>
                    </a:cubicBezTo>
                    <a:cubicBezTo>
                      <a:pt x="11762" y="47450"/>
                      <a:pt x="12165" y="46118"/>
                      <a:pt x="12655" y="44811"/>
                    </a:cubicBezTo>
                    <a:cubicBezTo>
                      <a:pt x="15319" y="37724"/>
                      <a:pt x="19503" y="31302"/>
                      <a:pt x="25120" y="25723"/>
                    </a:cubicBezTo>
                    <a:cubicBezTo>
                      <a:pt x="33703" y="17191"/>
                      <a:pt x="39722" y="8319"/>
                      <a:pt x="4395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374F66"/>
                </a:solidFill>
                <a:prstDash val="solid"/>
                <a:miter lim="12565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77" name="Google Shape;8477;p66"/>
              <p:cNvGrpSpPr/>
              <p:nvPr/>
            </p:nvGrpSpPr>
            <p:grpSpPr>
              <a:xfrm>
                <a:off x="6836957" y="2068734"/>
                <a:ext cx="461892" cy="721067"/>
                <a:chOff x="6836957" y="2068734"/>
                <a:chExt cx="461892" cy="721067"/>
              </a:xfrm>
            </p:grpSpPr>
            <p:sp>
              <p:nvSpPr>
                <p:cNvPr id="8478" name="Google Shape;8478;p66"/>
                <p:cNvSpPr/>
                <p:nvPr/>
              </p:nvSpPr>
              <p:spPr>
                <a:xfrm>
                  <a:off x="6996059" y="2711098"/>
                  <a:ext cx="143729" cy="78703"/>
                </a:xfrm>
                <a:custGeom>
                  <a:rect b="b" l="l" r="r" t="t"/>
                  <a:pathLst>
                    <a:path extrusionOk="0" fill="none" h="22632" w="41331">
                      <a:moveTo>
                        <a:pt x="20659" y="22632"/>
                      </a:moveTo>
                      <a:lnTo>
                        <a:pt x="20659" y="22632"/>
                      </a:lnTo>
                      <a:cubicBezTo>
                        <a:pt x="19252" y="22632"/>
                        <a:pt x="1" y="15658"/>
                        <a:pt x="1" y="5253"/>
                      </a:cubicBezTo>
                      <a:lnTo>
                        <a:pt x="1" y="0"/>
                      </a:lnTo>
                      <a:lnTo>
                        <a:pt x="41318" y="0"/>
                      </a:lnTo>
                      <a:lnTo>
                        <a:pt x="41318" y="5253"/>
                      </a:lnTo>
                      <a:cubicBezTo>
                        <a:pt x="41330" y="14125"/>
                        <a:pt x="22079" y="22632"/>
                        <a:pt x="20659" y="2263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79" name="Google Shape;8479;p66"/>
                <p:cNvSpPr/>
                <p:nvPr/>
              </p:nvSpPr>
              <p:spPr>
                <a:xfrm>
                  <a:off x="6996059" y="2647693"/>
                  <a:ext cx="143683" cy="88753"/>
                </a:xfrm>
                <a:custGeom>
                  <a:rect b="b" l="l" r="r" t="t"/>
                  <a:pathLst>
                    <a:path extrusionOk="0" fill="none" h="25522" w="41318">
                      <a:moveTo>
                        <a:pt x="667" y="0"/>
                      </a:moveTo>
                      <a:lnTo>
                        <a:pt x="40652" y="0"/>
                      </a:lnTo>
                      <a:cubicBezTo>
                        <a:pt x="41016" y="0"/>
                        <a:pt x="41318" y="980"/>
                        <a:pt x="41318" y="2199"/>
                      </a:cubicBezTo>
                      <a:lnTo>
                        <a:pt x="41318" y="23323"/>
                      </a:lnTo>
                      <a:cubicBezTo>
                        <a:pt x="41318" y="24542"/>
                        <a:pt x="41016" y="25522"/>
                        <a:pt x="40652" y="25522"/>
                      </a:cubicBezTo>
                      <a:lnTo>
                        <a:pt x="667" y="25522"/>
                      </a:lnTo>
                      <a:cubicBezTo>
                        <a:pt x="302" y="25522"/>
                        <a:pt x="1" y="24542"/>
                        <a:pt x="1" y="23323"/>
                      </a:cubicBezTo>
                      <a:lnTo>
                        <a:pt x="1" y="2187"/>
                      </a:lnTo>
                      <a:cubicBezTo>
                        <a:pt x="1" y="980"/>
                        <a:pt x="302" y="0"/>
                        <a:pt x="66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3E7EA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0" name="Google Shape;8480;p66"/>
                <p:cNvSpPr/>
                <p:nvPr/>
              </p:nvSpPr>
              <p:spPr>
                <a:xfrm>
                  <a:off x="6990467" y="2723683"/>
                  <a:ext cx="154870" cy="12721"/>
                </a:xfrm>
                <a:custGeom>
                  <a:rect b="b" l="l" r="r" t="t"/>
                  <a:pathLst>
                    <a:path extrusionOk="0" fill="none" h="3658" w="44535">
                      <a:moveTo>
                        <a:pt x="327" y="0"/>
                      </a:moveTo>
                      <a:lnTo>
                        <a:pt x="44207" y="0"/>
                      </a:lnTo>
                      <a:cubicBezTo>
                        <a:pt x="44383" y="0"/>
                        <a:pt x="44534" y="139"/>
                        <a:pt x="44534" y="327"/>
                      </a:cubicBezTo>
                      <a:lnTo>
                        <a:pt x="44534" y="3343"/>
                      </a:lnTo>
                      <a:cubicBezTo>
                        <a:pt x="44534" y="3519"/>
                        <a:pt x="44383" y="3657"/>
                        <a:pt x="44207" y="3657"/>
                      </a:cubicBezTo>
                      <a:lnTo>
                        <a:pt x="327" y="3657"/>
                      </a:lnTo>
                      <a:cubicBezTo>
                        <a:pt x="151" y="3657"/>
                        <a:pt x="0" y="3519"/>
                        <a:pt x="0" y="3343"/>
                      </a:cubicBezTo>
                      <a:lnTo>
                        <a:pt x="0" y="327"/>
                      </a:lnTo>
                      <a:cubicBezTo>
                        <a:pt x="0" y="139"/>
                        <a:pt x="151" y="0"/>
                        <a:pt x="3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1" name="Google Shape;8481;p66"/>
                <p:cNvSpPr/>
                <p:nvPr/>
              </p:nvSpPr>
              <p:spPr>
                <a:xfrm>
                  <a:off x="6990467" y="2698339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69"/>
                      </a:moveTo>
                      <a:lnTo>
                        <a:pt x="1835" y="3669"/>
                      </a:lnTo>
                      <a:cubicBezTo>
                        <a:pt x="830" y="3657"/>
                        <a:pt x="13" y="2840"/>
                        <a:pt x="0" y="1835"/>
                      </a:cubicBezTo>
                      <a:lnTo>
                        <a:pt x="0" y="1835"/>
                      </a:lnTo>
                      <a:cubicBezTo>
                        <a:pt x="13" y="817"/>
                        <a:pt x="830" y="0"/>
                        <a:pt x="1835" y="0"/>
                      </a:cubicBezTo>
                      <a:lnTo>
                        <a:pt x="42700" y="0"/>
                      </a:lnTo>
                      <a:cubicBezTo>
                        <a:pt x="43717" y="0"/>
                        <a:pt x="44534" y="817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40"/>
                        <a:pt x="43717" y="3657"/>
                        <a:pt x="42700" y="3669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2" name="Google Shape;8482;p66"/>
                <p:cNvSpPr/>
                <p:nvPr/>
              </p:nvSpPr>
              <p:spPr>
                <a:xfrm>
                  <a:off x="6990467" y="2647648"/>
                  <a:ext cx="154870" cy="12762"/>
                </a:xfrm>
                <a:custGeom>
                  <a:rect b="b" l="l" r="r" t="t"/>
                  <a:pathLst>
                    <a:path extrusionOk="0" fill="none" h="3670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30" y="3670"/>
                        <a:pt x="13" y="2853"/>
                        <a:pt x="0" y="1835"/>
                      </a:cubicBezTo>
                      <a:lnTo>
                        <a:pt x="0" y="1835"/>
                      </a:lnTo>
                      <a:cubicBezTo>
                        <a:pt x="13" y="830"/>
                        <a:pt x="830" y="13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3"/>
                        <a:pt x="44534" y="830"/>
                        <a:pt x="44534" y="1835"/>
                      </a:cubicBezTo>
                      <a:lnTo>
                        <a:pt x="44534" y="1835"/>
                      </a:lnTo>
                      <a:cubicBezTo>
                        <a:pt x="44534" y="2853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3" name="Google Shape;8483;p66"/>
                <p:cNvSpPr/>
                <p:nvPr/>
              </p:nvSpPr>
              <p:spPr>
                <a:xfrm>
                  <a:off x="6990467" y="2672992"/>
                  <a:ext cx="154870" cy="12766"/>
                </a:xfrm>
                <a:custGeom>
                  <a:rect b="b" l="l" r="r" t="t"/>
                  <a:pathLst>
                    <a:path extrusionOk="0" fill="none" h="3671" w="44535">
                      <a:moveTo>
                        <a:pt x="42700" y="3670"/>
                      </a:moveTo>
                      <a:lnTo>
                        <a:pt x="1835" y="3670"/>
                      </a:lnTo>
                      <a:cubicBezTo>
                        <a:pt x="817" y="3670"/>
                        <a:pt x="0" y="2841"/>
                        <a:pt x="0" y="1836"/>
                      </a:cubicBezTo>
                      <a:lnTo>
                        <a:pt x="0" y="1836"/>
                      </a:lnTo>
                      <a:cubicBezTo>
                        <a:pt x="13" y="818"/>
                        <a:pt x="830" y="1"/>
                        <a:pt x="1835" y="1"/>
                      </a:cubicBezTo>
                      <a:lnTo>
                        <a:pt x="42700" y="1"/>
                      </a:lnTo>
                      <a:cubicBezTo>
                        <a:pt x="43717" y="1"/>
                        <a:pt x="44534" y="818"/>
                        <a:pt x="44534" y="1836"/>
                      </a:cubicBezTo>
                      <a:lnTo>
                        <a:pt x="44534" y="1836"/>
                      </a:lnTo>
                      <a:cubicBezTo>
                        <a:pt x="44534" y="2841"/>
                        <a:pt x="43717" y="3670"/>
                        <a:pt x="42700" y="367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EEF0F2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84" name="Google Shape;8484;p66"/>
                <p:cNvSpPr/>
                <p:nvPr/>
              </p:nvSpPr>
              <p:spPr>
                <a:xfrm>
                  <a:off x="6836957" y="2068734"/>
                  <a:ext cx="461892" cy="589756"/>
                </a:xfrm>
                <a:custGeom>
                  <a:rect b="b" l="l" r="r" t="t"/>
                  <a:pathLst>
                    <a:path extrusionOk="0" fill="none" h="169592" w="132823">
                      <a:moveTo>
                        <a:pt x="132307" y="74442"/>
                      </a:moveTo>
                      <a:cubicBezTo>
                        <a:pt x="132332" y="74278"/>
                        <a:pt x="132345" y="74127"/>
                        <a:pt x="132357" y="73977"/>
                      </a:cubicBezTo>
                      <a:cubicBezTo>
                        <a:pt x="132408" y="73562"/>
                        <a:pt x="132458" y="73135"/>
                        <a:pt x="132496" y="72720"/>
                      </a:cubicBezTo>
                      <a:cubicBezTo>
                        <a:pt x="132533" y="72343"/>
                        <a:pt x="132558" y="71991"/>
                        <a:pt x="132584" y="71639"/>
                      </a:cubicBezTo>
                      <a:cubicBezTo>
                        <a:pt x="132584" y="71577"/>
                        <a:pt x="132596" y="71501"/>
                        <a:pt x="132609" y="71438"/>
                      </a:cubicBezTo>
                      <a:cubicBezTo>
                        <a:pt x="132759" y="69754"/>
                        <a:pt x="132822" y="68071"/>
                        <a:pt x="132797" y="66387"/>
                      </a:cubicBezTo>
                      <a:cubicBezTo>
                        <a:pt x="132797" y="29719"/>
                        <a:pt x="103079" y="1"/>
                        <a:pt x="66411" y="1"/>
                      </a:cubicBezTo>
                      <a:cubicBezTo>
                        <a:pt x="29744" y="1"/>
                        <a:pt x="25" y="29719"/>
                        <a:pt x="25" y="66387"/>
                      </a:cubicBezTo>
                      <a:cubicBezTo>
                        <a:pt x="0" y="68071"/>
                        <a:pt x="63" y="69754"/>
                        <a:pt x="214" y="71438"/>
                      </a:cubicBezTo>
                      <a:cubicBezTo>
                        <a:pt x="214" y="71501"/>
                        <a:pt x="226" y="71577"/>
                        <a:pt x="239" y="71639"/>
                      </a:cubicBezTo>
                      <a:cubicBezTo>
                        <a:pt x="264" y="71991"/>
                        <a:pt x="289" y="72343"/>
                        <a:pt x="327" y="72720"/>
                      </a:cubicBezTo>
                      <a:cubicBezTo>
                        <a:pt x="365" y="73135"/>
                        <a:pt x="415" y="73562"/>
                        <a:pt x="465" y="73977"/>
                      </a:cubicBezTo>
                      <a:cubicBezTo>
                        <a:pt x="478" y="74127"/>
                        <a:pt x="490" y="74278"/>
                        <a:pt x="515" y="74442"/>
                      </a:cubicBezTo>
                      <a:cubicBezTo>
                        <a:pt x="528" y="74617"/>
                        <a:pt x="553" y="74806"/>
                        <a:pt x="578" y="74994"/>
                      </a:cubicBezTo>
                      <a:cubicBezTo>
                        <a:pt x="2187" y="87887"/>
                        <a:pt x="8306" y="113182"/>
                        <a:pt x="31390" y="136140"/>
                      </a:cubicBezTo>
                      <a:cubicBezTo>
                        <a:pt x="35926" y="140652"/>
                        <a:pt x="39545" y="146030"/>
                        <a:pt x="41782" y="152036"/>
                      </a:cubicBezTo>
                      <a:cubicBezTo>
                        <a:pt x="42775" y="154650"/>
                        <a:pt x="43164" y="157176"/>
                        <a:pt x="43177" y="158985"/>
                      </a:cubicBezTo>
                      <a:cubicBezTo>
                        <a:pt x="43202" y="166299"/>
                        <a:pt x="42976" y="169591"/>
                        <a:pt x="66411" y="169591"/>
                      </a:cubicBezTo>
                      <a:cubicBezTo>
                        <a:pt x="89834" y="169591"/>
                        <a:pt x="89621" y="166286"/>
                        <a:pt x="89646" y="158985"/>
                      </a:cubicBezTo>
                      <a:cubicBezTo>
                        <a:pt x="89646" y="157176"/>
                        <a:pt x="90048" y="154650"/>
                        <a:pt x="91041" y="152036"/>
                      </a:cubicBezTo>
                      <a:cubicBezTo>
                        <a:pt x="93277" y="146042"/>
                        <a:pt x="96896" y="140652"/>
                        <a:pt x="101433" y="136140"/>
                      </a:cubicBezTo>
                      <a:cubicBezTo>
                        <a:pt x="124516" y="113182"/>
                        <a:pt x="130636" y="87887"/>
                        <a:pt x="132244" y="74994"/>
                      </a:cubicBezTo>
                      <a:cubicBezTo>
                        <a:pt x="132269" y="74806"/>
                        <a:pt x="132295" y="74617"/>
                        <a:pt x="132307" y="74442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FEFEFE"/>
                  </a:solidFill>
                  <a:prstDash val="solid"/>
                  <a:miter lim="12565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8485" name="Google Shape;8485;p66"/>
          <p:cNvGrpSpPr/>
          <p:nvPr/>
        </p:nvGrpSpPr>
        <p:grpSpPr>
          <a:xfrm>
            <a:off x="2430262" y="2078652"/>
            <a:ext cx="712577" cy="712374"/>
            <a:chOff x="2559249" y="2069323"/>
            <a:chExt cx="685566" cy="685634"/>
          </a:xfrm>
        </p:grpSpPr>
        <p:sp>
          <p:nvSpPr>
            <p:cNvPr id="8486" name="Google Shape;8486;p66"/>
            <p:cNvSpPr/>
            <p:nvPr/>
          </p:nvSpPr>
          <p:spPr>
            <a:xfrm>
              <a:off x="2637836" y="2532965"/>
              <a:ext cx="376180" cy="221993"/>
            </a:xfrm>
            <a:custGeom>
              <a:rect b="b" l="l" r="r" t="t"/>
              <a:pathLst>
                <a:path extrusionOk="0" h="67784" w="114864">
                  <a:moveTo>
                    <a:pt x="106357" y="13065"/>
                  </a:moveTo>
                  <a:cubicBezTo>
                    <a:pt x="104189" y="14178"/>
                    <a:pt x="101932" y="15164"/>
                    <a:pt x="99610" y="15997"/>
                  </a:cubicBezTo>
                  <a:cubicBezTo>
                    <a:pt x="99509" y="16034"/>
                    <a:pt x="99407" y="16071"/>
                    <a:pt x="99307" y="16108"/>
                  </a:cubicBezTo>
                  <a:lnTo>
                    <a:pt x="99307" y="16108"/>
                  </a:lnTo>
                  <a:cubicBezTo>
                    <a:pt x="101716" y="15259"/>
                    <a:pt x="104072" y="14244"/>
                    <a:pt x="106357" y="13065"/>
                  </a:cubicBezTo>
                  <a:close/>
                  <a:moveTo>
                    <a:pt x="28508" y="0"/>
                  </a:moveTo>
                  <a:cubicBezTo>
                    <a:pt x="24492" y="0"/>
                    <a:pt x="20462" y="1024"/>
                    <a:pt x="16807" y="3134"/>
                  </a:cubicBezTo>
                  <a:lnTo>
                    <a:pt x="16196" y="3489"/>
                  </a:lnTo>
                  <a:cubicBezTo>
                    <a:pt x="1800" y="11798"/>
                    <a:pt x="1" y="31827"/>
                    <a:pt x="12628" y="42646"/>
                  </a:cubicBezTo>
                  <a:cubicBezTo>
                    <a:pt x="28344" y="56100"/>
                    <a:pt x="48088" y="64977"/>
                    <a:pt x="69813" y="67214"/>
                  </a:cubicBezTo>
                  <a:cubicBezTo>
                    <a:pt x="70015" y="67229"/>
                    <a:pt x="70217" y="67254"/>
                    <a:pt x="70424" y="67273"/>
                  </a:cubicBezTo>
                  <a:cubicBezTo>
                    <a:pt x="70803" y="67313"/>
                    <a:pt x="71193" y="67347"/>
                    <a:pt x="71572" y="67377"/>
                  </a:cubicBezTo>
                  <a:cubicBezTo>
                    <a:pt x="72085" y="67421"/>
                    <a:pt x="72592" y="67465"/>
                    <a:pt x="73100" y="67500"/>
                  </a:cubicBezTo>
                  <a:lnTo>
                    <a:pt x="73445" y="67525"/>
                  </a:lnTo>
                  <a:cubicBezTo>
                    <a:pt x="75888" y="67697"/>
                    <a:pt x="78340" y="67783"/>
                    <a:pt x="80797" y="67783"/>
                  </a:cubicBezTo>
                  <a:cubicBezTo>
                    <a:pt x="92212" y="67783"/>
                    <a:pt x="103723" y="65913"/>
                    <a:pt x="114864" y="62044"/>
                  </a:cubicBezTo>
                  <a:lnTo>
                    <a:pt x="114864" y="62044"/>
                  </a:lnTo>
                  <a:cubicBezTo>
                    <a:pt x="112427" y="62820"/>
                    <a:pt x="109978" y="63185"/>
                    <a:pt x="107581" y="63185"/>
                  </a:cubicBezTo>
                  <a:cubicBezTo>
                    <a:pt x="94740" y="63185"/>
                    <a:pt x="83396" y="52710"/>
                    <a:pt x="83396" y="38875"/>
                  </a:cubicBezTo>
                  <a:cubicBezTo>
                    <a:pt x="83396" y="28688"/>
                    <a:pt x="89785" y="19663"/>
                    <a:pt x="99307" y="16108"/>
                  </a:cubicBezTo>
                  <a:lnTo>
                    <a:pt x="99307" y="16108"/>
                  </a:lnTo>
                  <a:cubicBezTo>
                    <a:pt x="93355" y="18205"/>
                    <a:pt x="87080" y="19284"/>
                    <a:pt x="80750" y="19284"/>
                  </a:cubicBezTo>
                  <a:cubicBezTo>
                    <a:pt x="79680" y="19284"/>
                    <a:pt x="78608" y="19253"/>
                    <a:pt x="77536" y="19191"/>
                  </a:cubicBezTo>
                  <a:cubicBezTo>
                    <a:pt x="77230" y="19171"/>
                    <a:pt x="76920" y="19146"/>
                    <a:pt x="76609" y="19127"/>
                  </a:cubicBezTo>
                  <a:cubicBezTo>
                    <a:pt x="76077" y="19092"/>
                    <a:pt x="75554" y="19048"/>
                    <a:pt x="75022" y="18999"/>
                  </a:cubicBezTo>
                  <a:cubicBezTo>
                    <a:pt x="74948" y="18994"/>
                    <a:pt x="74869" y="18979"/>
                    <a:pt x="74795" y="18974"/>
                  </a:cubicBezTo>
                  <a:cubicBezTo>
                    <a:pt x="73346" y="18821"/>
                    <a:pt x="71912" y="18609"/>
                    <a:pt x="70483" y="18353"/>
                  </a:cubicBezTo>
                  <a:cubicBezTo>
                    <a:pt x="70414" y="18338"/>
                    <a:pt x="70340" y="18333"/>
                    <a:pt x="70276" y="18323"/>
                  </a:cubicBezTo>
                  <a:cubicBezTo>
                    <a:pt x="60651" y="16515"/>
                    <a:pt x="51671" y="12222"/>
                    <a:pt x="44234" y="5859"/>
                  </a:cubicBezTo>
                  <a:cubicBezTo>
                    <a:pt x="39736" y="2011"/>
                    <a:pt x="34136" y="0"/>
                    <a:pt x="2850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66"/>
            <p:cNvSpPr/>
            <p:nvPr/>
          </p:nvSpPr>
          <p:spPr>
            <a:xfrm>
              <a:off x="2910955" y="2421038"/>
              <a:ext cx="327385" cy="318821"/>
            </a:xfrm>
            <a:custGeom>
              <a:rect b="b" l="l" r="r" t="t"/>
              <a:pathLst>
                <a:path extrusionOk="0" h="97350" w="99965">
                  <a:moveTo>
                    <a:pt x="53376" y="1"/>
                  </a:moveTo>
                  <a:lnTo>
                    <a:pt x="53376" y="6"/>
                  </a:lnTo>
                  <a:cubicBezTo>
                    <a:pt x="52883" y="9853"/>
                    <a:pt x="49823" y="19400"/>
                    <a:pt x="44500" y="27694"/>
                  </a:cubicBezTo>
                  <a:lnTo>
                    <a:pt x="44495" y="27689"/>
                  </a:lnTo>
                  <a:cubicBezTo>
                    <a:pt x="39162" y="35945"/>
                    <a:pt x="31740" y="42706"/>
                    <a:pt x="22962" y="47236"/>
                  </a:cubicBezTo>
                  <a:cubicBezTo>
                    <a:pt x="20794" y="48354"/>
                    <a:pt x="18537" y="49335"/>
                    <a:pt x="16215" y="50168"/>
                  </a:cubicBezTo>
                  <a:cubicBezTo>
                    <a:pt x="6526" y="53643"/>
                    <a:pt x="1" y="62751"/>
                    <a:pt x="1" y="73041"/>
                  </a:cubicBezTo>
                  <a:cubicBezTo>
                    <a:pt x="1" y="86877"/>
                    <a:pt x="11338" y="97350"/>
                    <a:pt x="24179" y="97350"/>
                  </a:cubicBezTo>
                  <a:cubicBezTo>
                    <a:pt x="26579" y="97350"/>
                    <a:pt x="29032" y="96984"/>
                    <a:pt x="31474" y="96205"/>
                  </a:cubicBezTo>
                  <a:cubicBezTo>
                    <a:pt x="31730" y="96126"/>
                    <a:pt x="31977" y="96043"/>
                    <a:pt x="32223" y="95954"/>
                  </a:cubicBezTo>
                  <a:cubicBezTo>
                    <a:pt x="49305" y="89907"/>
                    <a:pt x="64347" y="79542"/>
                    <a:pt x="76047" y="66176"/>
                  </a:cubicBezTo>
                  <a:cubicBezTo>
                    <a:pt x="76333" y="65870"/>
                    <a:pt x="76609" y="65575"/>
                    <a:pt x="76880" y="65254"/>
                  </a:cubicBezTo>
                  <a:cubicBezTo>
                    <a:pt x="88664" y="51450"/>
                    <a:pt x="96520" y="34919"/>
                    <a:pt x="99965" y="17468"/>
                  </a:cubicBezTo>
                  <a:lnTo>
                    <a:pt x="99965" y="17468"/>
                  </a:lnTo>
                  <a:cubicBezTo>
                    <a:pt x="97249" y="28811"/>
                    <a:pt x="87103" y="36062"/>
                    <a:pt x="76340" y="36062"/>
                  </a:cubicBezTo>
                  <a:cubicBezTo>
                    <a:pt x="72278" y="36062"/>
                    <a:pt x="68129" y="35030"/>
                    <a:pt x="64258" y="32795"/>
                  </a:cubicBezTo>
                  <a:cubicBezTo>
                    <a:pt x="55426" y="27694"/>
                    <a:pt x="50641" y="17596"/>
                    <a:pt x="52509" y="7571"/>
                  </a:cubicBezTo>
                  <a:cubicBezTo>
                    <a:pt x="52977" y="5067"/>
                    <a:pt x="53268" y="2534"/>
                    <a:pt x="53391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8" name="Google Shape;8488;p66"/>
            <p:cNvSpPr/>
            <p:nvPr/>
          </p:nvSpPr>
          <p:spPr>
            <a:xfrm>
              <a:off x="3122726" y="2149918"/>
              <a:ext cx="10490" cy="10015"/>
            </a:xfrm>
            <a:custGeom>
              <a:rect b="b" l="l" r="r" t="t"/>
              <a:pathLst>
                <a:path extrusionOk="0" h="3058" w="3203">
                  <a:moveTo>
                    <a:pt x="21" y="0"/>
                  </a:moveTo>
                  <a:cubicBezTo>
                    <a:pt x="0" y="0"/>
                    <a:pt x="1234" y="1124"/>
                    <a:pt x="3203" y="3058"/>
                  </a:cubicBezTo>
                  <a:cubicBezTo>
                    <a:pt x="2429" y="2170"/>
                    <a:pt x="1576" y="1328"/>
                    <a:pt x="645" y="529"/>
                  </a:cubicBezTo>
                  <a:cubicBezTo>
                    <a:pt x="227" y="170"/>
                    <a:pt x="29" y="0"/>
                    <a:pt x="2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9" name="Google Shape;8489;p66"/>
            <p:cNvSpPr/>
            <p:nvPr/>
          </p:nvSpPr>
          <p:spPr>
            <a:xfrm>
              <a:off x="3022956" y="2159929"/>
              <a:ext cx="221858" cy="379216"/>
            </a:xfrm>
            <a:custGeom>
              <a:rect b="b" l="l" r="r" t="t"/>
              <a:pathLst>
                <a:path extrusionOk="0" h="115791" w="67743">
                  <a:moveTo>
                    <a:pt x="33667" y="1"/>
                  </a:moveTo>
                  <a:cubicBezTo>
                    <a:pt x="43405" y="11169"/>
                    <a:pt x="40882" y="28926"/>
                    <a:pt x="27541" y="36624"/>
                  </a:cubicBezTo>
                  <a:lnTo>
                    <a:pt x="26934" y="36974"/>
                  </a:lnTo>
                  <a:cubicBezTo>
                    <a:pt x="23278" y="39085"/>
                    <a:pt x="19248" y="40109"/>
                    <a:pt x="15233" y="40109"/>
                  </a:cubicBezTo>
                  <a:cubicBezTo>
                    <a:pt x="9809" y="40109"/>
                    <a:pt x="4413" y="38242"/>
                    <a:pt x="0" y="34668"/>
                  </a:cubicBezTo>
                  <a:lnTo>
                    <a:pt x="0" y="34668"/>
                  </a:lnTo>
                  <a:cubicBezTo>
                    <a:pt x="4658" y="38719"/>
                    <a:pt x="8625" y="43529"/>
                    <a:pt x="11725" y="48916"/>
                  </a:cubicBezTo>
                  <a:cubicBezTo>
                    <a:pt x="12179" y="49709"/>
                    <a:pt x="12617" y="50513"/>
                    <a:pt x="13026" y="51316"/>
                  </a:cubicBezTo>
                  <a:cubicBezTo>
                    <a:pt x="13090" y="51439"/>
                    <a:pt x="13150" y="51568"/>
                    <a:pt x="13219" y="51691"/>
                  </a:cubicBezTo>
                  <a:cubicBezTo>
                    <a:pt x="13460" y="52169"/>
                    <a:pt x="13692" y="52642"/>
                    <a:pt x="13913" y="53125"/>
                  </a:cubicBezTo>
                  <a:cubicBezTo>
                    <a:pt x="14047" y="53396"/>
                    <a:pt x="14175" y="53672"/>
                    <a:pt x="14298" y="53948"/>
                  </a:cubicBezTo>
                  <a:cubicBezTo>
                    <a:pt x="14569" y="54544"/>
                    <a:pt x="14835" y="55151"/>
                    <a:pt x="15081" y="55752"/>
                  </a:cubicBezTo>
                  <a:cubicBezTo>
                    <a:pt x="15165" y="55964"/>
                    <a:pt x="15244" y="56171"/>
                    <a:pt x="15328" y="56383"/>
                  </a:cubicBezTo>
                  <a:cubicBezTo>
                    <a:pt x="15525" y="56880"/>
                    <a:pt x="15712" y="57378"/>
                    <a:pt x="15900" y="57886"/>
                  </a:cubicBezTo>
                  <a:cubicBezTo>
                    <a:pt x="18438" y="64904"/>
                    <a:pt x="19547" y="72326"/>
                    <a:pt x="19187" y="79729"/>
                  </a:cubicBezTo>
                  <a:cubicBezTo>
                    <a:pt x="19064" y="82262"/>
                    <a:pt x="18778" y="84795"/>
                    <a:pt x="18310" y="87304"/>
                  </a:cubicBezTo>
                  <a:cubicBezTo>
                    <a:pt x="16442" y="97324"/>
                    <a:pt x="21227" y="107422"/>
                    <a:pt x="30054" y="112523"/>
                  </a:cubicBezTo>
                  <a:cubicBezTo>
                    <a:pt x="33927" y="114758"/>
                    <a:pt x="38077" y="115790"/>
                    <a:pt x="42139" y="115790"/>
                  </a:cubicBezTo>
                  <a:cubicBezTo>
                    <a:pt x="52903" y="115790"/>
                    <a:pt x="63049" y="108539"/>
                    <a:pt x="65761" y="97196"/>
                  </a:cubicBezTo>
                  <a:cubicBezTo>
                    <a:pt x="66717" y="92366"/>
                    <a:pt x="67328" y="87462"/>
                    <a:pt x="67594" y="82533"/>
                  </a:cubicBezTo>
                  <a:cubicBezTo>
                    <a:pt x="67644" y="81602"/>
                    <a:pt x="67678" y="80665"/>
                    <a:pt x="67703" y="79739"/>
                  </a:cubicBezTo>
                  <a:cubicBezTo>
                    <a:pt x="67728" y="78832"/>
                    <a:pt x="67742" y="77920"/>
                    <a:pt x="67742" y="77013"/>
                  </a:cubicBezTo>
                  <a:cubicBezTo>
                    <a:pt x="67737" y="58916"/>
                    <a:pt x="63144" y="41893"/>
                    <a:pt x="55061" y="27043"/>
                  </a:cubicBezTo>
                  <a:lnTo>
                    <a:pt x="55047" y="27058"/>
                  </a:lnTo>
                  <a:cubicBezTo>
                    <a:pt x="54613" y="26255"/>
                    <a:pt x="54169" y="25461"/>
                    <a:pt x="53716" y="24673"/>
                  </a:cubicBezTo>
                  <a:cubicBezTo>
                    <a:pt x="47915" y="14623"/>
                    <a:pt x="38541" y="4811"/>
                    <a:pt x="3366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66"/>
            <p:cNvSpPr/>
            <p:nvPr/>
          </p:nvSpPr>
          <p:spPr>
            <a:xfrm>
              <a:off x="3001649" y="2257452"/>
              <a:ext cx="4395" cy="2908"/>
            </a:xfrm>
            <a:custGeom>
              <a:rect b="b" l="l" r="r" t="t"/>
              <a:pathLst>
                <a:path extrusionOk="0" h="888" w="1342">
                  <a:moveTo>
                    <a:pt x="1" y="1"/>
                  </a:moveTo>
                  <a:cubicBezTo>
                    <a:pt x="449" y="291"/>
                    <a:pt x="898" y="587"/>
                    <a:pt x="1341" y="888"/>
                  </a:cubicBezTo>
                  <a:cubicBezTo>
                    <a:pt x="898" y="587"/>
                    <a:pt x="449" y="291"/>
                    <a:pt x="1" y="1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66"/>
            <p:cNvSpPr/>
            <p:nvPr/>
          </p:nvSpPr>
          <p:spPr>
            <a:xfrm>
              <a:off x="3006814" y="2260907"/>
              <a:ext cx="504" cy="373"/>
            </a:xfrm>
            <a:custGeom>
              <a:rect b="b" l="l" r="r" t="t"/>
              <a:pathLst>
                <a:path extrusionOk="0" h="114" w="154">
                  <a:moveTo>
                    <a:pt x="1" y="0"/>
                  </a:moveTo>
                  <a:lnTo>
                    <a:pt x="1" y="0"/>
                  </a:lnTo>
                  <a:cubicBezTo>
                    <a:pt x="50" y="40"/>
                    <a:pt x="104" y="74"/>
                    <a:pt x="154" y="114"/>
                  </a:cubicBezTo>
                  <a:cubicBezTo>
                    <a:pt x="104" y="74"/>
                    <a:pt x="55" y="40"/>
                    <a:pt x="1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66"/>
            <p:cNvSpPr/>
            <p:nvPr/>
          </p:nvSpPr>
          <p:spPr>
            <a:xfrm>
              <a:off x="3007315" y="2261277"/>
              <a:ext cx="15645" cy="12190"/>
            </a:xfrm>
            <a:custGeom>
              <a:rect b="b" l="l" r="r" t="t"/>
              <a:pathLst>
                <a:path extrusionOk="0" h="3722" w="4777">
                  <a:moveTo>
                    <a:pt x="1" y="1"/>
                  </a:moveTo>
                  <a:lnTo>
                    <a:pt x="1" y="1"/>
                  </a:lnTo>
                  <a:cubicBezTo>
                    <a:pt x="1479" y="1026"/>
                    <a:pt x="2908" y="2135"/>
                    <a:pt x="4283" y="3313"/>
                  </a:cubicBezTo>
                  <a:cubicBezTo>
                    <a:pt x="4441" y="3456"/>
                    <a:pt x="4609" y="3589"/>
                    <a:pt x="4776" y="3722"/>
                  </a:cubicBezTo>
                  <a:cubicBezTo>
                    <a:pt x="3253" y="2396"/>
                    <a:pt x="1666" y="1149"/>
                    <a:pt x="1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66"/>
            <p:cNvSpPr/>
            <p:nvPr/>
          </p:nvSpPr>
          <p:spPr>
            <a:xfrm>
              <a:off x="3006025" y="2260357"/>
              <a:ext cx="793" cy="553"/>
            </a:xfrm>
            <a:custGeom>
              <a:rect b="b" l="l" r="r" t="t"/>
              <a:pathLst>
                <a:path extrusionOk="0" h="169" w="242">
                  <a:moveTo>
                    <a:pt x="0" y="1"/>
                  </a:moveTo>
                  <a:lnTo>
                    <a:pt x="201" y="140"/>
                  </a:lnTo>
                  <a:lnTo>
                    <a:pt x="201" y="140"/>
                  </a:lnTo>
                  <a:cubicBezTo>
                    <a:pt x="137" y="95"/>
                    <a:pt x="74" y="50"/>
                    <a:pt x="0" y="1"/>
                  </a:cubicBezTo>
                  <a:close/>
                  <a:moveTo>
                    <a:pt x="201" y="140"/>
                  </a:moveTo>
                  <a:cubicBezTo>
                    <a:pt x="215" y="150"/>
                    <a:pt x="228" y="159"/>
                    <a:pt x="242" y="168"/>
                  </a:cubicBezTo>
                  <a:lnTo>
                    <a:pt x="201" y="14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66"/>
            <p:cNvSpPr/>
            <p:nvPr/>
          </p:nvSpPr>
          <p:spPr>
            <a:xfrm>
              <a:off x="2790124" y="2069323"/>
              <a:ext cx="376068" cy="221963"/>
            </a:xfrm>
            <a:custGeom>
              <a:rect b="b" l="l" r="r" t="t"/>
              <a:pathLst>
                <a:path extrusionOk="0" h="67775" w="114830">
                  <a:moveTo>
                    <a:pt x="15387" y="51713"/>
                  </a:moveTo>
                  <a:cubicBezTo>
                    <a:pt x="13025" y="52552"/>
                    <a:pt x="10715" y="53552"/>
                    <a:pt x="8473" y="54709"/>
                  </a:cubicBezTo>
                  <a:lnTo>
                    <a:pt x="8473" y="54709"/>
                  </a:lnTo>
                  <a:cubicBezTo>
                    <a:pt x="10647" y="53591"/>
                    <a:pt x="12899" y="52605"/>
                    <a:pt x="15225" y="51772"/>
                  </a:cubicBezTo>
                  <a:cubicBezTo>
                    <a:pt x="15279" y="51753"/>
                    <a:pt x="15333" y="51733"/>
                    <a:pt x="15387" y="51713"/>
                  </a:cubicBezTo>
                  <a:close/>
                  <a:moveTo>
                    <a:pt x="34032" y="1"/>
                  </a:moveTo>
                  <a:cubicBezTo>
                    <a:pt x="22630" y="1"/>
                    <a:pt x="11132" y="1868"/>
                    <a:pt x="1" y="5720"/>
                  </a:cubicBezTo>
                  <a:cubicBezTo>
                    <a:pt x="2428" y="4951"/>
                    <a:pt x="4866" y="4589"/>
                    <a:pt x="7253" y="4589"/>
                  </a:cubicBezTo>
                  <a:cubicBezTo>
                    <a:pt x="20092" y="4589"/>
                    <a:pt x="31430" y="15063"/>
                    <a:pt x="31430" y="28899"/>
                  </a:cubicBezTo>
                  <a:cubicBezTo>
                    <a:pt x="31430" y="39137"/>
                    <a:pt x="24982" y="48196"/>
                    <a:pt x="15387" y="51713"/>
                  </a:cubicBezTo>
                  <a:lnTo>
                    <a:pt x="15387" y="51713"/>
                  </a:lnTo>
                  <a:cubicBezTo>
                    <a:pt x="21370" y="49588"/>
                    <a:pt x="27683" y="48494"/>
                    <a:pt x="34053" y="48494"/>
                  </a:cubicBezTo>
                  <a:cubicBezTo>
                    <a:pt x="35131" y="48494"/>
                    <a:pt x="36210" y="48525"/>
                    <a:pt x="37290" y="48588"/>
                  </a:cubicBezTo>
                  <a:cubicBezTo>
                    <a:pt x="37605" y="48608"/>
                    <a:pt x="37911" y="48632"/>
                    <a:pt x="38221" y="48647"/>
                  </a:cubicBezTo>
                  <a:cubicBezTo>
                    <a:pt x="38749" y="48687"/>
                    <a:pt x="39276" y="48731"/>
                    <a:pt x="39803" y="48780"/>
                  </a:cubicBezTo>
                  <a:cubicBezTo>
                    <a:pt x="39877" y="48785"/>
                    <a:pt x="39956" y="48795"/>
                    <a:pt x="40030" y="48805"/>
                  </a:cubicBezTo>
                  <a:cubicBezTo>
                    <a:pt x="41479" y="48958"/>
                    <a:pt x="42913" y="49165"/>
                    <a:pt x="44343" y="49426"/>
                  </a:cubicBezTo>
                  <a:cubicBezTo>
                    <a:pt x="44412" y="49436"/>
                    <a:pt x="44485" y="49446"/>
                    <a:pt x="44554" y="49456"/>
                  </a:cubicBezTo>
                  <a:cubicBezTo>
                    <a:pt x="51706" y="50801"/>
                    <a:pt x="58507" y="53517"/>
                    <a:pt x="64584" y="57440"/>
                  </a:cubicBezTo>
                  <a:cubicBezTo>
                    <a:pt x="65032" y="57730"/>
                    <a:pt x="65481" y="58026"/>
                    <a:pt x="65924" y="58332"/>
                  </a:cubicBezTo>
                  <a:lnTo>
                    <a:pt x="66166" y="58499"/>
                  </a:lnTo>
                  <a:cubicBezTo>
                    <a:pt x="66215" y="58539"/>
                    <a:pt x="66269" y="58573"/>
                    <a:pt x="66319" y="58613"/>
                  </a:cubicBezTo>
                  <a:cubicBezTo>
                    <a:pt x="67975" y="59771"/>
                    <a:pt x="69571" y="61008"/>
                    <a:pt x="71094" y="62334"/>
                  </a:cubicBezTo>
                  <a:cubicBezTo>
                    <a:pt x="75504" y="65908"/>
                    <a:pt x="80901" y="67775"/>
                    <a:pt x="86325" y="67775"/>
                  </a:cubicBezTo>
                  <a:cubicBezTo>
                    <a:pt x="90341" y="67775"/>
                    <a:pt x="94372" y="66751"/>
                    <a:pt x="98028" y="64640"/>
                  </a:cubicBezTo>
                  <a:lnTo>
                    <a:pt x="98640" y="64290"/>
                  </a:lnTo>
                  <a:cubicBezTo>
                    <a:pt x="113036" y="55981"/>
                    <a:pt x="114830" y="35951"/>
                    <a:pt x="102203" y="25138"/>
                  </a:cubicBezTo>
                  <a:cubicBezTo>
                    <a:pt x="98028" y="21560"/>
                    <a:pt x="93563" y="18307"/>
                    <a:pt x="88857" y="15419"/>
                  </a:cubicBezTo>
                  <a:cubicBezTo>
                    <a:pt x="75850" y="7435"/>
                    <a:pt x="60966" y="2216"/>
                    <a:pt x="45018" y="570"/>
                  </a:cubicBezTo>
                  <a:cubicBezTo>
                    <a:pt x="44811" y="555"/>
                    <a:pt x="44609" y="530"/>
                    <a:pt x="44407" y="511"/>
                  </a:cubicBezTo>
                  <a:cubicBezTo>
                    <a:pt x="44022" y="471"/>
                    <a:pt x="43643" y="437"/>
                    <a:pt x="43253" y="407"/>
                  </a:cubicBezTo>
                  <a:cubicBezTo>
                    <a:pt x="42741" y="363"/>
                    <a:pt x="42238" y="318"/>
                    <a:pt x="41726" y="284"/>
                  </a:cubicBezTo>
                  <a:lnTo>
                    <a:pt x="41381" y="259"/>
                  </a:lnTo>
                  <a:cubicBezTo>
                    <a:pt x="38938" y="87"/>
                    <a:pt x="36487" y="1"/>
                    <a:pt x="3403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5" name="Google Shape;8495;p66"/>
            <p:cNvSpPr/>
            <p:nvPr/>
          </p:nvSpPr>
          <p:spPr>
            <a:xfrm>
              <a:off x="2559328" y="2381300"/>
              <a:ext cx="1294" cy="21877"/>
            </a:xfrm>
            <a:custGeom>
              <a:rect b="b" l="l" r="r" t="t"/>
              <a:pathLst>
                <a:path extrusionOk="0" h="6680" w="395">
                  <a:moveTo>
                    <a:pt x="395" y="1"/>
                  </a:moveTo>
                  <a:cubicBezTo>
                    <a:pt x="193" y="2219"/>
                    <a:pt x="65" y="4447"/>
                    <a:pt x="1" y="6679"/>
                  </a:cubicBezTo>
                  <a:lnTo>
                    <a:pt x="15" y="6679"/>
                  </a:lnTo>
                  <a:cubicBezTo>
                    <a:pt x="70" y="4447"/>
                    <a:pt x="198" y="2224"/>
                    <a:pt x="395" y="1"/>
                  </a:cubicBezTo>
                  <a:close/>
                </a:path>
              </a:pathLst>
            </a:custGeom>
            <a:solidFill>
              <a:srgbClr val="A5B7C5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6" name="Google Shape;8496;p66"/>
            <p:cNvSpPr/>
            <p:nvPr/>
          </p:nvSpPr>
          <p:spPr>
            <a:xfrm>
              <a:off x="2565429" y="2084349"/>
              <a:ext cx="327628" cy="318828"/>
            </a:xfrm>
            <a:custGeom>
              <a:rect b="b" l="l" r="r" t="t"/>
              <a:pathLst>
                <a:path extrusionOk="0" h="97352" w="100039">
                  <a:moveTo>
                    <a:pt x="75862" y="1"/>
                  </a:moveTo>
                  <a:cubicBezTo>
                    <a:pt x="73475" y="1"/>
                    <a:pt x="71037" y="363"/>
                    <a:pt x="68610" y="1132"/>
                  </a:cubicBezTo>
                  <a:cubicBezTo>
                    <a:pt x="68344" y="1221"/>
                    <a:pt x="68088" y="1304"/>
                    <a:pt x="67821" y="1398"/>
                  </a:cubicBezTo>
                  <a:cubicBezTo>
                    <a:pt x="50739" y="7450"/>
                    <a:pt x="35693" y="17810"/>
                    <a:pt x="23992" y="31181"/>
                  </a:cubicBezTo>
                  <a:cubicBezTo>
                    <a:pt x="23712" y="31482"/>
                    <a:pt x="23436" y="31782"/>
                    <a:pt x="23164" y="32098"/>
                  </a:cubicBezTo>
                  <a:cubicBezTo>
                    <a:pt x="11277" y="46021"/>
                    <a:pt x="3391" y="62709"/>
                    <a:pt x="1" y="80328"/>
                  </a:cubicBezTo>
                  <a:cubicBezTo>
                    <a:pt x="2554" y="68739"/>
                    <a:pt x="12822" y="61297"/>
                    <a:pt x="23723" y="61297"/>
                  </a:cubicBezTo>
                  <a:cubicBezTo>
                    <a:pt x="27782" y="61297"/>
                    <a:pt x="31928" y="62329"/>
                    <a:pt x="35796" y="64562"/>
                  </a:cubicBezTo>
                  <a:cubicBezTo>
                    <a:pt x="44628" y="69658"/>
                    <a:pt x="49414" y="79756"/>
                    <a:pt x="47546" y="89781"/>
                  </a:cubicBezTo>
                  <a:cubicBezTo>
                    <a:pt x="47077" y="92285"/>
                    <a:pt x="46787" y="94818"/>
                    <a:pt x="46663" y="97351"/>
                  </a:cubicBezTo>
                  <a:lnTo>
                    <a:pt x="46673" y="97351"/>
                  </a:lnTo>
                  <a:cubicBezTo>
                    <a:pt x="47166" y="87504"/>
                    <a:pt x="50227" y="77957"/>
                    <a:pt x="55550" y="69663"/>
                  </a:cubicBezTo>
                  <a:lnTo>
                    <a:pt x="55554" y="69673"/>
                  </a:lnTo>
                  <a:cubicBezTo>
                    <a:pt x="60882" y="61417"/>
                    <a:pt x="68309" y="54651"/>
                    <a:pt x="77082" y="50131"/>
                  </a:cubicBezTo>
                  <a:cubicBezTo>
                    <a:pt x="79251" y="49007"/>
                    <a:pt x="81503" y="48027"/>
                    <a:pt x="83834" y="47189"/>
                  </a:cubicBezTo>
                  <a:cubicBezTo>
                    <a:pt x="93523" y="43714"/>
                    <a:pt x="100039" y="34611"/>
                    <a:pt x="100039" y="24316"/>
                  </a:cubicBezTo>
                  <a:cubicBezTo>
                    <a:pt x="100039" y="10476"/>
                    <a:pt x="88701" y="1"/>
                    <a:pt x="7586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66"/>
            <p:cNvSpPr/>
            <p:nvPr/>
          </p:nvSpPr>
          <p:spPr>
            <a:xfrm>
              <a:off x="2560618" y="2347407"/>
              <a:ext cx="4814" cy="33896"/>
            </a:xfrm>
            <a:custGeom>
              <a:rect b="b" l="l" r="r" t="t"/>
              <a:pathLst>
                <a:path extrusionOk="0" h="10350" w="1470">
                  <a:moveTo>
                    <a:pt x="1470" y="0"/>
                  </a:moveTo>
                  <a:lnTo>
                    <a:pt x="1470" y="0"/>
                  </a:lnTo>
                  <a:cubicBezTo>
                    <a:pt x="1401" y="306"/>
                    <a:pt x="1337" y="611"/>
                    <a:pt x="1282" y="917"/>
                  </a:cubicBezTo>
                  <a:cubicBezTo>
                    <a:pt x="711" y="4042"/>
                    <a:pt x="287" y="7191"/>
                    <a:pt x="1" y="10350"/>
                  </a:cubicBezTo>
                  <a:cubicBezTo>
                    <a:pt x="316" y="6875"/>
                    <a:pt x="809" y="3421"/>
                    <a:pt x="1470" y="0"/>
                  </a:cubicBezTo>
                  <a:close/>
                </a:path>
              </a:pathLst>
            </a:custGeom>
            <a:solidFill>
              <a:srgbClr val="667E92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66"/>
            <p:cNvSpPr/>
            <p:nvPr/>
          </p:nvSpPr>
          <p:spPr>
            <a:xfrm>
              <a:off x="2559249" y="2285083"/>
              <a:ext cx="222808" cy="417520"/>
            </a:xfrm>
            <a:custGeom>
              <a:rect b="b" l="l" r="r" t="t"/>
              <a:pathLst>
                <a:path extrusionOk="0" h="127487" w="68033">
                  <a:moveTo>
                    <a:pt x="25602" y="1"/>
                  </a:moveTo>
                  <a:cubicBezTo>
                    <a:pt x="14703" y="1"/>
                    <a:pt x="4439" y="7441"/>
                    <a:pt x="1883" y="19035"/>
                  </a:cubicBezTo>
                  <a:cubicBezTo>
                    <a:pt x="1227" y="22455"/>
                    <a:pt x="734" y="25910"/>
                    <a:pt x="419" y="29385"/>
                  </a:cubicBezTo>
                  <a:cubicBezTo>
                    <a:pt x="222" y="31603"/>
                    <a:pt x="94" y="33835"/>
                    <a:pt x="35" y="36063"/>
                  </a:cubicBezTo>
                  <a:cubicBezTo>
                    <a:pt x="10" y="36975"/>
                    <a:pt x="0" y="37887"/>
                    <a:pt x="0" y="38798"/>
                  </a:cubicBezTo>
                  <a:cubicBezTo>
                    <a:pt x="0" y="56881"/>
                    <a:pt x="4588" y="73904"/>
                    <a:pt x="12671" y="88749"/>
                  </a:cubicBezTo>
                  <a:lnTo>
                    <a:pt x="12691" y="88739"/>
                  </a:lnTo>
                  <a:cubicBezTo>
                    <a:pt x="13125" y="89537"/>
                    <a:pt x="13568" y="90331"/>
                    <a:pt x="14022" y="91119"/>
                  </a:cubicBezTo>
                  <a:cubicBezTo>
                    <a:pt x="22883" y="106467"/>
                    <a:pt x="35042" y="118709"/>
                    <a:pt x="49088" y="127487"/>
                  </a:cubicBezTo>
                  <a:cubicBezTo>
                    <a:pt x="44716" y="124746"/>
                    <a:pt x="40552" y="121676"/>
                    <a:pt x="36624" y="118320"/>
                  </a:cubicBezTo>
                  <a:cubicBezTo>
                    <a:pt x="23997" y="107507"/>
                    <a:pt x="25796" y="87482"/>
                    <a:pt x="40192" y="79163"/>
                  </a:cubicBezTo>
                  <a:lnTo>
                    <a:pt x="40803" y="78813"/>
                  </a:lnTo>
                  <a:cubicBezTo>
                    <a:pt x="44454" y="76704"/>
                    <a:pt x="48478" y="75683"/>
                    <a:pt x="52488" y="75683"/>
                  </a:cubicBezTo>
                  <a:cubicBezTo>
                    <a:pt x="58037" y="75683"/>
                    <a:pt x="63561" y="77639"/>
                    <a:pt x="68033" y="81376"/>
                  </a:cubicBezTo>
                  <a:cubicBezTo>
                    <a:pt x="63232" y="77255"/>
                    <a:pt x="59166" y="72352"/>
                    <a:pt x="56012" y="66871"/>
                  </a:cubicBezTo>
                  <a:cubicBezTo>
                    <a:pt x="55559" y="66078"/>
                    <a:pt x="55120" y="65279"/>
                    <a:pt x="54706" y="64471"/>
                  </a:cubicBezTo>
                  <a:cubicBezTo>
                    <a:pt x="54642" y="64348"/>
                    <a:pt x="54583" y="64220"/>
                    <a:pt x="54514" y="64096"/>
                  </a:cubicBezTo>
                  <a:cubicBezTo>
                    <a:pt x="54272" y="63618"/>
                    <a:pt x="54041" y="63145"/>
                    <a:pt x="53819" y="62667"/>
                  </a:cubicBezTo>
                  <a:cubicBezTo>
                    <a:pt x="53691" y="62396"/>
                    <a:pt x="53558" y="62115"/>
                    <a:pt x="53435" y="61839"/>
                  </a:cubicBezTo>
                  <a:cubicBezTo>
                    <a:pt x="53164" y="61243"/>
                    <a:pt x="52902" y="60637"/>
                    <a:pt x="52656" y="60035"/>
                  </a:cubicBezTo>
                  <a:cubicBezTo>
                    <a:pt x="52567" y="59823"/>
                    <a:pt x="52488" y="59616"/>
                    <a:pt x="52409" y="59399"/>
                  </a:cubicBezTo>
                  <a:cubicBezTo>
                    <a:pt x="52212" y="58902"/>
                    <a:pt x="52020" y="58404"/>
                    <a:pt x="51843" y="57901"/>
                  </a:cubicBezTo>
                  <a:cubicBezTo>
                    <a:pt x="49305" y="50888"/>
                    <a:pt x="48196" y="43461"/>
                    <a:pt x="48550" y="36058"/>
                  </a:cubicBezTo>
                  <a:cubicBezTo>
                    <a:pt x="48674" y="33525"/>
                    <a:pt x="48964" y="30992"/>
                    <a:pt x="49433" y="28488"/>
                  </a:cubicBezTo>
                  <a:cubicBezTo>
                    <a:pt x="51301" y="18463"/>
                    <a:pt x="46510" y="8365"/>
                    <a:pt x="37683" y="3269"/>
                  </a:cubicBezTo>
                  <a:cubicBezTo>
                    <a:pt x="33812" y="1033"/>
                    <a:pt x="29663" y="1"/>
                    <a:pt x="2560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9" name="Google Shape;8499;p66"/>
          <p:cNvGrpSpPr/>
          <p:nvPr/>
        </p:nvGrpSpPr>
        <p:grpSpPr>
          <a:xfrm>
            <a:off x="7612699" y="1191441"/>
            <a:ext cx="845645" cy="711911"/>
            <a:chOff x="951975" y="315800"/>
            <a:chExt cx="5860325" cy="4933550"/>
          </a:xfrm>
        </p:grpSpPr>
        <p:sp>
          <p:nvSpPr>
            <p:cNvPr id="8500" name="Google Shape;8500;p66"/>
            <p:cNvSpPr/>
            <p:nvPr/>
          </p:nvSpPr>
          <p:spPr>
            <a:xfrm>
              <a:off x="6501500" y="3684025"/>
              <a:ext cx="310800" cy="261200"/>
            </a:xfrm>
            <a:custGeom>
              <a:rect b="b" l="l" r="r" t="t"/>
              <a:pathLst>
                <a:path extrusionOk="0" h="10448" w="12432">
                  <a:moveTo>
                    <a:pt x="4963" y="0"/>
                  </a:moveTo>
                  <a:cubicBezTo>
                    <a:pt x="2239" y="0"/>
                    <a:pt x="0" y="2356"/>
                    <a:pt x="0" y="5120"/>
                  </a:cubicBezTo>
                  <a:cubicBezTo>
                    <a:pt x="0" y="8227"/>
                    <a:pt x="2220" y="10447"/>
                    <a:pt x="5328" y="10447"/>
                  </a:cubicBezTo>
                  <a:cubicBezTo>
                    <a:pt x="9989" y="10447"/>
                    <a:pt x="12431" y="4898"/>
                    <a:pt x="8879" y="1568"/>
                  </a:cubicBezTo>
                  <a:cubicBezTo>
                    <a:pt x="7991" y="458"/>
                    <a:pt x="6660" y="14"/>
                    <a:pt x="5328" y="14"/>
                  </a:cubicBezTo>
                  <a:cubicBezTo>
                    <a:pt x="5205" y="5"/>
                    <a:pt x="5084" y="0"/>
                    <a:pt x="496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1" name="Google Shape;8501;p66"/>
            <p:cNvSpPr/>
            <p:nvPr/>
          </p:nvSpPr>
          <p:spPr>
            <a:xfrm>
              <a:off x="6501500" y="2945200"/>
              <a:ext cx="310800" cy="261925"/>
            </a:xfrm>
            <a:custGeom>
              <a:rect b="b" l="l" r="r" t="t"/>
              <a:pathLst>
                <a:path extrusionOk="0" h="10477" w="12432">
                  <a:moveTo>
                    <a:pt x="5852" y="1"/>
                  </a:moveTo>
                  <a:cubicBezTo>
                    <a:pt x="5678" y="1"/>
                    <a:pt x="5503" y="15"/>
                    <a:pt x="5328" y="44"/>
                  </a:cubicBezTo>
                  <a:cubicBezTo>
                    <a:pt x="5205" y="34"/>
                    <a:pt x="5084" y="30"/>
                    <a:pt x="4963" y="30"/>
                  </a:cubicBezTo>
                  <a:cubicBezTo>
                    <a:pt x="2239" y="30"/>
                    <a:pt x="0" y="2386"/>
                    <a:pt x="0" y="5149"/>
                  </a:cubicBezTo>
                  <a:cubicBezTo>
                    <a:pt x="0" y="8035"/>
                    <a:pt x="2220" y="10477"/>
                    <a:pt x="5328" y="10477"/>
                  </a:cubicBezTo>
                  <a:cubicBezTo>
                    <a:pt x="9989" y="10477"/>
                    <a:pt x="12431" y="4705"/>
                    <a:pt x="8879" y="1376"/>
                  </a:cubicBezTo>
                  <a:cubicBezTo>
                    <a:pt x="8108" y="604"/>
                    <a:pt x="7002" y="1"/>
                    <a:pt x="5852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2" name="Google Shape;8502;p66"/>
            <p:cNvSpPr/>
            <p:nvPr/>
          </p:nvSpPr>
          <p:spPr>
            <a:xfrm>
              <a:off x="6501500" y="2202650"/>
              <a:ext cx="310800" cy="266400"/>
            </a:xfrm>
            <a:custGeom>
              <a:rect b="b" l="l" r="r" t="t"/>
              <a:pathLst>
                <a:path extrusionOk="0" h="10656" w="12432">
                  <a:moveTo>
                    <a:pt x="5328" y="0"/>
                  </a:moveTo>
                  <a:cubicBezTo>
                    <a:pt x="2442" y="0"/>
                    <a:pt x="0" y="2442"/>
                    <a:pt x="0" y="5328"/>
                  </a:cubicBezTo>
                  <a:cubicBezTo>
                    <a:pt x="0" y="8214"/>
                    <a:pt x="2220" y="10655"/>
                    <a:pt x="5328" y="10655"/>
                  </a:cubicBezTo>
                  <a:cubicBezTo>
                    <a:pt x="9989" y="10655"/>
                    <a:pt x="12431" y="4884"/>
                    <a:pt x="8879" y="1554"/>
                  </a:cubicBezTo>
                  <a:cubicBezTo>
                    <a:pt x="7991" y="444"/>
                    <a:pt x="6660" y="0"/>
                    <a:pt x="5328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66"/>
            <p:cNvSpPr/>
            <p:nvPr/>
          </p:nvSpPr>
          <p:spPr>
            <a:xfrm>
              <a:off x="951975" y="3495675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29746" y="1"/>
                  </a:moveTo>
                  <a:lnTo>
                    <a:pt x="0" y="14430"/>
                  </a:lnTo>
                  <a:lnTo>
                    <a:pt x="109215" y="70147"/>
                  </a:lnTo>
                  <a:lnTo>
                    <a:pt x="218429" y="14430"/>
                  </a:lnTo>
                  <a:lnTo>
                    <a:pt x="188684" y="1"/>
                  </a:lnTo>
                  <a:lnTo>
                    <a:pt x="109215" y="40623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66"/>
            <p:cNvSpPr/>
            <p:nvPr/>
          </p:nvSpPr>
          <p:spPr>
            <a:xfrm>
              <a:off x="951975" y="27576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0"/>
                  </a:moveTo>
                  <a:lnTo>
                    <a:pt x="158939" y="15095"/>
                  </a:lnTo>
                  <a:lnTo>
                    <a:pt x="109215" y="40623"/>
                  </a:lnTo>
                  <a:lnTo>
                    <a:pt x="59491" y="15095"/>
                  </a:lnTo>
                  <a:lnTo>
                    <a:pt x="29746" y="0"/>
                  </a:lnTo>
                  <a:lnTo>
                    <a:pt x="0" y="14429"/>
                  </a:lnTo>
                  <a:lnTo>
                    <a:pt x="29746" y="29524"/>
                  </a:lnTo>
                  <a:lnTo>
                    <a:pt x="109215" y="70146"/>
                  </a:lnTo>
                  <a:lnTo>
                    <a:pt x="188684" y="29524"/>
                  </a:lnTo>
                  <a:lnTo>
                    <a:pt x="218429" y="14429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66"/>
            <p:cNvSpPr/>
            <p:nvPr/>
          </p:nvSpPr>
          <p:spPr>
            <a:xfrm>
              <a:off x="951975" y="2019500"/>
              <a:ext cx="5460750" cy="1753675"/>
            </a:xfrm>
            <a:custGeom>
              <a:rect b="b" l="l" r="r" t="t"/>
              <a:pathLst>
                <a:path extrusionOk="0" fill="none" h="70147" w="218430">
                  <a:moveTo>
                    <a:pt x="188684" y="1"/>
                  </a:moveTo>
                  <a:lnTo>
                    <a:pt x="158939" y="15096"/>
                  </a:lnTo>
                  <a:lnTo>
                    <a:pt x="129193" y="30190"/>
                  </a:lnTo>
                  <a:lnTo>
                    <a:pt x="109215" y="40623"/>
                  </a:lnTo>
                  <a:lnTo>
                    <a:pt x="89237" y="30190"/>
                  </a:lnTo>
                  <a:lnTo>
                    <a:pt x="59491" y="15096"/>
                  </a:lnTo>
                  <a:lnTo>
                    <a:pt x="29746" y="1"/>
                  </a:lnTo>
                  <a:lnTo>
                    <a:pt x="0" y="14208"/>
                  </a:lnTo>
                  <a:lnTo>
                    <a:pt x="29746" y="29524"/>
                  </a:lnTo>
                  <a:lnTo>
                    <a:pt x="59491" y="44619"/>
                  </a:lnTo>
                  <a:lnTo>
                    <a:pt x="109215" y="70147"/>
                  </a:lnTo>
                  <a:lnTo>
                    <a:pt x="158939" y="44619"/>
                  </a:lnTo>
                  <a:lnTo>
                    <a:pt x="188684" y="29524"/>
                  </a:lnTo>
                  <a:lnTo>
                    <a:pt x="218429" y="14208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66"/>
            <p:cNvSpPr/>
            <p:nvPr/>
          </p:nvSpPr>
          <p:spPr>
            <a:xfrm>
              <a:off x="951975" y="315800"/>
              <a:ext cx="5460750" cy="2719300"/>
            </a:xfrm>
            <a:custGeom>
              <a:rect b="b" l="l" r="r" t="t"/>
              <a:pathLst>
                <a:path extrusionOk="0" fill="none" h="108772" w="218430">
                  <a:moveTo>
                    <a:pt x="109215" y="1"/>
                  </a:moveTo>
                  <a:lnTo>
                    <a:pt x="0" y="52832"/>
                  </a:lnTo>
                  <a:lnTo>
                    <a:pt x="109215" y="108771"/>
                  </a:lnTo>
                  <a:lnTo>
                    <a:pt x="218429" y="52832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66"/>
            <p:cNvSpPr/>
            <p:nvPr/>
          </p:nvSpPr>
          <p:spPr>
            <a:xfrm>
              <a:off x="6501500" y="1464200"/>
              <a:ext cx="310800" cy="261550"/>
            </a:xfrm>
            <a:custGeom>
              <a:rect b="b" l="l" r="r" t="t"/>
              <a:pathLst>
                <a:path extrusionOk="0" h="10462" w="12432">
                  <a:moveTo>
                    <a:pt x="4963" y="1"/>
                  </a:moveTo>
                  <a:cubicBezTo>
                    <a:pt x="2239" y="1"/>
                    <a:pt x="0" y="2357"/>
                    <a:pt x="0" y="5120"/>
                  </a:cubicBezTo>
                  <a:cubicBezTo>
                    <a:pt x="0" y="8097"/>
                    <a:pt x="2036" y="10462"/>
                    <a:pt x="4938" y="10462"/>
                  </a:cubicBezTo>
                  <a:cubicBezTo>
                    <a:pt x="5066" y="10462"/>
                    <a:pt x="5196" y="10457"/>
                    <a:pt x="5328" y="10448"/>
                  </a:cubicBezTo>
                  <a:cubicBezTo>
                    <a:pt x="9989" y="10448"/>
                    <a:pt x="12431" y="4898"/>
                    <a:pt x="8879" y="1569"/>
                  </a:cubicBezTo>
                  <a:cubicBezTo>
                    <a:pt x="7991" y="459"/>
                    <a:pt x="6660" y="15"/>
                    <a:pt x="5328" y="15"/>
                  </a:cubicBezTo>
                  <a:cubicBezTo>
                    <a:pt x="5205" y="5"/>
                    <a:pt x="5084" y="1"/>
                    <a:pt x="4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8" name="Google Shape;8508;p66"/>
          <p:cNvGrpSpPr/>
          <p:nvPr/>
        </p:nvGrpSpPr>
        <p:grpSpPr>
          <a:xfrm>
            <a:off x="3709828" y="2927550"/>
            <a:ext cx="1617932" cy="621724"/>
            <a:chOff x="3862800" y="3038525"/>
            <a:chExt cx="1329006" cy="510698"/>
          </a:xfrm>
        </p:grpSpPr>
        <p:sp>
          <p:nvSpPr>
            <p:cNvPr id="8509" name="Google Shape;8509;p66"/>
            <p:cNvSpPr/>
            <p:nvPr/>
          </p:nvSpPr>
          <p:spPr>
            <a:xfrm>
              <a:off x="4185913" y="3040337"/>
              <a:ext cx="71107" cy="143789"/>
            </a:xfrm>
            <a:custGeom>
              <a:rect b="b" l="l" r="r" t="t"/>
              <a:pathLst>
                <a:path extrusionOk="0" h="29770" w="14722">
                  <a:moveTo>
                    <a:pt x="0" y="1"/>
                  </a:moveTo>
                  <a:cubicBezTo>
                    <a:pt x="0" y="11614"/>
                    <a:pt x="5398" y="22573"/>
                    <a:pt x="14721" y="29770"/>
                  </a:cubicBezTo>
                  <a:cubicBezTo>
                    <a:pt x="5562" y="22573"/>
                    <a:pt x="164" y="11614"/>
                    <a:pt x="164" y="1"/>
                  </a:cubicBez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66"/>
            <p:cNvSpPr/>
            <p:nvPr/>
          </p:nvSpPr>
          <p:spPr>
            <a:xfrm>
              <a:off x="3967075" y="3045080"/>
              <a:ext cx="403706" cy="397383"/>
            </a:xfrm>
            <a:custGeom>
              <a:rect b="b" l="l" r="r" t="t"/>
              <a:pathLst>
                <a:path extrusionOk="0" h="82274" w="83583">
                  <a:moveTo>
                    <a:pt x="83583" y="82273"/>
                  </a:moveTo>
                  <a:cubicBezTo>
                    <a:pt x="37948" y="82273"/>
                    <a:pt x="655" y="45635"/>
                    <a:pt x="0" y="0"/>
                  </a:cubicBezTo>
                  <a:cubicBezTo>
                    <a:pt x="655" y="45635"/>
                    <a:pt x="37948" y="82273"/>
                    <a:pt x="83583" y="82273"/>
                  </a:cubicBezTo>
                  <a:close/>
                </a:path>
              </a:pathLst>
            </a:custGeom>
            <a:solidFill>
              <a:srgbClr val="445D73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511" name="Google Shape;8511;p66"/>
            <p:cNvGrpSpPr/>
            <p:nvPr/>
          </p:nvGrpSpPr>
          <p:grpSpPr>
            <a:xfrm>
              <a:off x="3967075" y="3040337"/>
              <a:ext cx="1019927" cy="402126"/>
              <a:chOff x="3967075" y="3040337"/>
              <a:chExt cx="1019927" cy="402126"/>
            </a:xfrm>
          </p:grpSpPr>
          <p:sp>
            <p:nvSpPr>
              <p:cNvPr id="8512" name="Google Shape;8512;p66"/>
              <p:cNvSpPr/>
              <p:nvPr/>
            </p:nvSpPr>
            <p:spPr>
              <a:xfrm>
                <a:off x="4369197" y="3335999"/>
                <a:ext cx="617805" cy="105869"/>
              </a:xfrm>
              <a:custGeom>
                <a:rect b="b" l="l" r="r" t="t"/>
                <a:pathLst>
                  <a:path extrusionOk="0" fill="none" h="21919" w="127910">
                    <a:moveTo>
                      <a:pt x="1" y="21918"/>
                    </a:moveTo>
                    <a:lnTo>
                      <a:pt x="127909" y="21918"/>
                    </a:lnTo>
                    <a:lnTo>
                      <a:pt x="127909" y="1"/>
                    </a:lnTo>
                    <a:lnTo>
                      <a:pt x="164" y="164"/>
                    </a:ln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66"/>
              <p:cNvSpPr/>
              <p:nvPr/>
            </p:nvSpPr>
            <p:spPr>
              <a:xfrm>
                <a:off x="3967075" y="3040337"/>
                <a:ext cx="403706" cy="402126"/>
              </a:xfrm>
              <a:custGeom>
                <a:rect b="b" l="l" r="r" t="t"/>
                <a:pathLst>
                  <a:path extrusionOk="0" fill="none" h="83256" w="83583">
                    <a:moveTo>
                      <a:pt x="83419" y="61501"/>
                    </a:moveTo>
                    <a:cubicBezTo>
                      <a:pt x="49397" y="61501"/>
                      <a:pt x="21755" y="34022"/>
                      <a:pt x="21755" y="1"/>
                    </a:cubicBezTo>
                    <a:lnTo>
                      <a:pt x="0" y="1"/>
                    </a:lnTo>
                    <a:lnTo>
                      <a:pt x="0" y="982"/>
                    </a:lnTo>
                    <a:cubicBezTo>
                      <a:pt x="818" y="46617"/>
                      <a:pt x="37948" y="83255"/>
                      <a:pt x="83583" y="83255"/>
                    </a:cubicBezTo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4" name="Google Shape;8514;p66"/>
            <p:cNvGrpSpPr/>
            <p:nvPr/>
          </p:nvGrpSpPr>
          <p:grpSpPr>
            <a:xfrm>
              <a:off x="4186700" y="3040337"/>
              <a:ext cx="390475" cy="183289"/>
              <a:chOff x="4186700" y="3040337"/>
              <a:chExt cx="390475" cy="183289"/>
            </a:xfrm>
          </p:grpSpPr>
          <p:sp>
            <p:nvSpPr>
              <p:cNvPr id="8515" name="Google Shape;8515;p66"/>
              <p:cNvSpPr/>
              <p:nvPr/>
            </p:nvSpPr>
            <p:spPr>
              <a:xfrm>
                <a:off x="4370181" y="3120129"/>
                <a:ext cx="206994" cy="103497"/>
              </a:xfrm>
              <a:custGeom>
                <a:rect b="b" l="l" r="r" t="t"/>
                <a:pathLst>
                  <a:path extrusionOk="0" fill="none" h="21428" w="42856">
                    <a:moveTo>
                      <a:pt x="1" y="21428"/>
                    </a:moveTo>
                    <a:lnTo>
                      <a:pt x="42855" y="21428"/>
                    </a:lnTo>
                    <a:lnTo>
                      <a:pt x="42855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66"/>
              <p:cNvSpPr/>
              <p:nvPr/>
            </p:nvSpPr>
            <p:spPr>
              <a:xfrm>
                <a:off x="4186700" y="3040337"/>
                <a:ext cx="184081" cy="183289"/>
              </a:xfrm>
              <a:custGeom>
                <a:rect b="b" l="l" r="r" t="t"/>
                <a:pathLst>
                  <a:path extrusionOk="0" fill="none" h="37948" w="38112">
                    <a:moveTo>
                      <a:pt x="38112" y="16521"/>
                    </a:moveTo>
                    <a:cubicBezTo>
                      <a:pt x="28789" y="16521"/>
                      <a:pt x="21264" y="9160"/>
                      <a:pt x="21264" y="1"/>
                    </a:cubicBezTo>
                    <a:lnTo>
                      <a:pt x="1" y="1"/>
                    </a:lnTo>
                    <a:cubicBezTo>
                      <a:pt x="1" y="11614"/>
                      <a:pt x="5399" y="22573"/>
                      <a:pt x="14558" y="29770"/>
                    </a:cubicBezTo>
                    <a:cubicBezTo>
                      <a:pt x="21264" y="35004"/>
                      <a:pt x="29606" y="37948"/>
                      <a:pt x="38112" y="37948"/>
                    </a:cubicBezTo>
                    <a:lnTo>
                      <a:pt x="38112" y="37948"/>
                    </a:lnTo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17" name="Google Shape;8517;p66"/>
            <p:cNvGrpSpPr/>
            <p:nvPr/>
          </p:nvGrpSpPr>
          <p:grpSpPr>
            <a:xfrm>
              <a:off x="4073727" y="3040337"/>
              <a:ext cx="697794" cy="296263"/>
              <a:chOff x="4073727" y="3040337"/>
              <a:chExt cx="697794" cy="296263"/>
            </a:xfrm>
          </p:grpSpPr>
          <p:sp>
            <p:nvSpPr>
              <p:cNvPr id="8518" name="Google Shape;8518;p66"/>
              <p:cNvSpPr/>
              <p:nvPr/>
            </p:nvSpPr>
            <p:spPr>
              <a:xfrm>
                <a:off x="4370181" y="3223621"/>
                <a:ext cx="401339" cy="112979"/>
              </a:xfrm>
              <a:custGeom>
                <a:rect b="b" l="l" r="r" t="t"/>
                <a:pathLst>
                  <a:path extrusionOk="0" fill="none" h="23391" w="83093">
                    <a:moveTo>
                      <a:pt x="1" y="23391"/>
                    </a:moveTo>
                    <a:lnTo>
                      <a:pt x="83092" y="23391"/>
                    </a:lnTo>
                    <a:lnTo>
                      <a:pt x="83092" y="1"/>
                    </a:lnTo>
                    <a:lnTo>
                      <a:pt x="1" y="1"/>
                    </a:ln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66"/>
              <p:cNvSpPr/>
              <p:nvPr/>
            </p:nvSpPr>
            <p:spPr>
              <a:xfrm>
                <a:off x="4073727" y="3040337"/>
                <a:ext cx="297055" cy="296263"/>
              </a:xfrm>
              <a:custGeom>
                <a:rect b="b" l="l" r="r" t="t"/>
                <a:pathLst>
                  <a:path extrusionOk="0" fill="none" h="61338" w="61502">
                    <a:moveTo>
                      <a:pt x="61502" y="37948"/>
                    </a:moveTo>
                    <a:lnTo>
                      <a:pt x="61502" y="37948"/>
                    </a:lnTo>
                    <a:cubicBezTo>
                      <a:pt x="52833" y="37948"/>
                      <a:pt x="44654" y="35004"/>
                      <a:pt x="37948" y="29770"/>
                    </a:cubicBezTo>
                    <a:cubicBezTo>
                      <a:pt x="28789" y="22573"/>
                      <a:pt x="23391" y="11614"/>
                      <a:pt x="23227" y="1"/>
                    </a:cubicBezTo>
                    <a:lnTo>
                      <a:pt x="1" y="1"/>
                    </a:lnTo>
                    <a:cubicBezTo>
                      <a:pt x="1" y="33859"/>
                      <a:pt x="27480" y="61338"/>
                      <a:pt x="61502" y="61338"/>
                    </a:cubicBezTo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20" name="Google Shape;8520;p66"/>
            <p:cNvGrpSpPr/>
            <p:nvPr/>
          </p:nvGrpSpPr>
          <p:grpSpPr>
            <a:xfrm>
              <a:off x="3862800" y="3038525"/>
              <a:ext cx="1329006" cy="510698"/>
              <a:chOff x="3862800" y="3038525"/>
              <a:chExt cx="1329006" cy="510698"/>
            </a:xfrm>
          </p:grpSpPr>
          <p:sp>
            <p:nvSpPr>
              <p:cNvPr id="8521" name="Google Shape;8521;p66"/>
              <p:cNvSpPr/>
              <p:nvPr/>
            </p:nvSpPr>
            <p:spPr>
              <a:xfrm>
                <a:off x="4370175" y="3441875"/>
                <a:ext cx="821631" cy="107348"/>
              </a:xfrm>
              <a:custGeom>
                <a:rect b="b" l="l" r="r" t="t"/>
                <a:pathLst>
                  <a:path extrusionOk="0" fill="none" h="21919" w="170110">
                    <a:moveTo>
                      <a:pt x="1" y="21918"/>
                    </a:moveTo>
                    <a:lnTo>
                      <a:pt x="170110" y="21918"/>
                    </a:lnTo>
                    <a:lnTo>
                      <a:pt x="170110" y="0"/>
                    </a:lnTo>
                    <a:lnTo>
                      <a:pt x="1" y="0"/>
                    </a:ln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66"/>
              <p:cNvSpPr/>
              <p:nvPr/>
            </p:nvSpPr>
            <p:spPr>
              <a:xfrm>
                <a:off x="3862800" y="3038525"/>
                <a:ext cx="507990" cy="510620"/>
              </a:xfrm>
              <a:custGeom>
                <a:rect b="b" l="l" r="r" t="t"/>
                <a:pathLst>
                  <a:path extrusionOk="0" fill="none" h="105500" w="105174">
                    <a:moveTo>
                      <a:pt x="105174" y="83418"/>
                    </a:moveTo>
                    <a:cubicBezTo>
                      <a:pt x="59539" y="83418"/>
                      <a:pt x="22246" y="46780"/>
                      <a:pt x="21591" y="1145"/>
                    </a:cubicBezTo>
                    <a:lnTo>
                      <a:pt x="21591" y="0"/>
                    </a:lnTo>
                    <a:lnTo>
                      <a:pt x="1" y="0"/>
                    </a:lnTo>
                    <a:cubicBezTo>
                      <a:pt x="1" y="58229"/>
                      <a:pt x="46944" y="105336"/>
                      <a:pt x="105174" y="105500"/>
                    </a:cubicBezTo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miter lim="163566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23" name="Google Shape;8523;p66"/>
          <p:cNvGrpSpPr/>
          <p:nvPr/>
        </p:nvGrpSpPr>
        <p:grpSpPr>
          <a:xfrm>
            <a:off x="718150" y="1191441"/>
            <a:ext cx="883205" cy="775176"/>
            <a:chOff x="649648" y="271400"/>
            <a:chExt cx="6215377" cy="5455143"/>
          </a:xfrm>
        </p:grpSpPr>
        <p:sp>
          <p:nvSpPr>
            <p:cNvPr id="8524" name="Google Shape;8524;p66"/>
            <p:cNvSpPr/>
            <p:nvPr/>
          </p:nvSpPr>
          <p:spPr>
            <a:xfrm>
              <a:off x="2641907" y="3717593"/>
              <a:ext cx="3573900" cy="2008950"/>
            </a:xfrm>
            <a:custGeom>
              <a:rect b="b" l="l" r="r" t="t"/>
              <a:pathLst>
                <a:path extrusionOk="0" fill="none" h="80358" w="142956">
                  <a:moveTo>
                    <a:pt x="0" y="50612"/>
                  </a:moveTo>
                  <a:cubicBezTo>
                    <a:pt x="53053" y="80357"/>
                    <a:pt x="120314" y="56605"/>
                    <a:pt x="142956" y="0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5" name="Google Shape;8525;p66"/>
            <p:cNvSpPr/>
            <p:nvPr/>
          </p:nvSpPr>
          <p:spPr>
            <a:xfrm>
              <a:off x="1359875" y="2446825"/>
              <a:ext cx="338550" cy="1598275"/>
            </a:xfrm>
            <a:custGeom>
              <a:rect b="b" l="l" r="r" t="t"/>
              <a:pathLst>
                <a:path extrusionOk="0" fill="none" h="63931" w="13542">
                  <a:moveTo>
                    <a:pt x="888" y="0"/>
                  </a:moveTo>
                  <a:cubicBezTo>
                    <a:pt x="223" y="4440"/>
                    <a:pt x="1" y="9102"/>
                    <a:pt x="1" y="13763"/>
                  </a:cubicBezTo>
                  <a:cubicBezTo>
                    <a:pt x="1" y="31300"/>
                    <a:pt x="4662" y="48614"/>
                    <a:pt x="13541" y="63931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66"/>
            <p:cNvSpPr/>
            <p:nvPr/>
          </p:nvSpPr>
          <p:spPr>
            <a:xfrm>
              <a:off x="1709500" y="271400"/>
              <a:ext cx="5149975" cy="2519525"/>
            </a:xfrm>
            <a:custGeom>
              <a:rect b="b" l="l" r="r" t="t"/>
              <a:pathLst>
                <a:path extrusionOk="0" fill="none" h="100781" w="205999">
                  <a:moveTo>
                    <a:pt x="187352" y="100780"/>
                  </a:moveTo>
                  <a:cubicBezTo>
                    <a:pt x="187352" y="77694"/>
                    <a:pt x="179361" y="55496"/>
                    <a:pt x="165154" y="37738"/>
                  </a:cubicBezTo>
                  <a:lnTo>
                    <a:pt x="187352" y="37738"/>
                  </a:lnTo>
                  <a:cubicBezTo>
                    <a:pt x="197563" y="37738"/>
                    <a:pt x="205998" y="29302"/>
                    <a:pt x="205998" y="18869"/>
                  </a:cubicBezTo>
                  <a:cubicBezTo>
                    <a:pt x="205998" y="8436"/>
                    <a:pt x="197563" y="1"/>
                    <a:pt x="187352" y="1"/>
                  </a:cubicBezTo>
                  <a:lnTo>
                    <a:pt x="91012" y="1"/>
                  </a:lnTo>
                  <a:lnTo>
                    <a:pt x="89681" y="1"/>
                  </a:lnTo>
                  <a:lnTo>
                    <a:pt x="86573" y="1"/>
                  </a:lnTo>
                  <a:cubicBezTo>
                    <a:pt x="51056" y="1"/>
                    <a:pt x="17981" y="18869"/>
                    <a:pt x="0" y="49725"/>
                  </a:cubicBezTo>
                </a:path>
              </a:pathLst>
            </a:custGeom>
            <a:noFill/>
            <a:ln cap="flat" cmpd="sng" w="9525">
              <a:solidFill>
                <a:srgbClr val="325D79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66"/>
            <p:cNvSpPr/>
            <p:nvPr/>
          </p:nvSpPr>
          <p:spPr>
            <a:xfrm>
              <a:off x="5965975" y="415700"/>
              <a:ext cx="754750" cy="754750"/>
            </a:xfrm>
            <a:custGeom>
              <a:rect b="b" l="l" r="r" t="t"/>
              <a:pathLst>
                <a:path extrusionOk="0" fill="none" h="30190" w="30190">
                  <a:moveTo>
                    <a:pt x="17315" y="0"/>
                  </a:moveTo>
                  <a:cubicBezTo>
                    <a:pt x="5772" y="0"/>
                    <a:pt x="0" y="13763"/>
                    <a:pt x="7992" y="21977"/>
                  </a:cubicBezTo>
                  <a:cubicBezTo>
                    <a:pt x="16205" y="30190"/>
                    <a:pt x="30190" y="24418"/>
                    <a:pt x="30190" y="12875"/>
                  </a:cubicBezTo>
                  <a:cubicBezTo>
                    <a:pt x="30190" y="5772"/>
                    <a:pt x="24418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66"/>
            <p:cNvSpPr/>
            <p:nvPr/>
          </p:nvSpPr>
          <p:spPr>
            <a:xfrm>
              <a:off x="699475" y="2457925"/>
              <a:ext cx="5183275" cy="2647150"/>
            </a:xfrm>
            <a:custGeom>
              <a:rect b="b" l="l" r="r" t="t"/>
              <a:pathLst>
                <a:path extrusionOk="0" fill="none" h="105886" w="207331">
                  <a:moveTo>
                    <a:pt x="39513" y="0"/>
                  </a:moveTo>
                  <a:cubicBezTo>
                    <a:pt x="38847" y="4440"/>
                    <a:pt x="38404" y="8880"/>
                    <a:pt x="38626" y="13319"/>
                  </a:cubicBezTo>
                  <a:cubicBezTo>
                    <a:pt x="38404" y="31300"/>
                    <a:pt x="43953" y="48836"/>
                    <a:pt x="54164" y="63487"/>
                  </a:cubicBezTo>
                  <a:lnTo>
                    <a:pt x="18869" y="63487"/>
                  </a:lnTo>
                  <a:cubicBezTo>
                    <a:pt x="8436" y="63487"/>
                    <a:pt x="1" y="71922"/>
                    <a:pt x="1" y="82355"/>
                  </a:cubicBezTo>
                  <a:cubicBezTo>
                    <a:pt x="1" y="92566"/>
                    <a:pt x="8436" y="101002"/>
                    <a:pt x="18869" y="101002"/>
                  </a:cubicBezTo>
                  <a:lnTo>
                    <a:pt x="116097" y="101002"/>
                  </a:lnTo>
                  <a:cubicBezTo>
                    <a:pt x="154277" y="105885"/>
                    <a:pt x="191126" y="85463"/>
                    <a:pt x="207331" y="50390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66"/>
            <p:cNvSpPr/>
            <p:nvPr/>
          </p:nvSpPr>
          <p:spPr>
            <a:xfrm>
              <a:off x="2075775" y="387950"/>
              <a:ext cx="4012325" cy="2402975"/>
            </a:xfrm>
            <a:custGeom>
              <a:rect b="b" l="l" r="r" t="t"/>
              <a:pathLst>
                <a:path extrusionOk="0" fill="none" h="96119" w="160493">
                  <a:moveTo>
                    <a:pt x="160492" y="96118"/>
                  </a:moveTo>
                  <a:cubicBezTo>
                    <a:pt x="160492" y="57494"/>
                    <a:pt x="135630" y="23530"/>
                    <a:pt x="99003" y="11765"/>
                  </a:cubicBezTo>
                  <a:cubicBezTo>
                    <a:pt x="62377" y="0"/>
                    <a:pt x="22420" y="13097"/>
                    <a:pt x="0" y="44397"/>
                  </a:cubicBezTo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0" name="Google Shape;8530;p66"/>
            <p:cNvSpPr/>
            <p:nvPr/>
          </p:nvSpPr>
          <p:spPr>
            <a:xfrm>
              <a:off x="649648" y="670971"/>
              <a:ext cx="5183118" cy="4298214"/>
            </a:xfrm>
            <a:custGeom>
              <a:rect b="b" l="l" r="r" t="t"/>
              <a:pathLst>
                <a:path extrusionOk="0" fill="none" h="170260" w="205333">
                  <a:moveTo>
                    <a:pt x="205333" y="84575"/>
                  </a:moveTo>
                  <a:cubicBezTo>
                    <a:pt x="205333" y="51944"/>
                    <a:pt x="185133" y="22865"/>
                    <a:pt x="154721" y="11322"/>
                  </a:cubicBezTo>
                  <a:cubicBezTo>
                    <a:pt x="124088" y="1"/>
                    <a:pt x="89681" y="8880"/>
                    <a:pt x="68371" y="33520"/>
                  </a:cubicBezTo>
                  <a:lnTo>
                    <a:pt x="18869" y="33520"/>
                  </a:lnTo>
                  <a:cubicBezTo>
                    <a:pt x="8436" y="33520"/>
                    <a:pt x="1" y="41955"/>
                    <a:pt x="1" y="52388"/>
                  </a:cubicBezTo>
                  <a:cubicBezTo>
                    <a:pt x="1" y="62599"/>
                    <a:pt x="8436" y="71034"/>
                    <a:pt x="18869" y="71034"/>
                  </a:cubicBezTo>
                  <a:lnTo>
                    <a:pt x="50612" y="71034"/>
                  </a:lnTo>
                  <a:cubicBezTo>
                    <a:pt x="44175" y="108549"/>
                    <a:pt x="65929" y="145176"/>
                    <a:pt x="101668" y="157607"/>
                  </a:cubicBezTo>
                  <a:cubicBezTo>
                    <a:pt x="137629" y="170260"/>
                    <a:pt x="177363" y="155165"/>
                    <a:pt x="195788" y="121868"/>
                  </a:cubicBezTo>
                </a:path>
              </a:pathLst>
            </a:custGeom>
            <a:noFill/>
            <a:ln cap="flat" cmpd="sng" w="9525">
              <a:solidFill>
                <a:srgbClr val="445D73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1" name="Google Shape;8531;p66"/>
            <p:cNvSpPr/>
            <p:nvPr/>
          </p:nvSpPr>
          <p:spPr>
            <a:xfrm>
              <a:off x="1731700" y="1059450"/>
              <a:ext cx="5133325" cy="3762600"/>
            </a:xfrm>
            <a:custGeom>
              <a:rect b="b" l="l" r="r" t="t"/>
              <a:pathLst>
                <a:path extrusionOk="0" fill="none" h="150504" w="205333">
                  <a:moveTo>
                    <a:pt x="85685" y="0"/>
                  </a:moveTo>
                  <a:cubicBezTo>
                    <a:pt x="33297" y="222"/>
                    <a:pt x="0" y="56383"/>
                    <a:pt x="25306" y="102333"/>
                  </a:cubicBezTo>
                  <a:cubicBezTo>
                    <a:pt x="50390" y="148283"/>
                    <a:pt x="115652" y="150503"/>
                    <a:pt x="144066" y="106551"/>
                  </a:cubicBezTo>
                  <a:lnTo>
                    <a:pt x="186464" y="106551"/>
                  </a:lnTo>
                  <a:cubicBezTo>
                    <a:pt x="196897" y="106551"/>
                    <a:pt x="205332" y="98116"/>
                    <a:pt x="205332" y="87683"/>
                  </a:cubicBezTo>
                  <a:cubicBezTo>
                    <a:pt x="205332" y="77250"/>
                    <a:pt x="196897" y="68814"/>
                    <a:pt x="186464" y="68814"/>
                  </a:cubicBezTo>
                  <a:lnTo>
                    <a:pt x="154943" y="68814"/>
                  </a:lnTo>
                  <a:cubicBezTo>
                    <a:pt x="154721" y="30856"/>
                    <a:pt x="123865" y="0"/>
                    <a:pt x="8568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2" name="Google Shape;8532;p66"/>
            <p:cNvSpPr/>
            <p:nvPr/>
          </p:nvSpPr>
          <p:spPr>
            <a:xfrm>
              <a:off x="5965975" y="2912975"/>
              <a:ext cx="754750" cy="754775"/>
            </a:xfrm>
            <a:custGeom>
              <a:rect b="b" l="l" r="r" t="t"/>
              <a:pathLst>
                <a:path extrusionOk="0" fill="none" h="30191" w="30190">
                  <a:moveTo>
                    <a:pt x="17315" y="1"/>
                  </a:moveTo>
                  <a:cubicBezTo>
                    <a:pt x="5772" y="1"/>
                    <a:pt x="0" y="13764"/>
                    <a:pt x="7992" y="21977"/>
                  </a:cubicBezTo>
                  <a:cubicBezTo>
                    <a:pt x="16205" y="30190"/>
                    <a:pt x="30190" y="24419"/>
                    <a:pt x="30190" y="12876"/>
                  </a:cubicBezTo>
                  <a:cubicBezTo>
                    <a:pt x="30190" y="5772"/>
                    <a:pt x="24418" y="1"/>
                    <a:pt x="17315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66"/>
            <p:cNvSpPr/>
            <p:nvPr/>
          </p:nvSpPr>
          <p:spPr>
            <a:xfrm>
              <a:off x="2453125" y="1464550"/>
              <a:ext cx="2874675" cy="2785900"/>
            </a:xfrm>
            <a:custGeom>
              <a:rect b="b" l="l" r="r" t="t"/>
              <a:pathLst>
                <a:path extrusionOk="0" fill="none" h="111436" w="114987">
                  <a:moveTo>
                    <a:pt x="56828" y="1"/>
                  </a:moveTo>
                  <a:cubicBezTo>
                    <a:pt x="31744" y="1"/>
                    <a:pt x="9990" y="17759"/>
                    <a:pt x="4884" y="42621"/>
                  </a:cubicBezTo>
                  <a:cubicBezTo>
                    <a:pt x="1" y="67483"/>
                    <a:pt x="13320" y="92123"/>
                    <a:pt x="36628" y="101890"/>
                  </a:cubicBezTo>
                  <a:cubicBezTo>
                    <a:pt x="59936" y="111435"/>
                    <a:pt x="87017" y="103444"/>
                    <a:pt x="101002" y="82356"/>
                  </a:cubicBezTo>
                  <a:cubicBezTo>
                    <a:pt x="114987" y="61268"/>
                    <a:pt x="112323" y="33298"/>
                    <a:pt x="94343" y="15539"/>
                  </a:cubicBezTo>
                  <a:cubicBezTo>
                    <a:pt x="84353" y="5550"/>
                    <a:pt x="71035" y="1"/>
                    <a:pt x="5682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66"/>
            <p:cNvSpPr/>
            <p:nvPr/>
          </p:nvSpPr>
          <p:spPr>
            <a:xfrm>
              <a:off x="732775" y="4183825"/>
              <a:ext cx="754775" cy="760300"/>
            </a:xfrm>
            <a:custGeom>
              <a:rect b="b" l="l" r="r" t="t"/>
              <a:pathLst>
                <a:path extrusionOk="0" fill="none" h="30412" w="30191">
                  <a:moveTo>
                    <a:pt x="17315" y="0"/>
                  </a:moveTo>
                  <a:cubicBezTo>
                    <a:pt x="5772" y="0"/>
                    <a:pt x="1" y="13985"/>
                    <a:pt x="7992" y="22199"/>
                  </a:cubicBezTo>
                  <a:cubicBezTo>
                    <a:pt x="16205" y="30412"/>
                    <a:pt x="30190" y="24640"/>
                    <a:pt x="30190" y="13097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66"/>
            <p:cNvSpPr/>
            <p:nvPr/>
          </p:nvSpPr>
          <p:spPr>
            <a:xfrm>
              <a:off x="732775" y="1669900"/>
              <a:ext cx="754775" cy="754750"/>
            </a:xfrm>
            <a:custGeom>
              <a:rect b="b" l="l" r="r" t="t"/>
              <a:pathLst>
                <a:path extrusionOk="0" fill="none" h="30190" w="30191">
                  <a:moveTo>
                    <a:pt x="17315" y="0"/>
                  </a:moveTo>
                  <a:cubicBezTo>
                    <a:pt x="5772" y="0"/>
                    <a:pt x="1" y="13985"/>
                    <a:pt x="8214" y="22198"/>
                  </a:cubicBezTo>
                  <a:cubicBezTo>
                    <a:pt x="16205" y="30189"/>
                    <a:pt x="30190" y="24418"/>
                    <a:pt x="30190" y="12875"/>
                  </a:cubicBezTo>
                  <a:cubicBezTo>
                    <a:pt x="30190" y="5772"/>
                    <a:pt x="24419" y="0"/>
                    <a:pt x="17315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miter lim="221980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6" name="Google Shape;8536;p66"/>
          <p:cNvGrpSpPr/>
          <p:nvPr/>
        </p:nvGrpSpPr>
        <p:grpSpPr>
          <a:xfrm>
            <a:off x="2326452" y="1191441"/>
            <a:ext cx="767704" cy="815489"/>
            <a:chOff x="2499700" y="1135950"/>
            <a:chExt cx="732402" cy="777990"/>
          </a:xfrm>
        </p:grpSpPr>
        <p:grpSp>
          <p:nvGrpSpPr>
            <p:cNvPr id="8537" name="Google Shape;8537;p66"/>
            <p:cNvGrpSpPr/>
            <p:nvPr/>
          </p:nvGrpSpPr>
          <p:grpSpPr>
            <a:xfrm>
              <a:off x="2499700" y="1135950"/>
              <a:ext cx="732402" cy="694705"/>
              <a:chOff x="2499700" y="1135950"/>
              <a:chExt cx="732402" cy="694705"/>
            </a:xfrm>
          </p:grpSpPr>
          <p:sp>
            <p:nvSpPr>
              <p:cNvPr id="8538" name="Google Shape;8538;p66"/>
              <p:cNvSpPr/>
              <p:nvPr/>
            </p:nvSpPr>
            <p:spPr>
              <a:xfrm>
                <a:off x="2721907" y="1135950"/>
                <a:ext cx="288719" cy="199571"/>
              </a:xfrm>
              <a:custGeom>
                <a:rect b="b" l="l" r="r" t="t"/>
                <a:pathLst>
                  <a:path extrusionOk="0" h="56376" w="81559">
                    <a:moveTo>
                      <a:pt x="40780" y="1"/>
                    </a:moveTo>
                    <a:cubicBezTo>
                      <a:pt x="38862" y="1"/>
                      <a:pt x="36944" y="556"/>
                      <a:pt x="35329" y="1666"/>
                    </a:cubicBezTo>
                    <a:cubicBezTo>
                      <a:pt x="24427" y="9338"/>
                      <a:pt x="1211" y="28718"/>
                      <a:pt x="0" y="51329"/>
                    </a:cubicBezTo>
                    <a:lnTo>
                      <a:pt x="1211" y="51732"/>
                    </a:lnTo>
                    <a:cubicBezTo>
                      <a:pt x="4845" y="52944"/>
                      <a:pt x="8479" y="54357"/>
                      <a:pt x="12113" y="56174"/>
                    </a:cubicBezTo>
                    <a:lnTo>
                      <a:pt x="12113" y="53145"/>
                    </a:lnTo>
                    <a:cubicBezTo>
                      <a:pt x="12113" y="36591"/>
                      <a:pt x="29071" y="22662"/>
                      <a:pt x="36944" y="17009"/>
                    </a:cubicBezTo>
                    <a:cubicBezTo>
                      <a:pt x="38155" y="16202"/>
                      <a:pt x="39467" y="15798"/>
                      <a:pt x="40780" y="15798"/>
                    </a:cubicBezTo>
                    <a:cubicBezTo>
                      <a:pt x="42092" y="15798"/>
                      <a:pt x="43404" y="16202"/>
                      <a:pt x="44615" y="17009"/>
                    </a:cubicBezTo>
                    <a:cubicBezTo>
                      <a:pt x="52489" y="22662"/>
                      <a:pt x="69446" y="36591"/>
                      <a:pt x="69446" y="53145"/>
                    </a:cubicBezTo>
                    <a:lnTo>
                      <a:pt x="69446" y="56376"/>
                    </a:lnTo>
                    <a:cubicBezTo>
                      <a:pt x="72878" y="54559"/>
                      <a:pt x="76512" y="53145"/>
                      <a:pt x="80146" y="51934"/>
                    </a:cubicBezTo>
                    <a:lnTo>
                      <a:pt x="81559" y="51530"/>
                    </a:lnTo>
                    <a:cubicBezTo>
                      <a:pt x="80751" y="28920"/>
                      <a:pt x="57132" y="9540"/>
                      <a:pt x="46230" y="1666"/>
                    </a:cubicBezTo>
                    <a:cubicBezTo>
                      <a:pt x="44615" y="556"/>
                      <a:pt x="42697" y="1"/>
                      <a:pt x="4078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66"/>
              <p:cNvSpPr/>
              <p:nvPr/>
            </p:nvSpPr>
            <p:spPr>
              <a:xfrm>
                <a:off x="2499700" y="1313180"/>
                <a:ext cx="225119" cy="278853"/>
              </a:xfrm>
              <a:custGeom>
                <a:rect b="b" l="l" r="r" t="t"/>
                <a:pathLst>
                  <a:path extrusionOk="0" h="78772" w="63593">
                    <a:moveTo>
                      <a:pt x="53819" y="1"/>
                    </a:moveTo>
                    <a:cubicBezTo>
                      <a:pt x="53376" y="1"/>
                      <a:pt x="52933" y="13"/>
                      <a:pt x="52489" y="39"/>
                    </a:cubicBezTo>
                    <a:cubicBezTo>
                      <a:pt x="33311" y="39"/>
                      <a:pt x="13527" y="12758"/>
                      <a:pt x="4442" y="19420"/>
                    </a:cubicBezTo>
                    <a:cubicBezTo>
                      <a:pt x="1212" y="21842"/>
                      <a:pt x="1" y="26082"/>
                      <a:pt x="1212" y="29917"/>
                    </a:cubicBezTo>
                    <a:cubicBezTo>
                      <a:pt x="5048" y="42434"/>
                      <a:pt x="16353" y="70697"/>
                      <a:pt x="37550" y="78772"/>
                    </a:cubicBezTo>
                    <a:cubicBezTo>
                      <a:pt x="37752" y="78368"/>
                      <a:pt x="37954" y="77964"/>
                      <a:pt x="38156" y="77561"/>
                    </a:cubicBezTo>
                    <a:cubicBezTo>
                      <a:pt x="40377" y="74533"/>
                      <a:pt x="43001" y="71504"/>
                      <a:pt x="45827" y="68678"/>
                    </a:cubicBezTo>
                    <a:cubicBezTo>
                      <a:pt x="44818" y="68476"/>
                      <a:pt x="43809" y="68072"/>
                      <a:pt x="42799" y="67871"/>
                    </a:cubicBezTo>
                    <a:cubicBezTo>
                      <a:pt x="27255" y="62824"/>
                      <a:pt x="19179" y="42232"/>
                      <a:pt x="16151" y="32946"/>
                    </a:cubicBezTo>
                    <a:cubicBezTo>
                      <a:pt x="15344" y="30321"/>
                      <a:pt x="16353" y="27293"/>
                      <a:pt x="18574" y="25678"/>
                    </a:cubicBezTo>
                    <a:cubicBezTo>
                      <a:pt x="25034" y="20833"/>
                      <a:pt x="38963" y="11748"/>
                      <a:pt x="52489" y="11748"/>
                    </a:cubicBezTo>
                    <a:cubicBezTo>
                      <a:pt x="55316" y="11748"/>
                      <a:pt x="57940" y="12152"/>
                      <a:pt x="60564" y="12960"/>
                    </a:cubicBezTo>
                    <a:cubicBezTo>
                      <a:pt x="61574" y="13363"/>
                      <a:pt x="62583" y="13767"/>
                      <a:pt x="63593" y="14171"/>
                    </a:cubicBezTo>
                    <a:cubicBezTo>
                      <a:pt x="62987" y="10335"/>
                      <a:pt x="62785" y="6701"/>
                      <a:pt x="62785" y="2866"/>
                    </a:cubicBezTo>
                    <a:lnTo>
                      <a:pt x="62785" y="1452"/>
                    </a:lnTo>
                    <a:cubicBezTo>
                      <a:pt x="59796" y="573"/>
                      <a:pt x="56808" y="1"/>
                      <a:pt x="53819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66"/>
              <p:cNvSpPr/>
              <p:nvPr/>
            </p:nvSpPr>
            <p:spPr>
              <a:xfrm>
                <a:off x="2721907" y="1317604"/>
                <a:ext cx="53599" cy="72899"/>
              </a:xfrm>
              <a:custGeom>
                <a:rect b="b" l="l" r="r" t="t"/>
                <a:pathLst>
                  <a:path extrusionOk="0" h="20593" w="15141">
                    <a:moveTo>
                      <a:pt x="0" y="1"/>
                    </a:moveTo>
                    <a:lnTo>
                      <a:pt x="0" y="1414"/>
                    </a:lnTo>
                    <a:cubicBezTo>
                      <a:pt x="0" y="5249"/>
                      <a:pt x="202" y="9085"/>
                      <a:pt x="808" y="12921"/>
                    </a:cubicBezTo>
                    <a:cubicBezTo>
                      <a:pt x="5653" y="14738"/>
                      <a:pt x="9892" y="17362"/>
                      <a:pt x="13930" y="20592"/>
                    </a:cubicBezTo>
                    <a:cubicBezTo>
                      <a:pt x="14333" y="20188"/>
                      <a:pt x="14737" y="19785"/>
                      <a:pt x="15141" y="19583"/>
                    </a:cubicBezTo>
                    <a:cubicBezTo>
                      <a:pt x="13324" y="14738"/>
                      <a:pt x="12315" y="9893"/>
                      <a:pt x="12113" y="4846"/>
                    </a:cubicBezTo>
                    <a:cubicBezTo>
                      <a:pt x="8681" y="3029"/>
                      <a:pt x="5047" y="1414"/>
                      <a:pt x="1211" y="404"/>
                    </a:cubicBezTo>
                    <a:lnTo>
                      <a:pt x="0" y="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66"/>
              <p:cNvSpPr/>
              <p:nvPr/>
            </p:nvSpPr>
            <p:spPr>
              <a:xfrm>
                <a:off x="2764773" y="1334751"/>
                <a:ext cx="47171" cy="52173"/>
              </a:xfrm>
              <a:custGeom>
                <a:rect b="b" l="l" r="r" t="t"/>
                <a:pathLst>
                  <a:path extrusionOk="0" h="14738" w="13325">
                    <a:moveTo>
                      <a:pt x="1" y="1"/>
                    </a:moveTo>
                    <a:cubicBezTo>
                      <a:pt x="203" y="5048"/>
                      <a:pt x="1212" y="9893"/>
                      <a:pt x="3029" y="14738"/>
                    </a:cubicBezTo>
                    <a:cubicBezTo>
                      <a:pt x="6259" y="12315"/>
                      <a:pt x="9691" y="10498"/>
                      <a:pt x="13325" y="9085"/>
                    </a:cubicBezTo>
                    <a:cubicBezTo>
                      <a:pt x="9287" y="5451"/>
                      <a:pt x="4846" y="2423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66"/>
              <p:cNvSpPr/>
              <p:nvPr/>
            </p:nvSpPr>
            <p:spPr>
              <a:xfrm>
                <a:off x="2554001" y="1354757"/>
                <a:ext cx="187956" cy="201536"/>
              </a:xfrm>
              <a:custGeom>
                <a:rect b="b" l="l" r="r" t="t"/>
                <a:pathLst>
                  <a:path extrusionOk="0" h="56931" w="53095">
                    <a:moveTo>
                      <a:pt x="37146" y="0"/>
                    </a:moveTo>
                    <a:cubicBezTo>
                      <a:pt x="23620" y="0"/>
                      <a:pt x="9489" y="9085"/>
                      <a:pt x="3231" y="13930"/>
                    </a:cubicBezTo>
                    <a:cubicBezTo>
                      <a:pt x="808" y="15545"/>
                      <a:pt x="1" y="18573"/>
                      <a:pt x="808" y="21198"/>
                    </a:cubicBezTo>
                    <a:cubicBezTo>
                      <a:pt x="3634" y="30282"/>
                      <a:pt x="11710" y="51076"/>
                      <a:pt x="27456" y="56123"/>
                    </a:cubicBezTo>
                    <a:cubicBezTo>
                      <a:pt x="28466" y="56324"/>
                      <a:pt x="29273" y="56728"/>
                      <a:pt x="30282" y="56930"/>
                    </a:cubicBezTo>
                    <a:cubicBezTo>
                      <a:pt x="34926" y="52287"/>
                      <a:pt x="40174" y="48249"/>
                      <a:pt x="46029" y="45221"/>
                    </a:cubicBezTo>
                    <a:cubicBezTo>
                      <a:pt x="46029" y="44414"/>
                      <a:pt x="46029" y="43404"/>
                      <a:pt x="46029" y="42395"/>
                    </a:cubicBezTo>
                    <a:cubicBezTo>
                      <a:pt x="45827" y="34118"/>
                      <a:pt x="48452" y="25841"/>
                      <a:pt x="53095" y="18977"/>
                    </a:cubicBezTo>
                    <a:cubicBezTo>
                      <a:pt x="50672" y="13728"/>
                      <a:pt x="49057" y="8075"/>
                      <a:pt x="48250" y="2423"/>
                    </a:cubicBezTo>
                    <a:cubicBezTo>
                      <a:pt x="47240" y="2019"/>
                      <a:pt x="46231" y="1615"/>
                      <a:pt x="45221" y="1413"/>
                    </a:cubicBezTo>
                    <a:cubicBezTo>
                      <a:pt x="42597" y="404"/>
                      <a:pt x="39771" y="0"/>
                      <a:pt x="37146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66"/>
              <p:cNvSpPr/>
              <p:nvPr/>
            </p:nvSpPr>
            <p:spPr>
              <a:xfrm>
                <a:off x="2724763" y="1363329"/>
                <a:ext cx="46455" cy="58605"/>
              </a:xfrm>
              <a:custGeom>
                <a:rect b="b" l="l" r="r" t="t"/>
                <a:pathLst>
                  <a:path extrusionOk="0" h="16555" w="13123">
                    <a:moveTo>
                      <a:pt x="1" y="1"/>
                    </a:moveTo>
                    <a:lnTo>
                      <a:pt x="1" y="1"/>
                    </a:lnTo>
                    <a:cubicBezTo>
                      <a:pt x="1010" y="5653"/>
                      <a:pt x="2625" y="11306"/>
                      <a:pt x="4846" y="16555"/>
                    </a:cubicBezTo>
                    <a:cubicBezTo>
                      <a:pt x="6461" y="14334"/>
                      <a:pt x="8076" y="12315"/>
                      <a:pt x="10095" y="10297"/>
                    </a:cubicBezTo>
                    <a:cubicBezTo>
                      <a:pt x="10902" y="9489"/>
                      <a:pt x="12113" y="8480"/>
                      <a:pt x="13123" y="7672"/>
                    </a:cubicBezTo>
                    <a:cubicBezTo>
                      <a:pt x="9085" y="4442"/>
                      <a:pt x="4846" y="1818"/>
                      <a:pt x="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66"/>
              <p:cNvSpPr/>
              <p:nvPr/>
            </p:nvSpPr>
            <p:spPr>
              <a:xfrm>
                <a:off x="2587581" y="1591246"/>
                <a:ext cx="277288" cy="238695"/>
              </a:xfrm>
              <a:custGeom>
                <a:rect b="b" l="l" r="r" t="t"/>
                <a:pathLst>
                  <a:path extrusionOk="0" h="67428" w="78330">
                    <a:moveTo>
                      <a:pt x="12719" y="0"/>
                    </a:moveTo>
                    <a:cubicBezTo>
                      <a:pt x="1" y="18977"/>
                      <a:pt x="7672" y="48451"/>
                      <a:pt x="11912" y="61169"/>
                    </a:cubicBezTo>
                    <a:cubicBezTo>
                      <a:pt x="13123" y="64803"/>
                      <a:pt x="16555" y="67428"/>
                      <a:pt x="20593" y="67428"/>
                    </a:cubicBezTo>
                    <a:lnTo>
                      <a:pt x="22006" y="67428"/>
                    </a:lnTo>
                    <a:cubicBezTo>
                      <a:pt x="35935" y="67428"/>
                      <a:pt x="64602" y="65207"/>
                      <a:pt x="78330" y="48047"/>
                    </a:cubicBezTo>
                    <a:cubicBezTo>
                      <a:pt x="78128" y="47643"/>
                      <a:pt x="77724" y="47442"/>
                      <a:pt x="77522" y="47038"/>
                    </a:cubicBezTo>
                    <a:cubicBezTo>
                      <a:pt x="75302" y="43808"/>
                      <a:pt x="73283" y="40578"/>
                      <a:pt x="71466" y="37146"/>
                    </a:cubicBezTo>
                    <a:cubicBezTo>
                      <a:pt x="70860" y="37953"/>
                      <a:pt x="70457" y="38761"/>
                      <a:pt x="69851" y="39568"/>
                    </a:cubicBezTo>
                    <a:cubicBezTo>
                      <a:pt x="60363" y="52489"/>
                      <a:pt x="39367" y="54104"/>
                      <a:pt x="29273" y="54104"/>
                    </a:cubicBezTo>
                    <a:lnTo>
                      <a:pt x="28466" y="54104"/>
                    </a:lnTo>
                    <a:cubicBezTo>
                      <a:pt x="25640" y="54104"/>
                      <a:pt x="23015" y="52287"/>
                      <a:pt x="22208" y="49662"/>
                    </a:cubicBezTo>
                    <a:cubicBezTo>
                      <a:pt x="19179" y="40578"/>
                      <a:pt x="13527" y="18977"/>
                      <a:pt x="23217" y="5855"/>
                    </a:cubicBezTo>
                    <a:cubicBezTo>
                      <a:pt x="23823" y="4845"/>
                      <a:pt x="24428" y="4038"/>
                      <a:pt x="25236" y="3230"/>
                    </a:cubicBezTo>
                    <a:cubicBezTo>
                      <a:pt x="21400" y="2625"/>
                      <a:pt x="17766" y="1817"/>
                      <a:pt x="14132" y="606"/>
                    </a:cubicBezTo>
                    <a:cubicBezTo>
                      <a:pt x="13527" y="404"/>
                      <a:pt x="13123" y="202"/>
                      <a:pt x="1271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66"/>
              <p:cNvSpPr/>
              <p:nvPr/>
            </p:nvSpPr>
            <p:spPr>
              <a:xfrm>
                <a:off x="2631881" y="1556237"/>
                <a:ext cx="95768" cy="46455"/>
              </a:xfrm>
              <a:custGeom>
                <a:rect b="b" l="l" r="r" t="t"/>
                <a:pathLst>
                  <a:path extrusionOk="0" h="13123" w="27053">
                    <a:moveTo>
                      <a:pt x="8277" y="0"/>
                    </a:moveTo>
                    <a:cubicBezTo>
                      <a:pt x="5451" y="2826"/>
                      <a:pt x="3029" y="5653"/>
                      <a:pt x="808" y="8883"/>
                    </a:cubicBezTo>
                    <a:cubicBezTo>
                      <a:pt x="404" y="9286"/>
                      <a:pt x="202" y="9690"/>
                      <a:pt x="0" y="9892"/>
                    </a:cubicBezTo>
                    <a:cubicBezTo>
                      <a:pt x="606" y="10094"/>
                      <a:pt x="1010" y="10296"/>
                      <a:pt x="1414" y="10498"/>
                    </a:cubicBezTo>
                    <a:cubicBezTo>
                      <a:pt x="5047" y="11709"/>
                      <a:pt x="8883" y="12517"/>
                      <a:pt x="12719" y="13122"/>
                    </a:cubicBezTo>
                    <a:cubicBezTo>
                      <a:pt x="16554" y="8277"/>
                      <a:pt x="21601" y="4240"/>
                      <a:pt x="27052" y="1211"/>
                    </a:cubicBezTo>
                    <a:lnTo>
                      <a:pt x="27052" y="1211"/>
                    </a:lnTo>
                    <a:cubicBezTo>
                      <a:pt x="25033" y="1615"/>
                      <a:pt x="23015" y="1615"/>
                      <a:pt x="20996" y="1615"/>
                    </a:cubicBezTo>
                    <a:cubicBezTo>
                      <a:pt x="16756" y="1615"/>
                      <a:pt x="12517" y="1009"/>
                      <a:pt x="827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66"/>
              <p:cNvSpPr/>
              <p:nvPr/>
            </p:nvSpPr>
            <p:spPr>
              <a:xfrm>
                <a:off x="2661889" y="1514798"/>
                <a:ext cx="66467" cy="47170"/>
              </a:xfrm>
              <a:custGeom>
                <a:rect b="b" l="l" r="r" t="t"/>
                <a:pathLst>
                  <a:path extrusionOk="0" h="13325" w="18776">
                    <a:moveTo>
                      <a:pt x="15747" y="0"/>
                    </a:moveTo>
                    <a:cubicBezTo>
                      <a:pt x="9892" y="3028"/>
                      <a:pt x="4644" y="7066"/>
                      <a:pt x="0" y="11709"/>
                    </a:cubicBezTo>
                    <a:cubicBezTo>
                      <a:pt x="4038" y="12718"/>
                      <a:pt x="8277" y="13324"/>
                      <a:pt x="12517" y="13324"/>
                    </a:cubicBezTo>
                    <a:cubicBezTo>
                      <a:pt x="14536" y="13324"/>
                      <a:pt x="16756" y="13122"/>
                      <a:pt x="18775" y="12920"/>
                    </a:cubicBezTo>
                    <a:cubicBezTo>
                      <a:pt x="16958" y="8883"/>
                      <a:pt x="16151" y="4441"/>
                      <a:pt x="15747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66"/>
              <p:cNvSpPr/>
              <p:nvPr/>
            </p:nvSpPr>
            <p:spPr>
              <a:xfrm>
                <a:off x="2635452" y="1602677"/>
                <a:ext cx="205108" cy="180094"/>
              </a:xfrm>
              <a:custGeom>
                <a:rect b="b" l="l" r="r" t="t"/>
                <a:pathLst>
                  <a:path extrusionOk="0" h="50874" w="57940">
                    <a:moveTo>
                      <a:pt x="11710" y="0"/>
                    </a:moveTo>
                    <a:cubicBezTo>
                      <a:pt x="10902" y="808"/>
                      <a:pt x="10297" y="1615"/>
                      <a:pt x="9691" y="2625"/>
                    </a:cubicBezTo>
                    <a:cubicBezTo>
                      <a:pt x="1" y="15949"/>
                      <a:pt x="5653" y="37348"/>
                      <a:pt x="8682" y="46432"/>
                    </a:cubicBezTo>
                    <a:cubicBezTo>
                      <a:pt x="9489" y="49057"/>
                      <a:pt x="12114" y="50874"/>
                      <a:pt x="14940" y="50874"/>
                    </a:cubicBezTo>
                    <a:lnTo>
                      <a:pt x="15747" y="50874"/>
                    </a:lnTo>
                    <a:cubicBezTo>
                      <a:pt x="25841" y="50874"/>
                      <a:pt x="46837" y="49259"/>
                      <a:pt x="56325" y="36338"/>
                    </a:cubicBezTo>
                    <a:cubicBezTo>
                      <a:pt x="56931" y="35531"/>
                      <a:pt x="57334" y="34723"/>
                      <a:pt x="57940" y="33916"/>
                    </a:cubicBezTo>
                    <a:cubicBezTo>
                      <a:pt x="54508" y="27052"/>
                      <a:pt x="52085" y="19582"/>
                      <a:pt x="51278" y="11911"/>
                    </a:cubicBezTo>
                    <a:cubicBezTo>
                      <a:pt x="45222" y="9892"/>
                      <a:pt x="39771" y="6460"/>
                      <a:pt x="35330" y="2019"/>
                    </a:cubicBezTo>
                    <a:cubicBezTo>
                      <a:pt x="34522" y="1413"/>
                      <a:pt x="33916" y="606"/>
                      <a:pt x="33311" y="0"/>
                    </a:cubicBezTo>
                    <a:cubicBezTo>
                      <a:pt x="29677" y="606"/>
                      <a:pt x="26043" y="808"/>
                      <a:pt x="22409" y="808"/>
                    </a:cubicBezTo>
                    <a:cubicBezTo>
                      <a:pt x="18776" y="808"/>
                      <a:pt x="15142" y="606"/>
                      <a:pt x="1171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66"/>
              <p:cNvSpPr/>
              <p:nvPr/>
            </p:nvSpPr>
            <p:spPr>
              <a:xfrm>
                <a:off x="2676892" y="1560523"/>
                <a:ext cx="76471" cy="45025"/>
              </a:xfrm>
              <a:custGeom>
                <a:rect b="b" l="l" r="r" t="t"/>
                <a:pathLst>
                  <a:path extrusionOk="0" h="12719" w="21602">
                    <a:moveTo>
                      <a:pt x="14334" y="0"/>
                    </a:moveTo>
                    <a:cubicBezTo>
                      <a:pt x="8883" y="3029"/>
                      <a:pt x="3836" y="7066"/>
                      <a:pt x="1" y="11911"/>
                    </a:cubicBezTo>
                    <a:cubicBezTo>
                      <a:pt x="3433" y="12517"/>
                      <a:pt x="7067" y="12719"/>
                      <a:pt x="10700" y="12719"/>
                    </a:cubicBezTo>
                    <a:cubicBezTo>
                      <a:pt x="14334" y="12719"/>
                      <a:pt x="17968" y="12517"/>
                      <a:pt x="21602" y="11911"/>
                    </a:cubicBezTo>
                    <a:cubicBezTo>
                      <a:pt x="18574" y="8277"/>
                      <a:pt x="16151" y="4240"/>
                      <a:pt x="1433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66"/>
              <p:cNvSpPr/>
              <p:nvPr/>
            </p:nvSpPr>
            <p:spPr>
              <a:xfrm>
                <a:off x="2864801" y="1592672"/>
                <a:ext cx="278003" cy="237984"/>
              </a:xfrm>
              <a:custGeom>
                <a:rect b="b" l="l" r="r" t="t"/>
                <a:pathLst>
                  <a:path extrusionOk="0" h="67227" w="78532">
                    <a:moveTo>
                      <a:pt x="66015" y="1"/>
                    </a:moveTo>
                    <a:cubicBezTo>
                      <a:pt x="65611" y="203"/>
                      <a:pt x="65208" y="405"/>
                      <a:pt x="64804" y="405"/>
                    </a:cubicBezTo>
                    <a:cubicBezTo>
                      <a:pt x="61170" y="1616"/>
                      <a:pt x="57334" y="2625"/>
                      <a:pt x="53499" y="3231"/>
                    </a:cubicBezTo>
                    <a:cubicBezTo>
                      <a:pt x="54104" y="4038"/>
                      <a:pt x="54710" y="4644"/>
                      <a:pt x="55315" y="5653"/>
                    </a:cubicBezTo>
                    <a:cubicBezTo>
                      <a:pt x="65006" y="18977"/>
                      <a:pt x="59555" y="40377"/>
                      <a:pt x="56325" y="49461"/>
                    </a:cubicBezTo>
                    <a:cubicBezTo>
                      <a:pt x="55517" y="52086"/>
                      <a:pt x="52893" y="53902"/>
                      <a:pt x="50269" y="53902"/>
                    </a:cubicBezTo>
                    <a:lnTo>
                      <a:pt x="49259" y="53902"/>
                    </a:lnTo>
                    <a:cubicBezTo>
                      <a:pt x="39165" y="53902"/>
                      <a:pt x="18170" y="52287"/>
                      <a:pt x="8883" y="39367"/>
                    </a:cubicBezTo>
                    <a:cubicBezTo>
                      <a:pt x="8076" y="38560"/>
                      <a:pt x="7470" y="37550"/>
                      <a:pt x="7067" y="36743"/>
                    </a:cubicBezTo>
                    <a:cubicBezTo>
                      <a:pt x="5250" y="40175"/>
                      <a:pt x="3231" y="43405"/>
                      <a:pt x="1010" y="46433"/>
                    </a:cubicBezTo>
                    <a:cubicBezTo>
                      <a:pt x="808" y="46837"/>
                      <a:pt x="405" y="47240"/>
                      <a:pt x="1" y="47644"/>
                    </a:cubicBezTo>
                    <a:cubicBezTo>
                      <a:pt x="13729" y="65006"/>
                      <a:pt x="42597" y="67226"/>
                      <a:pt x="56527" y="67226"/>
                    </a:cubicBezTo>
                    <a:lnTo>
                      <a:pt x="57738" y="67226"/>
                    </a:lnTo>
                    <a:cubicBezTo>
                      <a:pt x="61776" y="67226"/>
                      <a:pt x="65409" y="64602"/>
                      <a:pt x="66621" y="60968"/>
                    </a:cubicBezTo>
                    <a:cubicBezTo>
                      <a:pt x="70860" y="48250"/>
                      <a:pt x="78532" y="18977"/>
                      <a:pt x="6601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66"/>
              <p:cNvSpPr/>
              <p:nvPr/>
            </p:nvSpPr>
            <p:spPr>
              <a:xfrm>
                <a:off x="2840508" y="1660548"/>
                <a:ext cx="49316" cy="100770"/>
              </a:xfrm>
              <a:custGeom>
                <a:rect b="b" l="l" r="r" t="t"/>
                <a:pathLst>
                  <a:path extrusionOk="0" h="28466" w="13931">
                    <a:moveTo>
                      <a:pt x="6865" y="0"/>
                    </a:moveTo>
                    <a:cubicBezTo>
                      <a:pt x="5855" y="6259"/>
                      <a:pt x="3433" y="12113"/>
                      <a:pt x="1" y="17564"/>
                    </a:cubicBezTo>
                    <a:cubicBezTo>
                      <a:pt x="1818" y="20996"/>
                      <a:pt x="3837" y="24428"/>
                      <a:pt x="6057" y="27658"/>
                    </a:cubicBezTo>
                    <a:cubicBezTo>
                      <a:pt x="6259" y="27860"/>
                      <a:pt x="6663" y="28263"/>
                      <a:pt x="6865" y="28465"/>
                    </a:cubicBezTo>
                    <a:cubicBezTo>
                      <a:pt x="7269" y="28061"/>
                      <a:pt x="7470" y="27860"/>
                      <a:pt x="7874" y="27456"/>
                    </a:cubicBezTo>
                    <a:cubicBezTo>
                      <a:pt x="10095" y="24226"/>
                      <a:pt x="12114" y="20996"/>
                      <a:pt x="13931" y="17564"/>
                    </a:cubicBezTo>
                    <a:cubicBezTo>
                      <a:pt x="10297" y="12113"/>
                      <a:pt x="8076" y="6259"/>
                      <a:pt x="6865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66"/>
              <p:cNvSpPr/>
              <p:nvPr/>
            </p:nvSpPr>
            <p:spPr>
              <a:xfrm>
                <a:off x="2816930" y="1644831"/>
                <a:ext cx="47886" cy="77898"/>
              </a:xfrm>
              <a:custGeom>
                <a:rect b="b" l="l" r="r" t="t"/>
                <a:pathLst>
                  <a:path extrusionOk="0" h="22005" w="13527">
                    <a:moveTo>
                      <a:pt x="1" y="0"/>
                    </a:moveTo>
                    <a:lnTo>
                      <a:pt x="1" y="0"/>
                    </a:lnTo>
                    <a:cubicBezTo>
                      <a:pt x="808" y="7671"/>
                      <a:pt x="3231" y="15141"/>
                      <a:pt x="6663" y="22005"/>
                    </a:cubicBezTo>
                    <a:cubicBezTo>
                      <a:pt x="10095" y="16554"/>
                      <a:pt x="12517" y="10700"/>
                      <a:pt x="13527" y="4441"/>
                    </a:cubicBezTo>
                    <a:cubicBezTo>
                      <a:pt x="13527" y="3836"/>
                      <a:pt x="13325" y="3028"/>
                      <a:pt x="13325" y="2221"/>
                    </a:cubicBezTo>
                    <a:cubicBezTo>
                      <a:pt x="8682" y="2221"/>
                      <a:pt x="4240" y="1413"/>
                      <a:pt x="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66"/>
              <p:cNvSpPr/>
              <p:nvPr/>
            </p:nvSpPr>
            <p:spPr>
              <a:xfrm>
                <a:off x="2889093" y="1602677"/>
                <a:ext cx="205823" cy="180809"/>
              </a:xfrm>
              <a:custGeom>
                <a:rect b="b" l="l" r="r" t="t"/>
                <a:pathLst>
                  <a:path extrusionOk="0" h="51076" w="58142">
                    <a:moveTo>
                      <a:pt x="24428" y="0"/>
                    </a:moveTo>
                    <a:cubicBezTo>
                      <a:pt x="23822" y="808"/>
                      <a:pt x="23419" y="1413"/>
                      <a:pt x="22813" y="2019"/>
                    </a:cubicBezTo>
                    <a:cubicBezTo>
                      <a:pt x="18170" y="6460"/>
                      <a:pt x="12719" y="9892"/>
                      <a:pt x="6865" y="11911"/>
                    </a:cubicBezTo>
                    <a:cubicBezTo>
                      <a:pt x="5855" y="19582"/>
                      <a:pt x="3634" y="27052"/>
                      <a:pt x="1" y="33916"/>
                    </a:cubicBezTo>
                    <a:cubicBezTo>
                      <a:pt x="606" y="34723"/>
                      <a:pt x="1212" y="35733"/>
                      <a:pt x="1818" y="36540"/>
                    </a:cubicBezTo>
                    <a:cubicBezTo>
                      <a:pt x="11306" y="49460"/>
                      <a:pt x="32301" y="51075"/>
                      <a:pt x="42395" y="51075"/>
                    </a:cubicBezTo>
                    <a:lnTo>
                      <a:pt x="43203" y="51075"/>
                    </a:lnTo>
                    <a:cubicBezTo>
                      <a:pt x="46029" y="51075"/>
                      <a:pt x="48451" y="49259"/>
                      <a:pt x="49461" y="46634"/>
                    </a:cubicBezTo>
                    <a:cubicBezTo>
                      <a:pt x="52489" y="37550"/>
                      <a:pt x="58142" y="15949"/>
                      <a:pt x="48451" y="2826"/>
                    </a:cubicBezTo>
                    <a:cubicBezTo>
                      <a:pt x="47846" y="1817"/>
                      <a:pt x="47240" y="1211"/>
                      <a:pt x="46433" y="404"/>
                    </a:cubicBezTo>
                    <a:cubicBezTo>
                      <a:pt x="43001" y="808"/>
                      <a:pt x="39569" y="1211"/>
                      <a:pt x="35935" y="1211"/>
                    </a:cubicBezTo>
                    <a:cubicBezTo>
                      <a:pt x="32099" y="1211"/>
                      <a:pt x="28264" y="808"/>
                      <a:pt x="2442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66"/>
              <p:cNvSpPr/>
              <p:nvPr/>
            </p:nvSpPr>
            <p:spPr>
              <a:xfrm>
                <a:off x="2864801" y="1644831"/>
                <a:ext cx="48601" cy="77898"/>
              </a:xfrm>
              <a:custGeom>
                <a:rect b="b" l="l" r="r" t="t"/>
                <a:pathLst>
                  <a:path extrusionOk="0" h="22005" w="13729">
                    <a:moveTo>
                      <a:pt x="13729" y="0"/>
                    </a:moveTo>
                    <a:cubicBezTo>
                      <a:pt x="9287" y="1413"/>
                      <a:pt x="4846" y="2221"/>
                      <a:pt x="405" y="2221"/>
                    </a:cubicBezTo>
                    <a:cubicBezTo>
                      <a:pt x="405" y="3028"/>
                      <a:pt x="203" y="3836"/>
                      <a:pt x="1" y="4441"/>
                    </a:cubicBezTo>
                    <a:cubicBezTo>
                      <a:pt x="1212" y="10700"/>
                      <a:pt x="3433" y="16554"/>
                      <a:pt x="7067" y="22005"/>
                    </a:cubicBezTo>
                    <a:cubicBezTo>
                      <a:pt x="10498" y="15141"/>
                      <a:pt x="12719" y="7671"/>
                      <a:pt x="13729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66"/>
              <p:cNvSpPr/>
              <p:nvPr/>
            </p:nvSpPr>
            <p:spPr>
              <a:xfrm>
                <a:off x="2864086" y="1653402"/>
                <a:ext cx="2149" cy="7151"/>
              </a:xfrm>
              <a:custGeom>
                <a:rect b="b" l="l" r="r" t="t"/>
                <a:pathLst>
                  <a:path extrusionOk="0" h="2020" w="607">
                    <a:moveTo>
                      <a:pt x="1" y="1"/>
                    </a:moveTo>
                    <a:cubicBezTo>
                      <a:pt x="1" y="606"/>
                      <a:pt x="203" y="1414"/>
                      <a:pt x="203" y="2019"/>
                    </a:cubicBezTo>
                    <a:cubicBezTo>
                      <a:pt x="405" y="1414"/>
                      <a:pt x="405" y="606"/>
                      <a:pt x="607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66"/>
              <p:cNvSpPr/>
              <p:nvPr/>
            </p:nvSpPr>
            <p:spPr>
              <a:xfrm>
                <a:off x="3006983" y="1313318"/>
                <a:ext cx="225119" cy="279430"/>
              </a:xfrm>
              <a:custGeom>
                <a:rect b="b" l="l" r="r" t="t"/>
                <a:pathLst>
                  <a:path extrusionOk="0" h="78935" w="63593">
                    <a:moveTo>
                      <a:pt x="11104" y="0"/>
                    </a:moveTo>
                    <a:cubicBezTo>
                      <a:pt x="7672" y="0"/>
                      <a:pt x="4240" y="606"/>
                      <a:pt x="1010" y="1413"/>
                    </a:cubicBezTo>
                    <a:lnTo>
                      <a:pt x="1010" y="2625"/>
                    </a:lnTo>
                    <a:cubicBezTo>
                      <a:pt x="1010" y="6662"/>
                      <a:pt x="606" y="10498"/>
                      <a:pt x="1" y="14334"/>
                    </a:cubicBezTo>
                    <a:cubicBezTo>
                      <a:pt x="1010" y="13930"/>
                      <a:pt x="1818" y="13728"/>
                      <a:pt x="2827" y="13324"/>
                    </a:cubicBezTo>
                    <a:cubicBezTo>
                      <a:pt x="5451" y="12517"/>
                      <a:pt x="8278" y="12113"/>
                      <a:pt x="11104" y="12113"/>
                    </a:cubicBezTo>
                    <a:cubicBezTo>
                      <a:pt x="24630" y="12113"/>
                      <a:pt x="38559" y="21198"/>
                      <a:pt x="45020" y="25841"/>
                    </a:cubicBezTo>
                    <a:cubicBezTo>
                      <a:pt x="47240" y="27456"/>
                      <a:pt x="48048" y="30484"/>
                      <a:pt x="47240" y="33108"/>
                    </a:cubicBezTo>
                    <a:cubicBezTo>
                      <a:pt x="44414" y="42395"/>
                      <a:pt x="36339" y="62986"/>
                      <a:pt x="20592" y="68033"/>
                    </a:cubicBezTo>
                    <a:cubicBezTo>
                      <a:pt x="19583" y="68235"/>
                      <a:pt x="18573" y="68639"/>
                      <a:pt x="17564" y="68841"/>
                    </a:cubicBezTo>
                    <a:cubicBezTo>
                      <a:pt x="20188" y="71667"/>
                      <a:pt x="22813" y="74494"/>
                      <a:pt x="25034" y="77522"/>
                    </a:cubicBezTo>
                    <a:cubicBezTo>
                      <a:pt x="25235" y="77925"/>
                      <a:pt x="25639" y="78531"/>
                      <a:pt x="25841" y="78935"/>
                    </a:cubicBezTo>
                    <a:cubicBezTo>
                      <a:pt x="47240" y="71062"/>
                      <a:pt x="58343" y="42799"/>
                      <a:pt x="62381" y="30080"/>
                    </a:cubicBezTo>
                    <a:cubicBezTo>
                      <a:pt x="63592" y="26245"/>
                      <a:pt x="62179" y="22005"/>
                      <a:pt x="58949" y="19583"/>
                    </a:cubicBezTo>
                    <a:cubicBezTo>
                      <a:pt x="49865" y="12921"/>
                      <a:pt x="30081" y="0"/>
                      <a:pt x="1110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66"/>
              <p:cNvSpPr/>
              <p:nvPr/>
            </p:nvSpPr>
            <p:spPr>
              <a:xfrm>
                <a:off x="2956256" y="1319034"/>
                <a:ext cx="54314" cy="72184"/>
              </a:xfrm>
              <a:custGeom>
                <a:rect b="b" l="l" r="r" t="t"/>
                <a:pathLst>
                  <a:path extrusionOk="0" h="20391" w="15343">
                    <a:moveTo>
                      <a:pt x="15343" y="0"/>
                    </a:moveTo>
                    <a:lnTo>
                      <a:pt x="13930" y="404"/>
                    </a:lnTo>
                    <a:cubicBezTo>
                      <a:pt x="10094" y="1413"/>
                      <a:pt x="6662" y="2827"/>
                      <a:pt x="3230" y="4644"/>
                    </a:cubicBezTo>
                    <a:cubicBezTo>
                      <a:pt x="2827" y="9691"/>
                      <a:pt x="1817" y="14737"/>
                      <a:pt x="0" y="19583"/>
                    </a:cubicBezTo>
                    <a:lnTo>
                      <a:pt x="1010" y="20390"/>
                    </a:lnTo>
                    <a:cubicBezTo>
                      <a:pt x="5047" y="17160"/>
                      <a:pt x="9489" y="14737"/>
                      <a:pt x="14334" y="12921"/>
                    </a:cubicBezTo>
                    <a:cubicBezTo>
                      <a:pt x="14939" y="9085"/>
                      <a:pt x="15343" y="5047"/>
                      <a:pt x="15343" y="1212"/>
                    </a:cubicBezTo>
                    <a:lnTo>
                      <a:pt x="15343" y="0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6"/>
              <p:cNvSpPr/>
              <p:nvPr/>
            </p:nvSpPr>
            <p:spPr>
              <a:xfrm>
                <a:off x="2919817" y="1335466"/>
                <a:ext cx="47886" cy="52888"/>
              </a:xfrm>
              <a:custGeom>
                <a:rect b="b" l="l" r="r" t="t"/>
                <a:pathLst>
                  <a:path extrusionOk="0" h="14940" w="13527">
                    <a:moveTo>
                      <a:pt x="13526" y="1"/>
                    </a:moveTo>
                    <a:cubicBezTo>
                      <a:pt x="8681" y="2423"/>
                      <a:pt x="4038" y="5451"/>
                      <a:pt x="0" y="9085"/>
                    </a:cubicBezTo>
                    <a:cubicBezTo>
                      <a:pt x="3634" y="10498"/>
                      <a:pt x="7066" y="12517"/>
                      <a:pt x="10296" y="14940"/>
                    </a:cubicBezTo>
                    <a:cubicBezTo>
                      <a:pt x="12113" y="10094"/>
                      <a:pt x="13123" y="5048"/>
                      <a:pt x="13526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66"/>
              <p:cNvSpPr/>
              <p:nvPr/>
            </p:nvSpPr>
            <p:spPr>
              <a:xfrm>
                <a:off x="3002697" y="1557663"/>
                <a:ext cx="95053" cy="46455"/>
              </a:xfrm>
              <a:custGeom>
                <a:rect b="b" l="l" r="r" t="t"/>
                <a:pathLst>
                  <a:path extrusionOk="0" h="13123" w="26851">
                    <a:moveTo>
                      <a:pt x="18775" y="1"/>
                    </a:moveTo>
                    <a:cubicBezTo>
                      <a:pt x="14737" y="1010"/>
                      <a:pt x="10700" y="1414"/>
                      <a:pt x="6460" y="1616"/>
                    </a:cubicBezTo>
                    <a:cubicBezTo>
                      <a:pt x="4240" y="1616"/>
                      <a:pt x="2019" y="1414"/>
                      <a:pt x="0" y="1010"/>
                    </a:cubicBezTo>
                    <a:lnTo>
                      <a:pt x="0" y="1010"/>
                    </a:lnTo>
                    <a:cubicBezTo>
                      <a:pt x="5451" y="4038"/>
                      <a:pt x="10498" y="8076"/>
                      <a:pt x="14334" y="13123"/>
                    </a:cubicBezTo>
                    <a:cubicBezTo>
                      <a:pt x="18169" y="12517"/>
                      <a:pt x="22005" y="11508"/>
                      <a:pt x="25841" y="10297"/>
                    </a:cubicBezTo>
                    <a:cubicBezTo>
                      <a:pt x="26245" y="10297"/>
                      <a:pt x="26648" y="10095"/>
                      <a:pt x="26850" y="9893"/>
                    </a:cubicBezTo>
                    <a:cubicBezTo>
                      <a:pt x="26648" y="9489"/>
                      <a:pt x="26446" y="9085"/>
                      <a:pt x="26043" y="8682"/>
                    </a:cubicBezTo>
                    <a:cubicBezTo>
                      <a:pt x="23822" y="5452"/>
                      <a:pt x="21399" y="2625"/>
                      <a:pt x="1877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66"/>
              <p:cNvSpPr/>
              <p:nvPr/>
            </p:nvSpPr>
            <p:spPr>
              <a:xfrm>
                <a:off x="2975545" y="1561238"/>
                <a:ext cx="78616" cy="45740"/>
              </a:xfrm>
              <a:custGeom>
                <a:rect b="b" l="l" r="r" t="t"/>
                <a:pathLst>
                  <a:path extrusionOk="0" h="12921" w="22208">
                    <a:moveTo>
                      <a:pt x="7672" y="0"/>
                    </a:moveTo>
                    <a:cubicBezTo>
                      <a:pt x="5654" y="4442"/>
                      <a:pt x="3231" y="8277"/>
                      <a:pt x="1" y="11709"/>
                    </a:cubicBezTo>
                    <a:cubicBezTo>
                      <a:pt x="3837" y="12517"/>
                      <a:pt x="7672" y="12920"/>
                      <a:pt x="11508" y="12920"/>
                    </a:cubicBezTo>
                    <a:cubicBezTo>
                      <a:pt x="15142" y="12920"/>
                      <a:pt x="18574" y="12517"/>
                      <a:pt x="22208" y="12113"/>
                    </a:cubicBezTo>
                    <a:cubicBezTo>
                      <a:pt x="18170" y="7066"/>
                      <a:pt x="13123" y="3028"/>
                      <a:pt x="7672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6"/>
              <p:cNvSpPr/>
              <p:nvPr/>
            </p:nvSpPr>
            <p:spPr>
              <a:xfrm>
                <a:off x="2959827" y="1364044"/>
                <a:ext cx="47171" cy="60035"/>
              </a:xfrm>
              <a:custGeom>
                <a:rect b="b" l="l" r="r" t="t"/>
                <a:pathLst>
                  <a:path extrusionOk="0" h="16959" w="13325">
                    <a:moveTo>
                      <a:pt x="13325" y="1"/>
                    </a:moveTo>
                    <a:lnTo>
                      <a:pt x="13325" y="1"/>
                    </a:lnTo>
                    <a:cubicBezTo>
                      <a:pt x="8480" y="1818"/>
                      <a:pt x="4038" y="4442"/>
                      <a:pt x="1" y="7672"/>
                    </a:cubicBezTo>
                    <a:cubicBezTo>
                      <a:pt x="1010" y="8480"/>
                      <a:pt x="2019" y="9287"/>
                      <a:pt x="2827" y="10095"/>
                    </a:cubicBezTo>
                    <a:cubicBezTo>
                      <a:pt x="4846" y="12315"/>
                      <a:pt x="6663" y="14536"/>
                      <a:pt x="8278" y="16959"/>
                    </a:cubicBezTo>
                    <a:cubicBezTo>
                      <a:pt x="10700" y="11508"/>
                      <a:pt x="12315" y="5855"/>
                      <a:pt x="13325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66"/>
              <p:cNvSpPr/>
              <p:nvPr/>
            </p:nvSpPr>
            <p:spPr>
              <a:xfrm>
                <a:off x="3002697" y="1515509"/>
                <a:ext cx="67179" cy="47170"/>
              </a:xfrm>
              <a:custGeom>
                <a:rect b="b" l="l" r="r" t="t"/>
                <a:pathLst>
                  <a:path extrusionOk="0" h="13325" w="18977">
                    <a:moveTo>
                      <a:pt x="2827" y="1"/>
                    </a:moveTo>
                    <a:cubicBezTo>
                      <a:pt x="2625" y="4442"/>
                      <a:pt x="1615" y="8682"/>
                      <a:pt x="0" y="12921"/>
                    </a:cubicBezTo>
                    <a:cubicBezTo>
                      <a:pt x="2221" y="13123"/>
                      <a:pt x="4442" y="13325"/>
                      <a:pt x="6460" y="13325"/>
                    </a:cubicBezTo>
                    <a:cubicBezTo>
                      <a:pt x="10700" y="13325"/>
                      <a:pt x="14939" y="12719"/>
                      <a:pt x="18977" y="11710"/>
                    </a:cubicBezTo>
                    <a:cubicBezTo>
                      <a:pt x="14132" y="7067"/>
                      <a:pt x="8883" y="3029"/>
                      <a:pt x="282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66"/>
              <p:cNvSpPr/>
              <p:nvPr/>
            </p:nvSpPr>
            <p:spPr>
              <a:xfrm>
                <a:off x="3001982" y="1561238"/>
                <a:ext cx="719" cy="4"/>
              </a:xfrm>
              <a:custGeom>
                <a:rect b="b" l="l" r="r" t="t"/>
                <a:pathLst>
                  <a:path extrusionOk="0" h="1" w="203">
                    <a:moveTo>
                      <a:pt x="202" y="0"/>
                    </a:moveTo>
                    <a:lnTo>
                      <a:pt x="2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66"/>
              <p:cNvSpPr/>
              <p:nvPr/>
            </p:nvSpPr>
            <p:spPr>
              <a:xfrm>
                <a:off x="2727622" y="1560523"/>
                <a:ext cx="4" cy="4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rgbClr val="FFFFFF"/>
              </a:solidFill>
              <a:ln cap="flat" cmpd="sng" w="9525">
                <a:solidFill>
                  <a:srgbClr val="00000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66"/>
              <p:cNvSpPr/>
              <p:nvPr/>
            </p:nvSpPr>
            <p:spPr>
              <a:xfrm>
                <a:off x="2706186" y="1356898"/>
                <a:ext cx="321598" cy="311591"/>
              </a:xfrm>
              <a:custGeom>
                <a:rect b="b" l="l" r="r" t="t"/>
                <a:pathLst>
                  <a:path extrusionOk="0" fill="none" h="88020" w="90847">
                    <a:moveTo>
                      <a:pt x="44818" y="1"/>
                    </a:moveTo>
                    <a:cubicBezTo>
                      <a:pt x="24832" y="1"/>
                      <a:pt x="7672" y="13931"/>
                      <a:pt x="3836" y="33715"/>
                    </a:cubicBezTo>
                    <a:cubicBezTo>
                      <a:pt x="1" y="53297"/>
                      <a:pt x="10297" y="72879"/>
                      <a:pt x="28869" y="80550"/>
                    </a:cubicBezTo>
                    <a:cubicBezTo>
                      <a:pt x="47240" y="88020"/>
                      <a:pt x="68639" y="81560"/>
                      <a:pt x="79743" y="65006"/>
                    </a:cubicBezTo>
                    <a:cubicBezTo>
                      <a:pt x="90846" y="48452"/>
                      <a:pt x="88625" y="26245"/>
                      <a:pt x="74494" y="12114"/>
                    </a:cubicBezTo>
                    <a:cubicBezTo>
                      <a:pt x="66621" y="4240"/>
                      <a:pt x="55921" y="1"/>
                      <a:pt x="448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FFFFFF"/>
                </a:solidFill>
                <a:prstDash val="solid"/>
                <a:miter lim="20187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65" name="Google Shape;8565;p66"/>
            <p:cNvGrpSpPr/>
            <p:nvPr/>
          </p:nvGrpSpPr>
          <p:grpSpPr>
            <a:xfrm>
              <a:off x="2517909" y="1188726"/>
              <a:ext cx="702702" cy="725214"/>
              <a:chOff x="2517909" y="1188726"/>
              <a:chExt cx="702702" cy="725214"/>
            </a:xfrm>
          </p:grpSpPr>
          <p:sp>
            <p:nvSpPr>
              <p:cNvPr id="8566" name="Google Shape;8566;p66"/>
              <p:cNvSpPr/>
              <p:nvPr/>
            </p:nvSpPr>
            <p:spPr>
              <a:xfrm>
                <a:off x="2621966" y="1188726"/>
                <a:ext cx="114832" cy="86149"/>
              </a:xfrm>
              <a:custGeom>
                <a:rect b="b" l="l" r="r" t="t"/>
                <a:pathLst>
                  <a:path extrusionOk="0" h="7716" w="10285">
                    <a:moveTo>
                      <a:pt x="10284" y="1"/>
                    </a:moveTo>
                    <a:lnTo>
                      <a:pt x="7413" y="282"/>
                    </a:lnTo>
                    <a:lnTo>
                      <a:pt x="7949" y="1144"/>
                    </a:lnTo>
                    <a:cubicBezTo>
                      <a:pt x="4966" y="2788"/>
                      <a:pt x="2280" y="4920"/>
                      <a:pt x="0" y="7451"/>
                    </a:cubicBezTo>
                    <a:lnTo>
                      <a:pt x="294" y="7716"/>
                    </a:lnTo>
                    <a:cubicBezTo>
                      <a:pt x="2547" y="5212"/>
                      <a:pt x="5206" y="3102"/>
                      <a:pt x="8156" y="1479"/>
                    </a:cubicBezTo>
                    <a:lnTo>
                      <a:pt x="8760" y="245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66"/>
              <p:cNvSpPr/>
              <p:nvPr/>
            </p:nvSpPr>
            <p:spPr>
              <a:xfrm>
                <a:off x="2517909" y="1543306"/>
                <a:ext cx="54396" cy="134951"/>
              </a:xfrm>
              <a:custGeom>
                <a:rect b="b" l="l" r="r" t="t"/>
                <a:pathLst>
                  <a:path extrusionOk="0" h="12087" w="4872">
                    <a:moveTo>
                      <a:pt x="4871" y="11889"/>
                    </a:moveTo>
                    <a:cubicBezTo>
                      <a:pt x="3186" y="8971"/>
                      <a:pt x="2004" y="5793"/>
                      <a:pt x="1370" y="2482"/>
                    </a:cubicBezTo>
                    <a:lnTo>
                      <a:pt x="2481" y="2209"/>
                    </a:lnTo>
                    <a:lnTo>
                      <a:pt x="620" y="0"/>
                    </a:lnTo>
                    <a:lnTo>
                      <a:pt x="1" y="2820"/>
                    </a:lnTo>
                    <a:lnTo>
                      <a:pt x="987" y="2578"/>
                    </a:lnTo>
                    <a:cubicBezTo>
                      <a:pt x="1629" y="5923"/>
                      <a:pt x="2827" y="9136"/>
                      <a:pt x="4530" y="12087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66"/>
              <p:cNvSpPr/>
              <p:nvPr/>
            </p:nvSpPr>
            <p:spPr>
              <a:xfrm>
                <a:off x="3174265" y="1556894"/>
                <a:ext cx="46346" cy="135275"/>
              </a:xfrm>
              <a:custGeom>
                <a:rect b="b" l="l" r="r" t="t"/>
                <a:pathLst>
                  <a:path extrusionOk="0" h="12116" w="4151">
                    <a:moveTo>
                      <a:pt x="4150" y="41"/>
                    </a:moveTo>
                    <a:lnTo>
                      <a:pt x="3759" y="0"/>
                    </a:lnTo>
                    <a:cubicBezTo>
                      <a:pt x="3405" y="3350"/>
                      <a:pt x="2494" y="6618"/>
                      <a:pt x="1059" y="9668"/>
                    </a:cubicBezTo>
                    <a:lnTo>
                      <a:pt x="0" y="9237"/>
                    </a:lnTo>
                    <a:lnTo>
                      <a:pt x="208" y="12116"/>
                    </a:lnTo>
                    <a:lnTo>
                      <a:pt x="2367" y="10200"/>
                    </a:lnTo>
                    <a:lnTo>
                      <a:pt x="1426" y="9817"/>
                    </a:lnTo>
                    <a:cubicBezTo>
                      <a:pt x="2873" y="6733"/>
                      <a:pt x="3793" y="3429"/>
                      <a:pt x="4150" y="4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66"/>
              <p:cNvSpPr/>
              <p:nvPr/>
            </p:nvSpPr>
            <p:spPr>
              <a:xfrm>
                <a:off x="3023194" y="1197200"/>
                <a:ext cx="116417" cy="83525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66"/>
              <p:cNvSpPr/>
              <p:nvPr/>
            </p:nvSpPr>
            <p:spPr>
              <a:xfrm rot="8660313">
                <a:off x="2818264" y="1804296"/>
                <a:ext cx="116433" cy="83536"/>
              </a:xfrm>
              <a:custGeom>
                <a:rect b="b" l="l" r="r" t="t"/>
                <a:pathLst>
                  <a:path extrusionOk="0" h="7481" w="10427">
                    <a:moveTo>
                      <a:pt x="10427" y="7480"/>
                    </a:moveTo>
                    <a:lnTo>
                      <a:pt x="9270" y="4835"/>
                    </a:lnTo>
                    <a:lnTo>
                      <a:pt x="8616" y="5611"/>
                    </a:lnTo>
                    <a:cubicBezTo>
                      <a:pt x="6131" y="3282"/>
                      <a:pt x="3273" y="1386"/>
                      <a:pt x="160" y="1"/>
                    </a:cubicBezTo>
                    <a:lnTo>
                      <a:pt x="0" y="361"/>
                    </a:lnTo>
                    <a:cubicBezTo>
                      <a:pt x="3078" y="1731"/>
                      <a:pt x="5904" y="3608"/>
                      <a:pt x="8362" y="5913"/>
                    </a:cubicBezTo>
                    <a:lnTo>
                      <a:pt x="7624" y="6787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71" name="Google Shape;8571;p66"/>
          <p:cNvGrpSpPr/>
          <p:nvPr/>
        </p:nvGrpSpPr>
        <p:grpSpPr>
          <a:xfrm>
            <a:off x="1672184" y="1191441"/>
            <a:ext cx="583439" cy="870229"/>
            <a:chOff x="1716825" y="1121550"/>
            <a:chExt cx="622800" cy="928938"/>
          </a:xfrm>
        </p:grpSpPr>
        <p:grpSp>
          <p:nvGrpSpPr>
            <p:cNvPr id="8572" name="Google Shape;8572;p66"/>
            <p:cNvGrpSpPr/>
            <p:nvPr/>
          </p:nvGrpSpPr>
          <p:grpSpPr>
            <a:xfrm>
              <a:off x="1716825" y="1121550"/>
              <a:ext cx="622800" cy="928938"/>
              <a:chOff x="1716825" y="1121550"/>
              <a:chExt cx="622800" cy="928938"/>
            </a:xfrm>
          </p:grpSpPr>
          <p:cxnSp>
            <p:nvCxnSpPr>
              <p:cNvPr id="8573" name="Google Shape;8573;p66"/>
              <p:cNvCxnSpPr/>
              <p:nvPr/>
            </p:nvCxnSpPr>
            <p:spPr>
              <a:xfrm>
                <a:off x="1954750" y="1738188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74" name="Google Shape;8574;p66"/>
              <p:cNvSpPr/>
              <p:nvPr/>
            </p:nvSpPr>
            <p:spPr>
              <a:xfrm>
                <a:off x="1716825" y="1121550"/>
                <a:ext cx="622800" cy="622800"/>
              </a:xfrm>
              <a:prstGeom prst="ellipse">
                <a:avLst/>
              </a:prstGeom>
              <a:noFill/>
              <a:ln cap="flat" cmpd="sng" w="9525">
                <a:solidFill>
                  <a:srgbClr val="213B5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5" name="Google Shape;8575;p66"/>
            <p:cNvGrpSpPr/>
            <p:nvPr/>
          </p:nvGrpSpPr>
          <p:grpSpPr>
            <a:xfrm>
              <a:off x="1768050" y="1172775"/>
              <a:ext cx="520200" cy="832000"/>
              <a:chOff x="1768050" y="1172775"/>
              <a:chExt cx="520200" cy="832000"/>
            </a:xfrm>
          </p:grpSpPr>
          <p:cxnSp>
            <p:nvCxnSpPr>
              <p:cNvPr id="8576" name="Google Shape;8576;p66"/>
              <p:cNvCxnSpPr/>
              <p:nvPr/>
            </p:nvCxnSpPr>
            <p:spPr>
              <a:xfrm>
                <a:off x="2003025" y="1692475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77" name="Google Shape;8577;p66"/>
              <p:cNvSpPr/>
              <p:nvPr/>
            </p:nvSpPr>
            <p:spPr>
              <a:xfrm>
                <a:off x="1768050" y="1172775"/>
                <a:ext cx="520200" cy="520200"/>
              </a:xfrm>
              <a:prstGeom prst="ellipse">
                <a:avLst/>
              </a:prstGeom>
              <a:noFill/>
              <a:ln cap="flat" cmpd="sng" w="9525">
                <a:solidFill>
                  <a:srgbClr val="667E9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78" name="Google Shape;8578;p66"/>
            <p:cNvGrpSpPr/>
            <p:nvPr/>
          </p:nvGrpSpPr>
          <p:grpSpPr>
            <a:xfrm>
              <a:off x="1820100" y="1225475"/>
              <a:ext cx="416400" cy="729575"/>
              <a:chOff x="1820100" y="1225475"/>
              <a:chExt cx="416400" cy="729575"/>
            </a:xfrm>
          </p:grpSpPr>
          <p:cxnSp>
            <p:nvCxnSpPr>
              <p:cNvPr id="8579" name="Google Shape;8579;p66"/>
              <p:cNvCxnSpPr/>
              <p:nvPr/>
            </p:nvCxnSpPr>
            <p:spPr>
              <a:xfrm>
                <a:off x="2051300" y="164275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80" name="Google Shape;8580;p66"/>
              <p:cNvSpPr/>
              <p:nvPr/>
            </p:nvSpPr>
            <p:spPr>
              <a:xfrm>
                <a:off x="1820100" y="1225475"/>
                <a:ext cx="416400" cy="416400"/>
              </a:xfrm>
              <a:prstGeom prst="ellipse">
                <a:avLst/>
              </a:prstGeom>
              <a:noFill/>
              <a:ln cap="flat" cmpd="sng" w="9525">
                <a:solidFill>
                  <a:srgbClr val="445D73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81" name="Google Shape;8581;p66"/>
            <p:cNvGrpSpPr/>
            <p:nvPr/>
          </p:nvGrpSpPr>
          <p:grpSpPr>
            <a:xfrm>
              <a:off x="1874250" y="1278825"/>
              <a:ext cx="308100" cy="605275"/>
              <a:chOff x="1874250" y="1278825"/>
              <a:chExt cx="308100" cy="605275"/>
            </a:xfrm>
          </p:grpSpPr>
          <p:cxnSp>
            <p:nvCxnSpPr>
              <p:cNvPr id="8582" name="Google Shape;8582;p66"/>
              <p:cNvCxnSpPr/>
              <p:nvPr/>
            </p:nvCxnSpPr>
            <p:spPr>
              <a:xfrm>
                <a:off x="2099575" y="1571800"/>
                <a:ext cx="0" cy="3123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sp>
            <p:nvSpPr>
              <p:cNvPr id="8583" name="Google Shape;8583;p66"/>
              <p:cNvSpPr/>
              <p:nvPr/>
            </p:nvSpPr>
            <p:spPr>
              <a:xfrm>
                <a:off x="1874250" y="1278825"/>
                <a:ext cx="308100" cy="308100"/>
              </a:xfrm>
              <a:prstGeom prst="ellipse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584" name="Google Shape;8584;p66"/>
            <p:cNvSpPr/>
            <p:nvPr/>
          </p:nvSpPr>
          <p:spPr>
            <a:xfrm>
              <a:off x="1920625" y="1326000"/>
              <a:ext cx="215400" cy="215400"/>
            </a:xfrm>
            <a:prstGeom prst="ellipse">
              <a:avLst/>
            </a:prstGeom>
            <a:noFill/>
            <a:ln cap="flat" cmpd="sng" w="9525">
              <a:solidFill>
                <a:srgbClr val="F2F2F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5" name="Google Shape;8585;p66"/>
          <p:cNvGrpSpPr/>
          <p:nvPr/>
        </p:nvGrpSpPr>
        <p:grpSpPr>
          <a:xfrm>
            <a:off x="1592007" y="2077763"/>
            <a:ext cx="739072" cy="714152"/>
            <a:chOff x="4334725" y="1355875"/>
            <a:chExt cx="3106650" cy="3001900"/>
          </a:xfrm>
        </p:grpSpPr>
        <p:grpSp>
          <p:nvGrpSpPr>
            <p:cNvPr id="8586" name="Google Shape;8586;p66"/>
            <p:cNvGrpSpPr/>
            <p:nvPr/>
          </p:nvGrpSpPr>
          <p:grpSpPr>
            <a:xfrm>
              <a:off x="4516050" y="1724875"/>
              <a:ext cx="2693725" cy="2632900"/>
              <a:chOff x="4516050" y="1724875"/>
              <a:chExt cx="2693725" cy="2632900"/>
            </a:xfrm>
          </p:grpSpPr>
          <p:sp>
            <p:nvSpPr>
              <p:cNvPr id="8587" name="Google Shape;8587;p66"/>
              <p:cNvSpPr/>
              <p:nvPr/>
            </p:nvSpPr>
            <p:spPr>
              <a:xfrm>
                <a:off x="6227525" y="1737400"/>
                <a:ext cx="982250" cy="1548550"/>
              </a:xfrm>
              <a:custGeom>
                <a:rect b="b" l="l" r="r" t="t"/>
                <a:pathLst>
                  <a:path extrusionOk="0" h="61942" w="39290">
                    <a:moveTo>
                      <a:pt x="2948" y="0"/>
                    </a:moveTo>
                    <a:lnTo>
                      <a:pt x="2948" y="0"/>
                    </a:lnTo>
                    <a:cubicBezTo>
                      <a:pt x="2963" y="140"/>
                      <a:pt x="2988" y="275"/>
                      <a:pt x="2997" y="415"/>
                    </a:cubicBezTo>
                    <a:cubicBezTo>
                      <a:pt x="3257" y="4251"/>
                      <a:pt x="2198" y="8060"/>
                      <a:pt x="0" y="11214"/>
                    </a:cubicBezTo>
                    <a:cubicBezTo>
                      <a:pt x="16180" y="17156"/>
                      <a:pt x="27723" y="32699"/>
                      <a:pt x="27723" y="50939"/>
                    </a:cubicBezTo>
                    <a:cubicBezTo>
                      <a:pt x="27725" y="53819"/>
                      <a:pt x="27433" y="56688"/>
                      <a:pt x="26854" y="59506"/>
                    </a:cubicBezTo>
                    <a:cubicBezTo>
                      <a:pt x="27615" y="59401"/>
                      <a:pt x="28380" y="59330"/>
                      <a:pt x="29155" y="59330"/>
                    </a:cubicBezTo>
                    <a:cubicBezTo>
                      <a:pt x="32030" y="59330"/>
                      <a:pt x="34946" y="60066"/>
                      <a:pt x="37619" y="61594"/>
                    </a:cubicBezTo>
                    <a:cubicBezTo>
                      <a:pt x="37808" y="61702"/>
                      <a:pt x="37980" y="61827"/>
                      <a:pt x="38161" y="61942"/>
                    </a:cubicBezTo>
                    <a:cubicBezTo>
                      <a:pt x="38912" y="58322"/>
                      <a:pt x="39289" y="54635"/>
                      <a:pt x="39289" y="50939"/>
                    </a:cubicBezTo>
                    <a:cubicBezTo>
                      <a:pt x="39289" y="27328"/>
                      <a:pt x="24090" y="7277"/>
                      <a:pt x="2948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66"/>
              <p:cNvSpPr/>
              <p:nvPr/>
            </p:nvSpPr>
            <p:spPr>
              <a:xfrm>
                <a:off x="4516050" y="1724875"/>
                <a:ext cx="1010900" cy="1581800"/>
              </a:xfrm>
              <a:custGeom>
                <a:rect b="b" l="l" r="r" t="t"/>
                <a:pathLst>
                  <a:path extrusionOk="0" h="63272" w="40436">
                    <a:moveTo>
                      <a:pt x="37823" y="1"/>
                    </a:moveTo>
                    <a:lnTo>
                      <a:pt x="37823" y="1"/>
                    </a:lnTo>
                    <a:cubicBezTo>
                      <a:pt x="15908" y="6831"/>
                      <a:pt x="0" y="27279"/>
                      <a:pt x="0" y="51443"/>
                    </a:cubicBezTo>
                    <a:cubicBezTo>
                      <a:pt x="3" y="55421"/>
                      <a:pt x="444" y="59389"/>
                      <a:pt x="1318" y="63272"/>
                    </a:cubicBezTo>
                    <a:cubicBezTo>
                      <a:pt x="1575" y="63078"/>
                      <a:pt x="1825" y="62880"/>
                      <a:pt x="2093" y="62700"/>
                    </a:cubicBezTo>
                    <a:cubicBezTo>
                      <a:pt x="5004" y="60760"/>
                      <a:pt x="8236" y="59853"/>
                      <a:pt x="11420" y="59853"/>
                    </a:cubicBezTo>
                    <a:cubicBezTo>
                      <a:pt x="11754" y="59853"/>
                      <a:pt x="12085" y="59912"/>
                      <a:pt x="12418" y="59931"/>
                    </a:cubicBezTo>
                    <a:cubicBezTo>
                      <a:pt x="11849" y="57138"/>
                      <a:pt x="11565" y="54293"/>
                      <a:pt x="11565" y="51440"/>
                    </a:cubicBezTo>
                    <a:cubicBezTo>
                      <a:pt x="11565" y="32776"/>
                      <a:pt x="23659" y="16944"/>
                      <a:pt x="40435" y="11325"/>
                    </a:cubicBezTo>
                    <a:cubicBezTo>
                      <a:pt x="38630" y="8592"/>
                      <a:pt x="37671" y="5392"/>
                      <a:pt x="37676" y="2117"/>
                    </a:cubicBezTo>
                    <a:cubicBezTo>
                      <a:pt x="37681" y="1409"/>
                      <a:pt x="37730" y="702"/>
                      <a:pt x="3782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66"/>
              <p:cNvSpPr/>
              <p:nvPr/>
            </p:nvSpPr>
            <p:spPr>
              <a:xfrm>
                <a:off x="4977525" y="3800325"/>
                <a:ext cx="1782050" cy="557450"/>
              </a:xfrm>
              <a:custGeom>
                <a:rect b="b" l="l" r="r" t="t"/>
                <a:pathLst>
                  <a:path extrusionOk="0" h="22298" w="71282">
                    <a:moveTo>
                      <a:pt x="63561" y="0"/>
                    </a:moveTo>
                    <a:cubicBezTo>
                      <a:pt x="56083" y="6671"/>
                      <a:pt x="46226" y="10731"/>
                      <a:pt x="35414" y="10731"/>
                    </a:cubicBezTo>
                    <a:cubicBezTo>
                      <a:pt x="25098" y="10731"/>
                      <a:pt x="15646" y="7034"/>
                      <a:pt x="8302" y="898"/>
                    </a:cubicBezTo>
                    <a:cubicBezTo>
                      <a:pt x="6892" y="3910"/>
                      <a:pt x="4587" y="6522"/>
                      <a:pt x="1428" y="8290"/>
                    </a:cubicBezTo>
                    <a:cubicBezTo>
                      <a:pt x="962" y="8562"/>
                      <a:pt x="481" y="8778"/>
                      <a:pt x="0" y="9001"/>
                    </a:cubicBezTo>
                    <a:cubicBezTo>
                      <a:pt x="9472" y="17274"/>
                      <a:pt x="21853" y="22297"/>
                      <a:pt x="35414" y="22297"/>
                    </a:cubicBezTo>
                    <a:cubicBezTo>
                      <a:pt x="49193" y="22297"/>
                      <a:pt x="61756" y="17117"/>
                      <a:pt x="71282" y="8609"/>
                    </a:cubicBezTo>
                    <a:cubicBezTo>
                      <a:pt x="67593" y="6654"/>
                      <a:pt x="64981" y="3559"/>
                      <a:pt x="6356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590" name="Google Shape;8590;p66"/>
            <p:cNvGrpSpPr/>
            <p:nvPr/>
          </p:nvGrpSpPr>
          <p:grpSpPr>
            <a:xfrm>
              <a:off x="4334725" y="1355875"/>
              <a:ext cx="3106650" cy="2709650"/>
              <a:chOff x="4334725" y="1355875"/>
              <a:chExt cx="3106650" cy="2709650"/>
            </a:xfrm>
          </p:grpSpPr>
          <p:sp>
            <p:nvSpPr>
              <p:cNvPr id="8591" name="Google Shape;8591;p66"/>
              <p:cNvSpPr/>
              <p:nvPr/>
            </p:nvSpPr>
            <p:spPr>
              <a:xfrm>
                <a:off x="5427950" y="1355875"/>
                <a:ext cx="904575" cy="1665925"/>
              </a:xfrm>
              <a:custGeom>
                <a:rect b="b" l="l" r="r" t="t"/>
                <a:pathLst>
                  <a:path extrusionOk="0" fill="none" h="66637" w="36183">
                    <a:moveTo>
                      <a:pt x="25479" y="47040"/>
                    </a:moveTo>
                    <a:cubicBezTo>
                      <a:pt x="22352" y="45966"/>
                      <a:pt x="20318" y="42954"/>
                      <a:pt x="20318" y="39712"/>
                    </a:cubicBezTo>
                    <a:lnTo>
                      <a:pt x="20318" y="39474"/>
                    </a:lnTo>
                    <a:cubicBezTo>
                      <a:pt x="20318" y="36347"/>
                      <a:pt x="22239" y="33578"/>
                      <a:pt x="25000" y="32260"/>
                    </a:cubicBezTo>
                    <a:cubicBezTo>
                      <a:pt x="27831" y="31007"/>
                      <a:pt x="30234" y="28986"/>
                      <a:pt x="31983" y="26475"/>
                    </a:cubicBezTo>
                    <a:cubicBezTo>
                      <a:pt x="34181" y="23321"/>
                      <a:pt x="35240" y="19512"/>
                      <a:pt x="34980" y="15676"/>
                    </a:cubicBezTo>
                    <a:cubicBezTo>
                      <a:pt x="34971" y="15536"/>
                      <a:pt x="34944" y="15398"/>
                      <a:pt x="34931" y="15261"/>
                    </a:cubicBezTo>
                    <a:cubicBezTo>
                      <a:pt x="34134" y="7155"/>
                      <a:pt x="27505" y="636"/>
                      <a:pt x="19357" y="47"/>
                    </a:cubicBezTo>
                    <a:cubicBezTo>
                      <a:pt x="18930" y="18"/>
                      <a:pt x="18513" y="1"/>
                      <a:pt x="18094" y="1"/>
                    </a:cubicBezTo>
                    <a:cubicBezTo>
                      <a:pt x="9517" y="1"/>
                      <a:pt x="2397" y="6439"/>
                      <a:pt x="1347" y="14761"/>
                    </a:cubicBezTo>
                    <a:cubicBezTo>
                      <a:pt x="1254" y="15462"/>
                      <a:pt x="1205" y="16169"/>
                      <a:pt x="1200" y="16875"/>
                    </a:cubicBezTo>
                    <a:cubicBezTo>
                      <a:pt x="1195" y="20149"/>
                      <a:pt x="2154" y="23352"/>
                      <a:pt x="3959" y="26085"/>
                    </a:cubicBezTo>
                    <a:cubicBezTo>
                      <a:pt x="5703" y="28734"/>
                      <a:pt x="8168" y="30872"/>
                      <a:pt x="11057" y="32260"/>
                    </a:cubicBezTo>
                    <a:cubicBezTo>
                      <a:pt x="13944" y="33580"/>
                      <a:pt x="15864" y="36464"/>
                      <a:pt x="15864" y="39714"/>
                    </a:cubicBezTo>
                    <a:cubicBezTo>
                      <a:pt x="15864" y="42954"/>
                      <a:pt x="13829" y="45963"/>
                      <a:pt x="10817" y="47040"/>
                    </a:cubicBezTo>
                    <a:cubicBezTo>
                      <a:pt x="6250" y="48725"/>
                      <a:pt x="2404" y="51975"/>
                      <a:pt x="0" y="56176"/>
                    </a:cubicBezTo>
                    <a:lnTo>
                      <a:pt x="18155" y="66637"/>
                    </a:lnTo>
                    <a:lnTo>
                      <a:pt x="36182" y="56176"/>
                    </a:lnTo>
                    <a:cubicBezTo>
                      <a:pt x="33781" y="51972"/>
                      <a:pt x="29930" y="48723"/>
                      <a:pt x="25479" y="4704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66"/>
              <p:cNvSpPr/>
              <p:nvPr/>
            </p:nvSpPr>
            <p:spPr>
              <a:xfrm>
                <a:off x="4334725" y="2760325"/>
                <a:ext cx="1547125" cy="1304775"/>
              </a:xfrm>
              <a:custGeom>
                <a:rect b="b" l="l" r="r" t="t"/>
                <a:pathLst>
                  <a:path extrusionOk="0" fill="none" h="52191" w="61885">
                    <a:moveTo>
                      <a:pt x="43727" y="1"/>
                    </a:moveTo>
                    <a:cubicBezTo>
                      <a:pt x="41323" y="4212"/>
                      <a:pt x="40487" y="9019"/>
                      <a:pt x="41208" y="13829"/>
                    </a:cubicBezTo>
                    <a:cubicBezTo>
                      <a:pt x="41804" y="17069"/>
                      <a:pt x="40247" y="20321"/>
                      <a:pt x="37362" y="21878"/>
                    </a:cubicBezTo>
                    <a:lnTo>
                      <a:pt x="37237" y="22004"/>
                    </a:lnTo>
                    <a:cubicBezTo>
                      <a:pt x="35989" y="22712"/>
                      <a:pt x="34579" y="23085"/>
                      <a:pt x="33144" y="23090"/>
                    </a:cubicBezTo>
                    <a:cubicBezTo>
                      <a:pt x="31510" y="23095"/>
                      <a:pt x="29914" y="22587"/>
                      <a:pt x="28582" y="21638"/>
                    </a:cubicBezTo>
                    <a:cubicBezTo>
                      <a:pt x="25950" y="19752"/>
                      <a:pt x="22852" y="18705"/>
                      <a:pt x="19671" y="18513"/>
                    </a:cubicBezTo>
                    <a:cubicBezTo>
                      <a:pt x="19338" y="18494"/>
                      <a:pt x="19007" y="18435"/>
                      <a:pt x="18673" y="18435"/>
                    </a:cubicBezTo>
                    <a:cubicBezTo>
                      <a:pt x="15489" y="18435"/>
                      <a:pt x="12257" y="19345"/>
                      <a:pt x="9348" y="21282"/>
                    </a:cubicBezTo>
                    <a:cubicBezTo>
                      <a:pt x="9078" y="21462"/>
                      <a:pt x="8828" y="21663"/>
                      <a:pt x="8573" y="21856"/>
                    </a:cubicBezTo>
                    <a:cubicBezTo>
                      <a:pt x="2203" y="26681"/>
                      <a:pt x="1" y="35395"/>
                      <a:pt x="3579" y="42679"/>
                    </a:cubicBezTo>
                    <a:cubicBezTo>
                      <a:pt x="6535" y="48755"/>
                      <a:pt x="12519" y="52191"/>
                      <a:pt x="18698" y="52191"/>
                    </a:cubicBezTo>
                    <a:cubicBezTo>
                      <a:pt x="21064" y="52191"/>
                      <a:pt x="23448" y="51656"/>
                      <a:pt x="25712" y="50604"/>
                    </a:cubicBezTo>
                    <a:cubicBezTo>
                      <a:pt x="26193" y="50381"/>
                      <a:pt x="26674" y="50165"/>
                      <a:pt x="27140" y="49893"/>
                    </a:cubicBezTo>
                    <a:cubicBezTo>
                      <a:pt x="30299" y="48122"/>
                      <a:pt x="32604" y="45510"/>
                      <a:pt x="34014" y="42498"/>
                    </a:cubicBezTo>
                    <a:cubicBezTo>
                      <a:pt x="35307" y="39741"/>
                      <a:pt x="35837" y="36690"/>
                      <a:pt x="35552" y="33659"/>
                    </a:cubicBezTo>
                    <a:cubicBezTo>
                      <a:pt x="35312" y="30534"/>
                      <a:pt x="36882" y="27409"/>
                      <a:pt x="39641" y="25852"/>
                    </a:cubicBezTo>
                    <a:cubicBezTo>
                      <a:pt x="40902" y="25114"/>
                      <a:pt x="42282" y="24748"/>
                      <a:pt x="43641" y="24748"/>
                    </a:cubicBezTo>
                    <a:cubicBezTo>
                      <a:pt x="45392" y="24748"/>
                      <a:pt x="47119" y="25356"/>
                      <a:pt x="48534" y="26573"/>
                    </a:cubicBezTo>
                    <a:cubicBezTo>
                      <a:pt x="52382" y="29572"/>
                      <a:pt x="57074" y="31255"/>
                      <a:pt x="61884" y="31255"/>
                    </a:cubicBezTo>
                    <a:lnTo>
                      <a:pt x="61884" y="10461"/>
                    </a:lnTo>
                    <a:lnTo>
                      <a:pt x="61884" y="10461"/>
                    </a:lnTo>
                    <a:close/>
                  </a:path>
                </a:pathLst>
              </a:custGeom>
              <a:noFill/>
              <a:ln cap="flat" cmpd="sng" w="9525">
                <a:solidFill>
                  <a:srgbClr val="435D74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66"/>
              <p:cNvSpPr/>
              <p:nvPr/>
            </p:nvSpPr>
            <p:spPr>
              <a:xfrm>
                <a:off x="5881825" y="2760325"/>
                <a:ext cx="1559550" cy="1305200"/>
              </a:xfrm>
              <a:custGeom>
                <a:rect b="b" l="l" r="r" t="t"/>
                <a:pathLst>
                  <a:path extrusionOk="0" fill="none" h="52208" w="62382">
                    <a:moveTo>
                      <a:pt x="51989" y="21025"/>
                    </a:moveTo>
                    <a:cubicBezTo>
                      <a:pt x="51805" y="20912"/>
                      <a:pt x="51636" y="20785"/>
                      <a:pt x="51447" y="20677"/>
                    </a:cubicBezTo>
                    <a:cubicBezTo>
                      <a:pt x="48774" y="19149"/>
                      <a:pt x="45855" y="18413"/>
                      <a:pt x="42981" y="18413"/>
                    </a:cubicBezTo>
                    <a:cubicBezTo>
                      <a:pt x="42208" y="18413"/>
                      <a:pt x="41443" y="18484"/>
                      <a:pt x="40682" y="18589"/>
                    </a:cubicBezTo>
                    <a:cubicBezTo>
                      <a:pt x="38034" y="18957"/>
                      <a:pt x="35488" y="19938"/>
                      <a:pt x="33290" y="21523"/>
                    </a:cubicBezTo>
                    <a:cubicBezTo>
                      <a:pt x="31924" y="22519"/>
                      <a:pt x="30276" y="23056"/>
                      <a:pt x="28586" y="23056"/>
                    </a:cubicBezTo>
                    <a:cubicBezTo>
                      <a:pt x="27107" y="23053"/>
                      <a:pt x="25657" y="22646"/>
                      <a:pt x="24394" y="21876"/>
                    </a:cubicBezTo>
                    <a:cubicBezTo>
                      <a:pt x="21510" y="20319"/>
                      <a:pt x="19952" y="17066"/>
                      <a:pt x="20548" y="13829"/>
                    </a:cubicBezTo>
                    <a:cubicBezTo>
                      <a:pt x="21270" y="9019"/>
                      <a:pt x="20433" y="4212"/>
                      <a:pt x="18030" y="1"/>
                    </a:cubicBezTo>
                    <a:lnTo>
                      <a:pt x="0" y="10461"/>
                    </a:lnTo>
                    <a:lnTo>
                      <a:pt x="0" y="10461"/>
                    </a:lnTo>
                    <a:lnTo>
                      <a:pt x="0" y="31250"/>
                    </a:lnTo>
                    <a:cubicBezTo>
                      <a:pt x="4805" y="31250"/>
                      <a:pt x="9489" y="29570"/>
                      <a:pt x="13220" y="26568"/>
                    </a:cubicBezTo>
                    <a:cubicBezTo>
                      <a:pt x="15719" y="24434"/>
                      <a:pt x="19307" y="24142"/>
                      <a:pt x="22116" y="25849"/>
                    </a:cubicBezTo>
                    <a:lnTo>
                      <a:pt x="22356" y="25965"/>
                    </a:lnTo>
                    <a:cubicBezTo>
                      <a:pt x="25003" y="27532"/>
                      <a:pt x="26560" y="30534"/>
                      <a:pt x="26204" y="33659"/>
                    </a:cubicBezTo>
                    <a:cubicBezTo>
                      <a:pt x="25959" y="36371"/>
                      <a:pt x="26391" y="39091"/>
                      <a:pt x="27389" y="41600"/>
                    </a:cubicBezTo>
                    <a:cubicBezTo>
                      <a:pt x="28807" y="45159"/>
                      <a:pt x="31421" y="48254"/>
                      <a:pt x="35110" y="50209"/>
                    </a:cubicBezTo>
                    <a:cubicBezTo>
                      <a:pt x="35274" y="50295"/>
                      <a:pt x="35412" y="50403"/>
                      <a:pt x="35578" y="50484"/>
                    </a:cubicBezTo>
                    <a:cubicBezTo>
                      <a:pt x="37877" y="51619"/>
                      <a:pt x="40405" y="52208"/>
                      <a:pt x="42968" y="52208"/>
                    </a:cubicBezTo>
                    <a:cubicBezTo>
                      <a:pt x="48435" y="52208"/>
                      <a:pt x="53753" y="49542"/>
                      <a:pt x="56975" y="44840"/>
                    </a:cubicBezTo>
                    <a:cubicBezTo>
                      <a:pt x="62381" y="36727"/>
                      <a:pt x="59960" y="25994"/>
                      <a:pt x="51989" y="21025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miter lim="245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594" name="Google Shape;8594;p66"/>
          <p:cNvGrpSpPr/>
          <p:nvPr/>
        </p:nvGrpSpPr>
        <p:grpSpPr>
          <a:xfrm>
            <a:off x="7708956" y="3708534"/>
            <a:ext cx="312074" cy="684173"/>
            <a:chOff x="7645573" y="3754300"/>
            <a:chExt cx="293855" cy="644170"/>
          </a:xfrm>
        </p:grpSpPr>
        <p:sp>
          <p:nvSpPr>
            <p:cNvPr id="8595" name="Google Shape;8595;p66"/>
            <p:cNvSpPr/>
            <p:nvPr/>
          </p:nvSpPr>
          <p:spPr>
            <a:xfrm>
              <a:off x="7645895" y="3855521"/>
              <a:ext cx="293533" cy="164134"/>
            </a:xfrm>
            <a:custGeom>
              <a:rect b="b" l="l" r="r" t="t"/>
              <a:pathLst>
                <a:path extrusionOk="0" h="10698" w="19132">
                  <a:moveTo>
                    <a:pt x="1" y="1"/>
                  </a:moveTo>
                  <a:lnTo>
                    <a:pt x="1" y="10698"/>
                  </a:lnTo>
                  <a:lnTo>
                    <a:pt x="19132" y="10698"/>
                  </a:lnTo>
                  <a:lnTo>
                    <a:pt x="19132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6" name="Google Shape;8596;p66"/>
            <p:cNvSpPr/>
            <p:nvPr/>
          </p:nvSpPr>
          <p:spPr>
            <a:xfrm>
              <a:off x="7645573" y="3754300"/>
              <a:ext cx="293303" cy="644170"/>
            </a:xfrm>
            <a:custGeom>
              <a:rect b="b" l="l" r="r" t="t"/>
              <a:pathLst>
                <a:path extrusionOk="0" h="41986" w="19117">
                  <a:moveTo>
                    <a:pt x="1155" y="1"/>
                  </a:moveTo>
                  <a:cubicBezTo>
                    <a:pt x="516" y="1"/>
                    <a:pt x="1" y="516"/>
                    <a:pt x="1" y="1152"/>
                  </a:cubicBezTo>
                  <a:lnTo>
                    <a:pt x="1" y="35706"/>
                  </a:lnTo>
                  <a:cubicBezTo>
                    <a:pt x="1" y="36344"/>
                    <a:pt x="9559" y="41985"/>
                    <a:pt x="9559" y="41985"/>
                  </a:cubicBezTo>
                  <a:cubicBezTo>
                    <a:pt x="9559" y="41985"/>
                    <a:pt x="19117" y="36344"/>
                    <a:pt x="19117" y="35706"/>
                  </a:cubicBezTo>
                  <a:lnTo>
                    <a:pt x="19117" y="1152"/>
                  </a:lnTo>
                  <a:cubicBezTo>
                    <a:pt x="19117" y="516"/>
                    <a:pt x="18601" y="1"/>
                    <a:pt x="1796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5F81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7" name="Google Shape;8597;p66"/>
          <p:cNvGrpSpPr/>
          <p:nvPr/>
        </p:nvGrpSpPr>
        <p:grpSpPr>
          <a:xfrm>
            <a:off x="5630944" y="1191441"/>
            <a:ext cx="709011" cy="739359"/>
            <a:chOff x="5830645" y="1256617"/>
            <a:chExt cx="530340" cy="553040"/>
          </a:xfrm>
        </p:grpSpPr>
        <p:grpSp>
          <p:nvGrpSpPr>
            <p:cNvPr id="8598" name="Google Shape;8598;p66"/>
            <p:cNvGrpSpPr/>
            <p:nvPr/>
          </p:nvGrpSpPr>
          <p:grpSpPr>
            <a:xfrm>
              <a:off x="5830645" y="1256617"/>
              <a:ext cx="259743" cy="269909"/>
              <a:chOff x="5830645" y="1256617"/>
              <a:chExt cx="259743" cy="269909"/>
            </a:xfrm>
          </p:grpSpPr>
          <p:sp>
            <p:nvSpPr>
              <p:cNvPr id="8599" name="Google Shape;8599;p66"/>
              <p:cNvSpPr/>
              <p:nvPr/>
            </p:nvSpPr>
            <p:spPr>
              <a:xfrm>
                <a:off x="5830645" y="1294145"/>
                <a:ext cx="259743" cy="232380"/>
              </a:xfrm>
              <a:custGeom>
                <a:rect b="b" l="l" r="r" t="t"/>
                <a:pathLst>
                  <a:path extrusionOk="0" h="9121" w="10195">
                    <a:moveTo>
                      <a:pt x="7470" y="1"/>
                    </a:moveTo>
                    <a:cubicBezTo>
                      <a:pt x="7469" y="1"/>
                      <a:pt x="7468" y="1"/>
                      <a:pt x="7467" y="1"/>
                    </a:cubicBezTo>
                    <a:lnTo>
                      <a:pt x="7044" y="1"/>
                    </a:lnTo>
                    <a:cubicBezTo>
                      <a:pt x="7044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lnTo>
                      <a:pt x="0" y="1"/>
                    </a:lnTo>
                    <a:lnTo>
                      <a:pt x="0" y="6393"/>
                    </a:lnTo>
                    <a:cubicBezTo>
                      <a:pt x="0" y="7900"/>
                      <a:pt x="1220" y="9120"/>
                      <a:pt x="2727" y="9120"/>
                    </a:cubicBezTo>
                    <a:lnTo>
                      <a:pt x="6018" y="9120"/>
                    </a:lnTo>
                    <a:cubicBezTo>
                      <a:pt x="6148" y="6883"/>
                      <a:pt x="7951" y="5095"/>
                      <a:pt x="10194" y="4987"/>
                    </a:cubicBezTo>
                    <a:lnTo>
                      <a:pt x="10194" y="2726"/>
                    </a:lnTo>
                    <a:cubicBezTo>
                      <a:pt x="10194" y="1222"/>
                      <a:pt x="8974" y="1"/>
                      <a:pt x="747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66"/>
              <p:cNvSpPr/>
              <p:nvPr/>
            </p:nvSpPr>
            <p:spPr>
              <a:xfrm>
                <a:off x="5922950" y="1256617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2"/>
                    </a:cubicBezTo>
                    <a:cubicBezTo>
                      <a:pt x="1" y="2286"/>
                      <a:pt x="661" y="2945"/>
                      <a:pt x="1474" y="2945"/>
                    </a:cubicBezTo>
                    <a:cubicBezTo>
                      <a:pt x="2288" y="2945"/>
                      <a:pt x="2946" y="2286"/>
                      <a:pt x="2946" y="1472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1" name="Google Shape;8601;p66"/>
            <p:cNvGrpSpPr/>
            <p:nvPr/>
          </p:nvGrpSpPr>
          <p:grpSpPr>
            <a:xfrm>
              <a:off x="6101293" y="1256617"/>
              <a:ext cx="259692" cy="269909"/>
              <a:chOff x="6101293" y="1256617"/>
              <a:chExt cx="259692" cy="269909"/>
            </a:xfrm>
          </p:grpSpPr>
          <p:sp>
            <p:nvSpPr>
              <p:cNvPr id="8602" name="Google Shape;8602;p66"/>
              <p:cNvSpPr/>
              <p:nvPr/>
            </p:nvSpPr>
            <p:spPr>
              <a:xfrm>
                <a:off x="6101293" y="1294145"/>
                <a:ext cx="259692" cy="232380"/>
              </a:xfrm>
              <a:custGeom>
                <a:rect b="b" l="l" r="r" t="t"/>
                <a:pathLst>
                  <a:path extrusionOk="0" h="9121" w="10193">
                    <a:moveTo>
                      <a:pt x="2726" y="1"/>
                    </a:moveTo>
                    <a:cubicBezTo>
                      <a:pt x="1220" y="1"/>
                      <a:pt x="0" y="1221"/>
                      <a:pt x="0" y="2726"/>
                    </a:cubicBezTo>
                    <a:lnTo>
                      <a:pt x="0" y="4987"/>
                    </a:lnTo>
                    <a:cubicBezTo>
                      <a:pt x="2244" y="5095"/>
                      <a:pt x="4045" y="6883"/>
                      <a:pt x="4177" y="9120"/>
                    </a:cubicBezTo>
                    <a:lnTo>
                      <a:pt x="7467" y="9120"/>
                    </a:lnTo>
                    <a:cubicBezTo>
                      <a:pt x="8973" y="9120"/>
                      <a:pt x="10193" y="7900"/>
                      <a:pt x="10193" y="6393"/>
                    </a:cubicBezTo>
                    <a:lnTo>
                      <a:pt x="10193" y="1"/>
                    </a:lnTo>
                    <a:lnTo>
                      <a:pt x="7043" y="1"/>
                    </a:lnTo>
                    <a:cubicBezTo>
                      <a:pt x="7043" y="1075"/>
                      <a:pt x="6172" y="1946"/>
                      <a:pt x="5097" y="1946"/>
                    </a:cubicBezTo>
                    <a:cubicBezTo>
                      <a:pt x="4021" y="1946"/>
                      <a:pt x="3150" y="1075"/>
                      <a:pt x="315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66"/>
              <p:cNvSpPr/>
              <p:nvPr/>
            </p:nvSpPr>
            <p:spPr>
              <a:xfrm>
                <a:off x="6193623" y="1256617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2"/>
                    </a:cubicBezTo>
                    <a:cubicBezTo>
                      <a:pt x="0" y="2286"/>
                      <a:pt x="660" y="2945"/>
                      <a:pt x="1473" y="2945"/>
                    </a:cubicBezTo>
                    <a:cubicBezTo>
                      <a:pt x="2285" y="2945"/>
                      <a:pt x="2945" y="2286"/>
                      <a:pt x="2945" y="1472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4" name="Google Shape;8604;p66"/>
            <p:cNvGrpSpPr/>
            <p:nvPr/>
          </p:nvGrpSpPr>
          <p:grpSpPr>
            <a:xfrm>
              <a:off x="5830645" y="1539749"/>
              <a:ext cx="259692" cy="269909"/>
              <a:chOff x="5830645" y="1539749"/>
              <a:chExt cx="259692" cy="269909"/>
            </a:xfrm>
          </p:grpSpPr>
          <p:sp>
            <p:nvSpPr>
              <p:cNvPr id="8605" name="Google Shape;8605;p66"/>
              <p:cNvSpPr/>
              <p:nvPr/>
            </p:nvSpPr>
            <p:spPr>
              <a:xfrm>
                <a:off x="5830645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2727" y="1"/>
                    </a:moveTo>
                    <a:cubicBezTo>
                      <a:pt x="1220" y="1"/>
                      <a:pt x="0" y="1223"/>
                      <a:pt x="0" y="2728"/>
                    </a:cubicBezTo>
                    <a:lnTo>
                      <a:pt x="0" y="9122"/>
                    </a:lnTo>
                    <a:lnTo>
                      <a:pt x="3150" y="9122"/>
                    </a:lnTo>
                    <a:cubicBezTo>
                      <a:pt x="3150" y="8046"/>
                      <a:pt x="4021" y="7175"/>
                      <a:pt x="5097" y="7175"/>
                    </a:cubicBezTo>
                    <a:cubicBezTo>
                      <a:pt x="6172" y="7175"/>
                      <a:pt x="7044" y="8046"/>
                      <a:pt x="7044" y="9122"/>
                    </a:cubicBezTo>
                    <a:lnTo>
                      <a:pt x="7467" y="9122"/>
                    </a:lnTo>
                    <a:cubicBezTo>
                      <a:pt x="8972" y="9122"/>
                      <a:pt x="10192" y="7900"/>
                      <a:pt x="10192" y="6395"/>
                    </a:cubicBezTo>
                    <a:lnTo>
                      <a:pt x="10192" y="4135"/>
                    </a:lnTo>
                    <a:cubicBezTo>
                      <a:pt x="7951" y="4028"/>
                      <a:pt x="6148" y="2239"/>
                      <a:pt x="6018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66"/>
              <p:cNvSpPr/>
              <p:nvPr/>
            </p:nvSpPr>
            <p:spPr>
              <a:xfrm>
                <a:off x="5922950" y="1734600"/>
                <a:ext cx="75057" cy="75057"/>
              </a:xfrm>
              <a:custGeom>
                <a:rect b="b" l="l" r="r" t="t"/>
                <a:pathLst>
                  <a:path extrusionOk="0" h="2946" w="2946">
                    <a:moveTo>
                      <a:pt x="1474" y="1"/>
                    </a:moveTo>
                    <a:cubicBezTo>
                      <a:pt x="661" y="1"/>
                      <a:pt x="1" y="660"/>
                      <a:pt x="1" y="1474"/>
                    </a:cubicBezTo>
                    <a:cubicBezTo>
                      <a:pt x="1" y="2287"/>
                      <a:pt x="661" y="2946"/>
                      <a:pt x="1474" y="2946"/>
                    </a:cubicBezTo>
                    <a:cubicBezTo>
                      <a:pt x="2288" y="2946"/>
                      <a:pt x="2946" y="2287"/>
                      <a:pt x="2946" y="1474"/>
                    </a:cubicBezTo>
                    <a:cubicBezTo>
                      <a:pt x="2946" y="660"/>
                      <a:pt x="2288" y="1"/>
                      <a:pt x="147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07" name="Google Shape;8607;p66"/>
            <p:cNvGrpSpPr/>
            <p:nvPr/>
          </p:nvGrpSpPr>
          <p:grpSpPr>
            <a:xfrm>
              <a:off x="6101293" y="1539749"/>
              <a:ext cx="259692" cy="269909"/>
              <a:chOff x="6101293" y="1539749"/>
              <a:chExt cx="259692" cy="269909"/>
            </a:xfrm>
          </p:grpSpPr>
          <p:sp>
            <p:nvSpPr>
              <p:cNvPr id="8608" name="Google Shape;8608;p66"/>
              <p:cNvSpPr/>
              <p:nvPr/>
            </p:nvSpPr>
            <p:spPr>
              <a:xfrm>
                <a:off x="6101293" y="1539749"/>
                <a:ext cx="259692" cy="232406"/>
              </a:xfrm>
              <a:custGeom>
                <a:rect b="b" l="l" r="r" t="t"/>
                <a:pathLst>
                  <a:path extrusionOk="0" h="9122" w="10193">
                    <a:moveTo>
                      <a:pt x="4177" y="1"/>
                    </a:moveTo>
                    <a:cubicBezTo>
                      <a:pt x="4045" y="2239"/>
                      <a:pt x="2244" y="4027"/>
                      <a:pt x="0" y="4135"/>
                    </a:cubicBezTo>
                    <a:lnTo>
                      <a:pt x="0" y="6395"/>
                    </a:lnTo>
                    <a:cubicBezTo>
                      <a:pt x="0" y="7902"/>
                      <a:pt x="1220" y="9122"/>
                      <a:pt x="2726" y="9122"/>
                    </a:cubicBezTo>
                    <a:lnTo>
                      <a:pt x="3148" y="9122"/>
                    </a:lnTo>
                    <a:cubicBezTo>
                      <a:pt x="3148" y="8046"/>
                      <a:pt x="4020" y="7175"/>
                      <a:pt x="5096" y="7175"/>
                    </a:cubicBezTo>
                    <a:cubicBezTo>
                      <a:pt x="6170" y="7175"/>
                      <a:pt x="7043" y="8046"/>
                      <a:pt x="7043" y="9122"/>
                    </a:cubicBezTo>
                    <a:lnTo>
                      <a:pt x="10193" y="9122"/>
                    </a:lnTo>
                    <a:lnTo>
                      <a:pt x="10193" y="2728"/>
                    </a:lnTo>
                    <a:cubicBezTo>
                      <a:pt x="10193" y="1223"/>
                      <a:pt x="8973" y="2"/>
                      <a:pt x="746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66"/>
              <p:cNvSpPr/>
              <p:nvPr/>
            </p:nvSpPr>
            <p:spPr>
              <a:xfrm>
                <a:off x="6193623" y="1734600"/>
                <a:ext cx="75031" cy="75057"/>
              </a:xfrm>
              <a:custGeom>
                <a:rect b="b" l="l" r="r" t="t"/>
                <a:pathLst>
                  <a:path extrusionOk="0" h="2946" w="2945">
                    <a:moveTo>
                      <a:pt x="1473" y="1"/>
                    </a:moveTo>
                    <a:cubicBezTo>
                      <a:pt x="660" y="1"/>
                      <a:pt x="0" y="660"/>
                      <a:pt x="0" y="1474"/>
                    </a:cubicBezTo>
                    <a:cubicBezTo>
                      <a:pt x="0" y="2287"/>
                      <a:pt x="660" y="2946"/>
                      <a:pt x="1473" y="2946"/>
                    </a:cubicBezTo>
                    <a:cubicBezTo>
                      <a:pt x="2285" y="2946"/>
                      <a:pt x="2945" y="2287"/>
                      <a:pt x="2945" y="1474"/>
                    </a:cubicBezTo>
                    <a:cubicBezTo>
                      <a:pt x="2945" y="660"/>
                      <a:pt x="2285" y="1"/>
                      <a:pt x="1473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5F7D95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10" name="Google Shape;8610;p66"/>
            <p:cNvSpPr/>
            <p:nvPr/>
          </p:nvSpPr>
          <p:spPr>
            <a:xfrm>
              <a:off x="5999148" y="1436800"/>
              <a:ext cx="192625" cy="192690"/>
            </a:xfrm>
            <a:custGeom>
              <a:rect b="b" l="l" r="r" t="t"/>
              <a:pathLst>
                <a:path extrusionOk="0" h="2946" w="2945">
                  <a:moveTo>
                    <a:pt x="1473" y="1"/>
                  </a:moveTo>
                  <a:cubicBezTo>
                    <a:pt x="660" y="1"/>
                    <a:pt x="0" y="660"/>
                    <a:pt x="0" y="1472"/>
                  </a:cubicBezTo>
                  <a:cubicBezTo>
                    <a:pt x="0" y="2286"/>
                    <a:pt x="660" y="2945"/>
                    <a:pt x="1473" y="2945"/>
                  </a:cubicBezTo>
                  <a:cubicBezTo>
                    <a:pt x="2285" y="2945"/>
                    <a:pt x="2945" y="2286"/>
                    <a:pt x="2945" y="1472"/>
                  </a:cubicBezTo>
                  <a:cubicBezTo>
                    <a:pt x="2945" y="660"/>
                    <a:pt x="2285" y="1"/>
                    <a:pt x="147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1" name="Google Shape;8611;p66"/>
          <p:cNvGrpSpPr/>
          <p:nvPr/>
        </p:nvGrpSpPr>
        <p:grpSpPr>
          <a:xfrm>
            <a:off x="732438" y="2927557"/>
            <a:ext cx="1452955" cy="621360"/>
            <a:chOff x="732422" y="2990152"/>
            <a:chExt cx="1337773" cy="572102"/>
          </a:xfrm>
        </p:grpSpPr>
        <p:sp>
          <p:nvSpPr>
            <p:cNvPr id="8612" name="Google Shape;8612;p66"/>
            <p:cNvSpPr/>
            <p:nvPr/>
          </p:nvSpPr>
          <p:spPr>
            <a:xfrm>
              <a:off x="923705" y="3182595"/>
              <a:ext cx="380762" cy="379464"/>
            </a:xfrm>
            <a:custGeom>
              <a:rect b="b" l="l" r="r" t="t"/>
              <a:pathLst>
                <a:path extrusionOk="0" h="33040" w="33153">
                  <a:moveTo>
                    <a:pt x="16576" y="1"/>
                  </a:moveTo>
                  <a:cubicBezTo>
                    <a:pt x="16428" y="1"/>
                    <a:pt x="16280" y="57"/>
                    <a:pt x="16167" y="170"/>
                  </a:cubicBezTo>
                  <a:lnTo>
                    <a:pt x="9658" y="6680"/>
                  </a:lnTo>
                  <a:cubicBezTo>
                    <a:pt x="9434" y="6906"/>
                    <a:pt x="9434" y="7272"/>
                    <a:pt x="9658" y="7495"/>
                  </a:cubicBezTo>
                  <a:lnTo>
                    <a:pt x="9729" y="7566"/>
                  </a:lnTo>
                  <a:cubicBezTo>
                    <a:pt x="9955" y="7789"/>
                    <a:pt x="10395" y="8000"/>
                    <a:pt x="10712" y="8032"/>
                  </a:cubicBezTo>
                  <a:cubicBezTo>
                    <a:pt x="10712" y="8032"/>
                    <a:pt x="11595" y="8116"/>
                    <a:pt x="12145" y="8663"/>
                  </a:cubicBezTo>
                  <a:cubicBezTo>
                    <a:pt x="13090" y="9608"/>
                    <a:pt x="13090" y="11141"/>
                    <a:pt x="12142" y="12089"/>
                  </a:cubicBezTo>
                  <a:cubicBezTo>
                    <a:pt x="11670" y="12562"/>
                    <a:pt x="11050" y="12798"/>
                    <a:pt x="10431" y="12798"/>
                  </a:cubicBezTo>
                  <a:cubicBezTo>
                    <a:pt x="9811" y="12798"/>
                    <a:pt x="9192" y="12562"/>
                    <a:pt x="8719" y="12089"/>
                  </a:cubicBezTo>
                  <a:cubicBezTo>
                    <a:pt x="8173" y="11539"/>
                    <a:pt x="8085" y="10656"/>
                    <a:pt x="8085" y="10656"/>
                  </a:cubicBezTo>
                  <a:cubicBezTo>
                    <a:pt x="8053" y="10339"/>
                    <a:pt x="7846" y="9899"/>
                    <a:pt x="7623" y="9672"/>
                  </a:cubicBezTo>
                  <a:lnTo>
                    <a:pt x="7551" y="9604"/>
                  </a:lnTo>
                  <a:cubicBezTo>
                    <a:pt x="7438" y="9491"/>
                    <a:pt x="7290" y="9435"/>
                    <a:pt x="7143" y="9435"/>
                  </a:cubicBezTo>
                  <a:cubicBezTo>
                    <a:pt x="6995" y="9435"/>
                    <a:pt x="6848" y="9491"/>
                    <a:pt x="6736" y="9604"/>
                  </a:cubicBezTo>
                  <a:lnTo>
                    <a:pt x="223" y="16111"/>
                  </a:lnTo>
                  <a:cubicBezTo>
                    <a:pt x="0" y="16337"/>
                    <a:pt x="0" y="16703"/>
                    <a:pt x="223" y="16929"/>
                  </a:cubicBezTo>
                  <a:lnTo>
                    <a:pt x="6733" y="23439"/>
                  </a:lnTo>
                  <a:cubicBezTo>
                    <a:pt x="6846" y="23550"/>
                    <a:pt x="6994" y="23606"/>
                    <a:pt x="7142" y="23606"/>
                  </a:cubicBezTo>
                  <a:cubicBezTo>
                    <a:pt x="7290" y="23606"/>
                    <a:pt x="7438" y="23550"/>
                    <a:pt x="7551" y="23439"/>
                  </a:cubicBezTo>
                  <a:lnTo>
                    <a:pt x="7623" y="23364"/>
                  </a:lnTo>
                  <a:cubicBezTo>
                    <a:pt x="7849" y="23141"/>
                    <a:pt x="8056" y="22698"/>
                    <a:pt x="8088" y="22381"/>
                  </a:cubicBezTo>
                  <a:cubicBezTo>
                    <a:pt x="8088" y="22381"/>
                    <a:pt x="8173" y="21497"/>
                    <a:pt x="8719" y="20951"/>
                  </a:cubicBezTo>
                  <a:cubicBezTo>
                    <a:pt x="9194" y="20469"/>
                    <a:pt x="9820" y="20228"/>
                    <a:pt x="10446" y="20228"/>
                  </a:cubicBezTo>
                  <a:cubicBezTo>
                    <a:pt x="11066" y="20228"/>
                    <a:pt x="11685" y="20465"/>
                    <a:pt x="12158" y="20938"/>
                  </a:cubicBezTo>
                  <a:cubicBezTo>
                    <a:pt x="13110" y="21889"/>
                    <a:pt x="13103" y="23432"/>
                    <a:pt x="12145" y="24374"/>
                  </a:cubicBezTo>
                  <a:cubicBezTo>
                    <a:pt x="11599" y="24924"/>
                    <a:pt x="10715" y="25008"/>
                    <a:pt x="10715" y="25008"/>
                  </a:cubicBezTo>
                  <a:cubicBezTo>
                    <a:pt x="10398" y="25040"/>
                    <a:pt x="9955" y="25250"/>
                    <a:pt x="9732" y="25474"/>
                  </a:cubicBezTo>
                  <a:lnTo>
                    <a:pt x="9658" y="25545"/>
                  </a:lnTo>
                  <a:cubicBezTo>
                    <a:pt x="9434" y="25771"/>
                    <a:pt x="9434" y="26137"/>
                    <a:pt x="9658" y="26363"/>
                  </a:cubicBezTo>
                  <a:lnTo>
                    <a:pt x="16167" y="32869"/>
                  </a:lnTo>
                  <a:cubicBezTo>
                    <a:pt x="16280" y="32983"/>
                    <a:pt x="16428" y="33039"/>
                    <a:pt x="16576" y="33039"/>
                  </a:cubicBezTo>
                  <a:cubicBezTo>
                    <a:pt x="16724" y="33039"/>
                    <a:pt x="16872" y="32983"/>
                    <a:pt x="16985" y="32869"/>
                  </a:cubicBezTo>
                  <a:lnTo>
                    <a:pt x="23492" y="26363"/>
                  </a:lnTo>
                  <a:cubicBezTo>
                    <a:pt x="23605" y="26252"/>
                    <a:pt x="23753" y="26196"/>
                    <a:pt x="23901" y="26196"/>
                  </a:cubicBezTo>
                  <a:cubicBezTo>
                    <a:pt x="24049" y="26196"/>
                    <a:pt x="24197" y="26252"/>
                    <a:pt x="24310" y="26363"/>
                  </a:cubicBezTo>
                  <a:lnTo>
                    <a:pt x="24313" y="26370"/>
                  </a:lnTo>
                  <a:cubicBezTo>
                    <a:pt x="24540" y="26593"/>
                    <a:pt x="24750" y="27036"/>
                    <a:pt x="24779" y="27353"/>
                  </a:cubicBezTo>
                  <a:cubicBezTo>
                    <a:pt x="24779" y="27353"/>
                    <a:pt x="24867" y="28237"/>
                    <a:pt x="25413" y="28783"/>
                  </a:cubicBezTo>
                  <a:cubicBezTo>
                    <a:pt x="25888" y="29265"/>
                    <a:pt x="26514" y="29506"/>
                    <a:pt x="27140" y="29506"/>
                  </a:cubicBezTo>
                  <a:cubicBezTo>
                    <a:pt x="27759" y="29506"/>
                    <a:pt x="28378" y="29269"/>
                    <a:pt x="28849" y="28796"/>
                  </a:cubicBezTo>
                  <a:cubicBezTo>
                    <a:pt x="29800" y="27845"/>
                    <a:pt x="29797" y="26302"/>
                    <a:pt x="28840" y="25357"/>
                  </a:cubicBezTo>
                  <a:cubicBezTo>
                    <a:pt x="28290" y="24810"/>
                    <a:pt x="27406" y="24726"/>
                    <a:pt x="27406" y="24726"/>
                  </a:cubicBezTo>
                  <a:cubicBezTo>
                    <a:pt x="27089" y="24694"/>
                    <a:pt x="26646" y="24487"/>
                    <a:pt x="26423" y="24260"/>
                  </a:cubicBezTo>
                  <a:lnTo>
                    <a:pt x="26420" y="24257"/>
                  </a:lnTo>
                  <a:cubicBezTo>
                    <a:pt x="26193" y="24031"/>
                    <a:pt x="26193" y="23665"/>
                    <a:pt x="26420" y="23439"/>
                  </a:cubicBezTo>
                  <a:lnTo>
                    <a:pt x="32926" y="16929"/>
                  </a:lnTo>
                  <a:cubicBezTo>
                    <a:pt x="33152" y="16703"/>
                    <a:pt x="33152" y="16337"/>
                    <a:pt x="32926" y="16111"/>
                  </a:cubicBezTo>
                  <a:lnTo>
                    <a:pt x="26420" y="9604"/>
                  </a:lnTo>
                  <a:cubicBezTo>
                    <a:pt x="26193" y="9378"/>
                    <a:pt x="26193" y="9012"/>
                    <a:pt x="26420" y="8786"/>
                  </a:cubicBezTo>
                  <a:lnTo>
                    <a:pt x="26533" y="8669"/>
                  </a:lnTo>
                  <a:cubicBezTo>
                    <a:pt x="26759" y="8446"/>
                    <a:pt x="27202" y="8236"/>
                    <a:pt x="27516" y="8207"/>
                  </a:cubicBezTo>
                  <a:cubicBezTo>
                    <a:pt x="27516" y="8207"/>
                    <a:pt x="28403" y="8119"/>
                    <a:pt x="28950" y="7573"/>
                  </a:cubicBezTo>
                  <a:cubicBezTo>
                    <a:pt x="29894" y="6628"/>
                    <a:pt x="29894" y="5094"/>
                    <a:pt x="28950" y="4147"/>
                  </a:cubicBezTo>
                  <a:cubicBezTo>
                    <a:pt x="28477" y="3674"/>
                    <a:pt x="27858" y="3438"/>
                    <a:pt x="27238" y="3438"/>
                  </a:cubicBezTo>
                  <a:cubicBezTo>
                    <a:pt x="26618" y="3438"/>
                    <a:pt x="25997" y="3674"/>
                    <a:pt x="25523" y="4147"/>
                  </a:cubicBezTo>
                  <a:cubicBezTo>
                    <a:pt x="24977" y="4697"/>
                    <a:pt x="24892" y="5580"/>
                    <a:pt x="24892" y="5580"/>
                  </a:cubicBezTo>
                  <a:cubicBezTo>
                    <a:pt x="24860" y="5894"/>
                    <a:pt x="24650" y="6337"/>
                    <a:pt x="24427" y="6563"/>
                  </a:cubicBezTo>
                  <a:lnTo>
                    <a:pt x="24310" y="6680"/>
                  </a:lnTo>
                  <a:cubicBezTo>
                    <a:pt x="24197" y="6791"/>
                    <a:pt x="24049" y="6847"/>
                    <a:pt x="23901" y="6847"/>
                  </a:cubicBezTo>
                  <a:cubicBezTo>
                    <a:pt x="23753" y="6847"/>
                    <a:pt x="23605" y="6791"/>
                    <a:pt x="23492" y="6680"/>
                  </a:cubicBezTo>
                  <a:lnTo>
                    <a:pt x="16985" y="170"/>
                  </a:lnTo>
                  <a:cubicBezTo>
                    <a:pt x="16872" y="57"/>
                    <a:pt x="16724" y="1"/>
                    <a:pt x="1657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D6DB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66"/>
            <p:cNvSpPr/>
            <p:nvPr/>
          </p:nvSpPr>
          <p:spPr>
            <a:xfrm>
              <a:off x="1309210" y="3183709"/>
              <a:ext cx="378534" cy="377248"/>
            </a:xfrm>
            <a:custGeom>
              <a:rect b="b" l="l" r="r" t="t"/>
              <a:pathLst>
                <a:path extrusionOk="0" h="32847" w="32959">
                  <a:moveTo>
                    <a:pt x="16480" y="1"/>
                  </a:moveTo>
                  <a:cubicBezTo>
                    <a:pt x="16334" y="1"/>
                    <a:pt x="16186" y="57"/>
                    <a:pt x="16073" y="170"/>
                  </a:cubicBezTo>
                  <a:lnTo>
                    <a:pt x="9603" y="6641"/>
                  </a:lnTo>
                  <a:cubicBezTo>
                    <a:pt x="9491" y="6753"/>
                    <a:pt x="9345" y="6808"/>
                    <a:pt x="9198" y="6808"/>
                  </a:cubicBezTo>
                  <a:cubicBezTo>
                    <a:pt x="9051" y="6808"/>
                    <a:pt x="8904" y="6753"/>
                    <a:pt x="8791" y="6641"/>
                  </a:cubicBezTo>
                  <a:lnTo>
                    <a:pt x="8677" y="6525"/>
                  </a:lnTo>
                  <a:cubicBezTo>
                    <a:pt x="8454" y="6301"/>
                    <a:pt x="8244" y="5861"/>
                    <a:pt x="8215" y="5547"/>
                  </a:cubicBezTo>
                  <a:cubicBezTo>
                    <a:pt x="8215" y="5547"/>
                    <a:pt x="8127" y="4667"/>
                    <a:pt x="7584" y="4124"/>
                  </a:cubicBezTo>
                  <a:cubicBezTo>
                    <a:pt x="7113" y="3653"/>
                    <a:pt x="6497" y="3418"/>
                    <a:pt x="5880" y="3418"/>
                  </a:cubicBezTo>
                  <a:cubicBezTo>
                    <a:pt x="5264" y="3418"/>
                    <a:pt x="4648" y="3653"/>
                    <a:pt x="4177" y="4124"/>
                  </a:cubicBezTo>
                  <a:cubicBezTo>
                    <a:pt x="3236" y="5065"/>
                    <a:pt x="3236" y="6589"/>
                    <a:pt x="4177" y="7531"/>
                  </a:cubicBezTo>
                  <a:cubicBezTo>
                    <a:pt x="4721" y="8074"/>
                    <a:pt x="5601" y="8158"/>
                    <a:pt x="5601" y="8158"/>
                  </a:cubicBezTo>
                  <a:cubicBezTo>
                    <a:pt x="5914" y="8191"/>
                    <a:pt x="6354" y="8398"/>
                    <a:pt x="6578" y="8621"/>
                  </a:cubicBezTo>
                  <a:lnTo>
                    <a:pt x="6694" y="8737"/>
                  </a:lnTo>
                  <a:cubicBezTo>
                    <a:pt x="6917" y="8961"/>
                    <a:pt x="6917" y="9323"/>
                    <a:pt x="6694" y="9550"/>
                  </a:cubicBezTo>
                  <a:lnTo>
                    <a:pt x="223" y="16020"/>
                  </a:lnTo>
                  <a:cubicBezTo>
                    <a:pt x="0" y="16243"/>
                    <a:pt x="0" y="16606"/>
                    <a:pt x="223" y="16832"/>
                  </a:cubicBezTo>
                  <a:lnTo>
                    <a:pt x="6694" y="23300"/>
                  </a:lnTo>
                  <a:cubicBezTo>
                    <a:pt x="6807" y="23411"/>
                    <a:pt x="6954" y="23467"/>
                    <a:pt x="7102" y="23467"/>
                  </a:cubicBezTo>
                  <a:cubicBezTo>
                    <a:pt x="7249" y="23467"/>
                    <a:pt x="7396" y="23411"/>
                    <a:pt x="7509" y="23300"/>
                  </a:cubicBezTo>
                  <a:lnTo>
                    <a:pt x="7577" y="23232"/>
                  </a:lnTo>
                  <a:cubicBezTo>
                    <a:pt x="7801" y="23008"/>
                    <a:pt x="8008" y="22568"/>
                    <a:pt x="8040" y="22255"/>
                  </a:cubicBezTo>
                  <a:cubicBezTo>
                    <a:pt x="8040" y="22255"/>
                    <a:pt x="8124" y="21375"/>
                    <a:pt x="8668" y="20831"/>
                  </a:cubicBezTo>
                  <a:cubicBezTo>
                    <a:pt x="9138" y="20360"/>
                    <a:pt x="9755" y="20125"/>
                    <a:pt x="10371" y="20125"/>
                  </a:cubicBezTo>
                  <a:cubicBezTo>
                    <a:pt x="10987" y="20125"/>
                    <a:pt x="11604" y="20360"/>
                    <a:pt x="12074" y="20831"/>
                  </a:cubicBezTo>
                  <a:cubicBezTo>
                    <a:pt x="13013" y="21769"/>
                    <a:pt x="13013" y="23296"/>
                    <a:pt x="12074" y="24235"/>
                  </a:cubicBezTo>
                  <a:cubicBezTo>
                    <a:pt x="11528" y="24781"/>
                    <a:pt x="10651" y="24865"/>
                    <a:pt x="10651" y="24865"/>
                  </a:cubicBezTo>
                  <a:cubicBezTo>
                    <a:pt x="10337" y="24895"/>
                    <a:pt x="9897" y="25105"/>
                    <a:pt x="9674" y="25328"/>
                  </a:cubicBezTo>
                  <a:lnTo>
                    <a:pt x="9603" y="25396"/>
                  </a:lnTo>
                  <a:cubicBezTo>
                    <a:pt x="9379" y="25619"/>
                    <a:pt x="9379" y="25985"/>
                    <a:pt x="9603" y="26208"/>
                  </a:cubicBezTo>
                  <a:lnTo>
                    <a:pt x="16073" y="32679"/>
                  </a:lnTo>
                  <a:cubicBezTo>
                    <a:pt x="16186" y="32790"/>
                    <a:pt x="16334" y="32846"/>
                    <a:pt x="16480" y="32846"/>
                  </a:cubicBezTo>
                  <a:cubicBezTo>
                    <a:pt x="16627" y="32846"/>
                    <a:pt x="16774" y="32790"/>
                    <a:pt x="16885" y="32679"/>
                  </a:cubicBezTo>
                  <a:lnTo>
                    <a:pt x="23356" y="26208"/>
                  </a:lnTo>
                  <a:cubicBezTo>
                    <a:pt x="23582" y="25985"/>
                    <a:pt x="23582" y="25619"/>
                    <a:pt x="23356" y="25396"/>
                  </a:cubicBezTo>
                  <a:lnTo>
                    <a:pt x="23285" y="25325"/>
                  </a:lnTo>
                  <a:cubicBezTo>
                    <a:pt x="23061" y="25102"/>
                    <a:pt x="22621" y="24895"/>
                    <a:pt x="22308" y="24862"/>
                  </a:cubicBezTo>
                  <a:cubicBezTo>
                    <a:pt x="22308" y="24862"/>
                    <a:pt x="21428" y="24778"/>
                    <a:pt x="20884" y="24235"/>
                  </a:cubicBezTo>
                  <a:cubicBezTo>
                    <a:pt x="19962" y="23290"/>
                    <a:pt x="19972" y="21779"/>
                    <a:pt x="20903" y="20847"/>
                  </a:cubicBezTo>
                  <a:cubicBezTo>
                    <a:pt x="21375" y="20378"/>
                    <a:pt x="21991" y="20142"/>
                    <a:pt x="22608" y="20142"/>
                  </a:cubicBezTo>
                  <a:cubicBezTo>
                    <a:pt x="23215" y="20142"/>
                    <a:pt x="23822" y="20370"/>
                    <a:pt x="24291" y="20828"/>
                  </a:cubicBezTo>
                  <a:cubicBezTo>
                    <a:pt x="24834" y="21371"/>
                    <a:pt x="24918" y="22251"/>
                    <a:pt x="24918" y="22251"/>
                  </a:cubicBezTo>
                  <a:cubicBezTo>
                    <a:pt x="24951" y="22565"/>
                    <a:pt x="25158" y="23005"/>
                    <a:pt x="25381" y="23228"/>
                  </a:cubicBezTo>
                  <a:lnTo>
                    <a:pt x="25452" y="23300"/>
                  </a:lnTo>
                  <a:cubicBezTo>
                    <a:pt x="25565" y="23411"/>
                    <a:pt x="25713" y="23467"/>
                    <a:pt x="25859" y="23467"/>
                  </a:cubicBezTo>
                  <a:cubicBezTo>
                    <a:pt x="26006" y="23467"/>
                    <a:pt x="26153" y="23411"/>
                    <a:pt x="26264" y="23300"/>
                  </a:cubicBezTo>
                  <a:lnTo>
                    <a:pt x="32735" y="16829"/>
                  </a:lnTo>
                  <a:cubicBezTo>
                    <a:pt x="32958" y="16606"/>
                    <a:pt x="32958" y="16243"/>
                    <a:pt x="32735" y="16017"/>
                  </a:cubicBezTo>
                  <a:lnTo>
                    <a:pt x="26264" y="9546"/>
                  </a:lnTo>
                  <a:cubicBezTo>
                    <a:pt x="26041" y="9323"/>
                    <a:pt x="26041" y="8961"/>
                    <a:pt x="26264" y="8734"/>
                  </a:cubicBezTo>
                  <a:lnTo>
                    <a:pt x="26271" y="8731"/>
                  </a:lnTo>
                  <a:cubicBezTo>
                    <a:pt x="26494" y="8508"/>
                    <a:pt x="26934" y="8301"/>
                    <a:pt x="27248" y="8268"/>
                  </a:cubicBezTo>
                  <a:cubicBezTo>
                    <a:pt x="27248" y="8268"/>
                    <a:pt x="28125" y="8184"/>
                    <a:pt x="28671" y="7641"/>
                  </a:cubicBezTo>
                  <a:cubicBezTo>
                    <a:pt x="29593" y="6696"/>
                    <a:pt x="29584" y="5185"/>
                    <a:pt x="28652" y="4253"/>
                  </a:cubicBezTo>
                  <a:cubicBezTo>
                    <a:pt x="28181" y="3784"/>
                    <a:pt x="27564" y="3548"/>
                    <a:pt x="26947" y="3548"/>
                  </a:cubicBezTo>
                  <a:cubicBezTo>
                    <a:pt x="26340" y="3548"/>
                    <a:pt x="25733" y="3777"/>
                    <a:pt x="25265" y="4234"/>
                  </a:cubicBezTo>
                  <a:cubicBezTo>
                    <a:pt x="24721" y="4777"/>
                    <a:pt x="24637" y="5657"/>
                    <a:pt x="24637" y="5657"/>
                  </a:cubicBezTo>
                  <a:cubicBezTo>
                    <a:pt x="24605" y="5971"/>
                    <a:pt x="24398" y="6411"/>
                    <a:pt x="24174" y="6635"/>
                  </a:cubicBezTo>
                  <a:lnTo>
                    <a:pt x="24168" y="6641"/>
                  </a:lnTo>
                  <a:cubicBezTo>
                    <a:pt x="24056" y="6753"/>
                    <a:pt x="23910" y="6808"/>
                    <a:pt x="23763" y="6808"/>
                  </a:cubicBezTo>
                  <a:cubicBezTo>
                    <a:pt x="23616" y="6808"/>
                    <a:pt x="23469" y="6753"/>
                    <a:pt x="23356" y="6641"/>
                  </a:cubicBezTo>
                  <a:lnTo>
                    <a:pt x="16885" y="170"/>
                  </a:lnTo>
                  <a:cubicBezTo>
                    <a:pt x="16774" y="57"/>
                    <a:pt x="16627" y="1"/>
                    <a:pt x="1648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66"/>
            <p:cNvSpPr/>
            <p:nvPr/>
          </p:nvSpPr>
          <p:spPr>
            <a:xfrm>
              <a:off x="732422" y="2990152"/>
              <a:ext cx="380716" cy="379441"/>
            </a:xfrm>
            <a:custGeom>
              <a:rect b="b" l="l" r="r" t="t"/>
              <a:pathLst>
                <a:path extrusionOk="0" h="33038" w="33149">
                  <a:moveTo>
                    <a:pt x="16573" y="0"/>
                  </a:moveTo>
                  <a:cubicBezTo>
                    <a:pt x="16426" y="0"/>
                    <a:pt x="16278" y="56"/>
                    <a:pt x="16167" y="168"/>
                  </a:cubicBezTo>
                  <a:lnTo>
                    <a:pt x="9657" y="6677"/>
                  </a:lnTo>
                  <a:cubicBezTo>
                    <a:pt x="9431" y="6903"/>
                    <a:pt x="9431" y="7269"/>
                    <a:pt x="9657" y="7492"/>
                  </a:cubicBezTo>
                  <a:lnTo>
                    <a:pt x="9725" y="7563"/>
                  </a:lnTo>
                  <a:cubicBezTo>
                    <a:pt x="9952" y="7787"/>
                    <a:pt x="10395" y="7997"/>
                    <a:pt x="10709" y="8026"/>
                  </a:cubicBezTo>
                  <a:cubicBezTo>
                    <a:pt x="10709" y="8026"/>
                    <a:pt x="11592" y="8113"/>
                    <a:pt x="12142" y="8660"/>
                  </a:cubicBezTo>
                  <a:cubicBezTo>
                    <a:pt x="13087" y="9605"/>
                    <a:pt x="13087" y="11142"/>
                    <a:pt x="12142" y="12086"/>
                  </a:cubicBezTo>
                  <a:cubicBezTo>
                    <a:pt x="11669" y="12561"/>
                    <a:pt x="11049" y="12798"/>
                    <a:pt x="10429" y="12798"/>
                  </a:cubicBezTo>
                  <a:cubicBezTo>
                    <a:pt x="9809" y="12798"/>
                    <a:pt x="9189" y="12562"/>
                    <a:pt x="8716" y="12090"/>
                  </a:cubicBezTo>
                  <a:cubicBezTo>
                    <a:pt x="8169" y="11540"/>
                    <a:pt x="8082" y="10656"/>
                    <a:pt x="8082" y="10656"/>
                  </a:cubicBezTo>
                  <a:cubicBezTo>
                    <a:pt x="8053" y="10339"/>
                    <a:pt x="7842" y="9899"/>
                    <a:pt x="7619" y="9673"/>
                  </a:cubicBezTo>
                  <a:lnTo>
                    <a:pt x="7548" y="9605"/>
                  </a:lnTo>
                  <a:cubicBezTo>
                    <a:pt x="7435" y="9492"/>
                    <a:pt x="7287" y="9435"/>
                    <a:pt x="7140" y="9435"/>
                  </a:cubicBezTo>
                  <a:cubicBezTo>
                    <a:pt x="6993" y="9435"/>
                    <a:pt x="6846" y="9492"/>
                    <a:pt x="6733" y="9605"/>
                  </a:cubicBezTo>
                  <a:lnTo>
                    <a:pt x="223" y="16111"/>
                  </a:lnTo>
                  <a:cubicBezTo>
                    <a:pt x="0" y="16338"/>
                    <a:pt x="0" y="16700"/>
                    <a:pt x="223" y="16926"/>
                  </a:cubicBezTo>
                  <a:lnTo>
                    <a:pt x="6733" y="23436"/>
                  </a:lnTo>
                  <a:cubicBezTo>
                    <a:pt x="6956" y="23662"/>
                    <a:pt x="6956" y="24028"/>
                    <a:pt x="6733" y="24254"/>
                  </a:cubicBezTo>
                  <a:lnTo>
                    <a:pt x="6616" y="24368"/>
                  </a:lnTo>
                  <a:cubicBezTo>
                    <a:pt x="6390" y="24594"/>
                    <a:pt x="5950" y="24804"/>
                    <a:pt x="5633" y="24833"/>
                  </a:cubicBezTo>
                  <a:cubicBezTo>
                    <a:pt x="5633" y="24833"/>
                    <a:pt x="4749" y="24921"/>
                    <a:pt x="4199" y="25468"/>
                  </a:cubicBezTo>
                  <a:cubicBezTo>
                    <a:pt x="3255" y="26412"/>
                    <a:pt x="3255" y="27946"/>
                    <a:pt x="4199" y="28890"/>
                  </a:cubicBezTo>
                  <a:cubicBezTo>
                    <a:pt x="4673" y="29364"/>
                    <a:pt x="5294" y="29601"/>
                    <a:pt x="5914" y="29601"/>
                  </a:cubicBezTo>
                  <a:cubicBezTo>
                    <a:pt x="6534" y="29601"/>
                    <a:pt x="7153" y="29364"/>
                    <a:pt x="7626" y="28890"/>
                  </a:cubicBezTo>
                  <a:cubicBezTo>
                    <a:pt x="8172" y="28344"/>
                    <a:pt x="8260" y="27460"/>
                    <a:pt x="8260" y="27460"/>
                  </a:cubicBezTo>
                  <a:cubicBezTo>
                    <a:pt x="8289" y="27143"/>
                    <a:pt x="8499" y="26700"/>
                    <a:pt x="8726" y="26477"/>
                  </a:cubicBezTo>
                  <a:lnTo>
                    <a:pt x="8839" y="26360"/>
                  </a:lnTo>
                  <a:cubicBezTo>
                    <a:pt x="8952" y="26249"/>
                    <a:pt x="9100" y="26193"/>
                    <a:pt x="9248" y="26193"/>
                  </a:cubicBezTo>
                  <a:cubicBezTo>
                    <a:pt x="9396" y="26193"/>
                    <a:pt x="9544" y="26249"/>
                    <a:pt x="9657" y="26360"/>
                  </a:cubicBezTo>
                  <a:lnTo>
                    <a:pt x="16167" y="32870"/>
                  </a:lnTo>
                  <a:cubicBezTo>
                    <a:pt x="16278" y="32982"/>
                    <a:pt x="16426" y="33037"/>
                    <a:pt x="16573" y="33037"/>
                  </a:cubicBezTo>
                  <a:cubicBezTo>
                    <a:pt x="16721" y="33037"/>
                    <a:pt x="16869" y="32982"/>
                    <a:pt x="16982" y="32870"/>
                  </a:cubicBezTo>
                  <a:lnTo>
                    <a:pt x="23491" y="26360"/>
                  </a:lnTo>
                  <a:cubicBezTo>
                    <a:pt x="23605" y="26247"/>
                    <a:pt x="23752" y="26191"/>
                    <a:pt x="23899" y="26191"/>
                  </a:cubicBezTo>
                  <a:cubicBezTo>
                    <a:pt x="24046" y="26191"/>
                    <a:pt x="24193" y="26247"/>
                    <a:pt x="24307" y="26360"/>
                  </a:cubicBezTo>
                  <a:lnTo>
                    <a:pt x="24313" y="26364"/>
                  </a:lnTo>
                  <a:cubicBezTo>
                    <a:pt x="24536" y="26590"/>
                    <a:pt x="24747" y="27033"/>
                    <a:pt x="24776" y="27350"/>
                  </a:cubicBezTo>
                  <a:cubicBezTo>
                    <a:pt x="24776" y="27350"/>
                    <a:pt x="24863" y="28234"/>
                    <a:pt x="25410" y="28780"/>
                  </a:cubicBezTo>
                  <a:cubicBezTo>
                    <a:pt x="25885" y="29262"/>
                    <a:pt x="26511" y="29503"/>
                    <a:pt x="27137" y="29503"/>
                  </a:cubicBezTo>
                  <a:cubicBezTo>
                    <a:pt x="27756" y="29503"/>
                    <a:pt x="28376" y="29267"/>
                    <a:pt x="28849" y="28793"/>
                  </a:cubicBezTo>
                  <a:cubicBezTo>
                    <a:pt x="29800" y="27842"/>
                    <a:pt x="29794" y="26299"/>
                    <a:pt x="28836" y="25354"/>
                  </a:cubicBezTo>
                  <a:cubicBezTo>
                    <a:pt x="28289" y="24808"/>
                    <a:pt x="27403" y="24720"/>
                    <a:pt x="27403" y="24720"/>
                  </a:cubicBezTo>
                  <a:cubicBezTo>
                    <a:pt x="27089" y="24691"/>
                    <a:pt x="26646" y="24484"/>
                    <a:pt x="26419" y="24258"/>
                  </a:cubicBezTo>
                  <a:lnTo>
                    <a:pt x="26416" y="24254"/>
                  </a:lnTo>
                  <a:cubicBezTo>
                    <a:pt x="26190" y="24028"/>
                    <a:pt x="26190" y="23662"/>
                    <a:pt x="26416" y="23436"/>
                  </a:cubicBezTo>
                  <a:lnTo>
                    <a:pt x="32925" y="16926"/>
                  </a:lnTo>
                  <a:cubicBezTo>
                    <a:pt x="33149" y="16700"/>
                    <a:pt x="33149" y="16338"/>
                    <a:pt x="32925" y="16111"/>
                  </a:cubicBezTo>
                  <a:lnTo>
                    <a:pt x="26416" y="9602"/>
                  </a:lnTo>
                  <a:cubicBezTo>
                    <a:pt x="26303" y="9490"/>
                    <a:pt x="26155" y="9434"/>
                    <a:pt x="26007" y="9434"/>
                  </a:cubicBezTo>
                  <a:cubicBezTo>
                    <a:pt x="25859" y="9434"/>
                    <a:pt x="25711" y="9490"/>
                    <a:pt x="25598" y="9602"/>
                  </a:cubicBezTo>
                  <a:lnTo>
                    <a:pt x="25526" y="9673"/>
                  </a:lnTo>
                  <a:cubicBezTo>
                    <a:pt x="25303" y="9899"/>
                    <a:pt x="25093" y="10339"/>
                    <a:pt x="25064" y="10656"/>
                  </a:cubicBezTo>
                  <a:cubicBezTo>
                    <a:pt x="25064" y="10656"/>
                    <a:pt x="24976" y="11540"/>
                    <a:pt x="24430" y="12090"/>
                  </a:cubicBezTo>
                  <a:cubicBezTo>
                    <a:pt x="23953" y="12577"/>
                    <a:pt x="23323" y="12822"/>
                    <a:pt x="22693" y="12822"/>
                  </a:cubicBezTo>
                  <a:cubicBezTo>
                    <a:pt x="22073" y="12822"/>
                    <a:pt x="21454" y="12585"/>
                    <a:pt x="20981" y="12112"/>
                  </a:cubicBezTo>
                  <a:cubicBezTo>
                    <a:pt x="20026" y="11158"/>
                    <a:pt x="20036" y="9605"/>
                    <a:pt x="21003" y="8663"/>
                  </a:cubicBezTo>
                  <a:cubicBezTo>
                    <a:pt x="21550" y="8117"/>
                    <a:pt x="22437" y="8029"/>
                    <a:pt x="22437" y="8029"/>
                  </a:cubicBezTo>
                  <a:cubicBezTo>
                    <a:pt x="22750" y="8000"/>
                    <a:pt x="23194" y="7790"/>
                    <a:pt x="23420" y="7567"/>
                  </a:cubicBezTo>
                  <a:lnTo>
                    <a:pt x="23491" y="7492"/>
                  </a:lnTo>
                  <a:cubicBezTo>
                    <a:pt x="23715" y="7269"/>
                    <a:pt x="23715" y="6903"/>
                    <a:pt x="23491" y="6677"/>
                  </a:cubicBezTo>
                  <a:lnTo>
                    <a:pt x="16982" y="168"/>
                  </a:lnTo>
                  <a:cubicBezTo>
                    <a:pt x="16869" y="56"/>
                    <a:pt x="16721" y="0"/>
                    <a:pt x="1657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7994A9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66"/>
            <p:cNvSpPr/>
            <p:nvPr/>
          </p:nvSpPr>
          <p:spPr>
            <a:xfrm>
              <a:off x="1115837" y="2990152"/>
              <a:ext cx="380728" cy="379430"/>
            </a:xfrm>
            <a:custGeom>
              <a:rect b="b" l="l" r="r" t="t"/>
              <a:pathLst>
                <a:path extrusionOk="0" h="33037" w="33150">
                  <a:moveTo>
                    <a:pt x="16576" y="0"/>
                  </a:moveTo>
                  <a:cubicBezTo>
                    <a:pt x="16429" y="0"/>
                    <a:pt x="16281" y="56"/>
                    <a:pt x="16168" y="168"/>
                  </a:cubicBezTo>
                  <a:lnTo>
                    <a:pt x="9661" y="6677"/>
                  </a:lnTo>
                  <a:cubicBezTo>
                    <a:pt x="9548" y="6789"/>
                    <a:pt x="9400" y="6844"/>
                    <a:pt x="9252" y="6844"/>
                  </a:cubicBezTo>
                  <a:cubicBezTo>
                    <a:pt x="9104" y="6844"/>
                    <a:pt x="8956" y="6789"/>
                    <a:pt x="8843" y="6677"/>
                  </a:cubicBezTo>
                  <a:lnTo>
                    <a:pt x="8836" y="6670"/>
                  </a:lnTo>
                  <a:cubicBezTo>
                    <a:pt x="8613" y="6447"/>
                    <a:pt x="8403" y="6004"/>
                    <a:pt x="8374" y="5687"/>
                  </a:cubicBezTo>
                  <a:cubicBezTo>
                    <a:pt x="8374" y="5687"/>
                    <a:pt x="8286" y="4804"/>
                    <a:pt x="7740" y="4257"/>
                  </a:cubicBezTo>
                  <a:cubicBezTo>
                    <a:pt x="7263" y="3757"/>
                    <a:pt x="6626" y="3507"/>
                    <a:pt x="5987" y="3507"/>
                  </a:cubicBezTo>
                  <a:cubicBezTo>
                    <a:pt x="5368" y="3507"/>
                    <a:pt x="4749" y="3742"/>
                    <a:pt x="4275" y="4215"/>
                  </a:cubicBezTo>
                  <a:cubicBezTo>
                    <a:pt x="3314" y="5176"/>
                    <a:pt x="3330" y="6742"/>
                    <a:pt x="4313" y="7680"/>
                  </a:cubicBezTo>
                  <a:cubicBezTo>
                    <a:pt x="4860" y="8227"/>
                    <a:pt x="5747" y="8314"/>
                    <a:pt x="5747" y="8314"/>
                  </a:cubicBezTo>
                  <a:cubicBezTo>
                    <a:pt x="6061" y="8343"/>
                    <a:pt x="6504" y="8553"/>
                    <a:pt x="6730" y="8777"/>
                  </a:cubicBezTo>
                  <a:lnTo>
                    <a:pt x="6733" y="8783"/>
                  </a:lnTo>
                  <a:cubicBezTo>
                    <a:pt x="6960" y="9010"/>
                    <a:pt x="6960" y="9372"/>
                    <a:pt x="6733" y="9598"/>
                  </a:cubicBezTo>
                  <a:lnTo>
                    <a:pt x="224" y="16111"/>
                  </a:lnTo>
                  <a:cubicBezTo>
                    <a:pt x="1" y="16338"/>
                    <a:pt x="1" y="16700"/>
                    <a:pt x="224" y="16926"/>
                  </a:cubicBezTo>
                  <a:lnTo>
                    <a:pt x="6733" y="23436"/>
                  </a:lnTo>
                  <a:cubicBezTo>
                    <a:pt x="6847" y="23547"/>
                    <a:pt x="6995" y="23603"/>
                    <a:pt x="7143" y="23603"/>
                  </a:cubicBezTo>
                  <a:cubicBezTo>
                    <a:pt x="7291" y="23603"/>
                    <a:pt x="7439" y="23547"/>
                    <a:pt x="7552" y="23436"/>
                  </a:cubicBezTo>
                  <a:lnTo>
                    <a:pt x="7623" y="23365"/>
                  </a:lnTo>
                  <a:cubicBezTo>
                    <a:pt x="7846" y="23138"/>
                    <a:pt x="8057" y="22698"/>
                    <a:pt x="8086" y="22381"/>
                  </a:cubicBezTo>
                  <a:cubicBezTo>
                    <a:pt x="8086" y="22381"/>
                    <a:pt x="8173" y="21498"/>
                    <a:pt x="8720" y="20948"/>
                  </a:cubicBezTo>
                  <a:cubicBezTo>
                    <a:pt x="9195" y="20467"/>
                    <a:pt x="9821" y="20226"/>
                    <a:pt x="10447" y="20226"/>
                  </a:cubicBezTo>
                  <a:cubicBezTo>
                    <a:pt x="11066" y="20226"/>
                    <a:pt x="11686" y="20462"/>
                    <a:pt x="12159" y="20935"/>
                  </a:cubicBezTo>
                  <a:cubicBezTo>
                    <a:pt x="13110" y="21886"/>
                    <a:pt x="13104" y="23429"/>
                    <a:pt x="12146" y="24374"/>
                  </a:cubicBezTo>
                  <a:cubicBezTo>
                    <a:pt x="11599" y="24921"/>
                    <a:pt x="10716" y="25008"/>
                    <a:pt x="10716" y="25008"/>
                  </a:cubicBezTo>
                  <a:cubicBezTo>
                    <a:pt x="10399" y="25037"/>
                    <a:pt x="9956" y="25248"/>
                    <a:pt x="9733" y="25471"/>
                  </a:cubicBezTo>
                  <a:lnTo>
                    <a:pt x="9658" y="25542"/>
                  </a:lnTo>
                  <a:cubicBezTo>
                    <a:pt x="9435" y="25768"/>
                    <a:pt x="9435" y="26134"/>
                    <a:pt x="9658" y="26360"/>
                  </a:cubicBezTo>
                  <a:lnTo>
                    <a:pt x="16168" y="32867"/>
                  </a:lnTo>
                  <a:cubicBezTo>
                    <a:pt x="16281" y="32980"/>
                    <a:pt x="16429" y="33037"/>
                    <a:pt x="16577" y="33037"/>
                  </a:cubicBezTo>
                  <a:cubicBezTo>
                    <a:pt x="16725" y="33037"/>
                    <a:pt x="16873" y="32980"/>
                    <a:pt x="16986" y="32867"/>
                  </a:cubicBezTo>
                  <a:lnTo>
                    <a:pt x="23492" y="26360"/>
                  </a:lnTo>
                  <a:cubicBezTo>
                    <a:pt x="23715" y="26134"/>
                    <a:pt x="23715" y="25768"/>
                    <a:pt x="23492" y="25542"/>
                  </a:cubicBezTo>
                  <a:lnTo>
                    <a:pt x="23421" y="25474"/>
                  </a:lnTo>
                  <a:cubicBezTo>
                    <a:pt x="23198" y="25251"/>
                    <a:pt x="22755" y="25040"/>
                    <a:pt x="22438" y="25011"/>
                  </a:cubicBezTo>
                  <a:cubicBezTo>
                    <a:pt x="22438" y="25011"/>
                    <a:pt x="21554" y="24924"/>
                    <a:pt x="21004" y="24377"/>
                  </a:cubicBezTo>
                  <a:cubicBezTo>
                    <a:pt x="20073" y="23429"/>
                    <a:pt x="20076" y="21905"/>
                    <a:pt x="21017" y="20964"/>
                  </a:cubicBezTo>
                  <a:cubicBezTo>
                    <a:pt x="21490" y="20491"/>
                    <a:pt x="22111" y="20254"/>
                    <a:pt x="22731" y="20254"/>
                  </a:cubicBezTo>
                  <a:cubicBezTo>
                    <a:pt x="23345" y="20254"/>
                    <a:pt x="23959" y="20486"/>
                    <a:pt x="24430" y="20951"/>
                  </a:cubicBezTo>
                  <a:cubicBezTo>
                    <a:pt x="24977" y="21498"/>
                    <a:pt x="25065" y="22381"/>
                    <a:pt x="25065" y="22381"/>
                  </a:cubicBezTo>
                  <a:cubicBezTo>
                    <a:pt x="25097" y="22698"/>
                    <a:pt x="25304" y="23141"/>
                    <a:pt x="25530" y="23365"/>
                  </a:cubicBezTo>
                  <a:lnTo>
                    <a:pt x="25598" y="23436"/>
                  </a:lnTo>
                  <a:cubicBezTo>
                    <a:pt x="25712" y="23547"/>
                    <a:pt x="25860" y="23603"/>
                    <a:pt x="26007" y="23603"/>
                  </a:cubicBezTo>
                  <a:cubicBezTo>
                    <a:pt x="26155" y="23603"/>
                    <a:pt x="26302" y="23547"/>
                    <a:pt x="26414" y="23436"/>
                  </a:cubicBezTo>
                  <a:lnTo>
                    <a:pt x="32923" y="16926"/>
                  </a:lnTo>
                  <a:cubicBezTo>
                    <a:pt x="33150" y="16700"/>
                    <a:pt x="33150" y="16338"/>
                    <a:pt x="32923" y="16111"/>
                  </a:cubicBezTo>
                  <a:lnTo>
                    <a:pt x="26417" y="9602"/>
                  </a:lnTo>
                  <a:cubicBezTo>
                    <a:pt x="26194" y="9375"/>
                    <a:pt x="26194" y="9010"/>
                    <a:pt x="26417" y="8783"/>
                  </a:cubicBezTo>
                  <a:lnTo>
                    <a:pt x="26533" y="8670"/>
                  </a:lnTo>
                  <a:cubicBezTo>
                    <a:pt x="26760" y="8443"/>
                    <a:pt x="27203" y="8233"/>
                    <a:pt x="27517" y="8204"/>
                  </a:cubicBezTo>
                  <a:cubicBezTo>
                    <a:pt x="27517" y="8204"/>
                    <a:pt x="28400" y="8117"/>
                    <a:pt x="28950" y="7570"/>
                  </a:cubicBezTo>
                  <a:cubicBezTo>
                    <a:pt x="29918" y="6628"/>
                    <a:pt x="29927" y="5079"/>
                    <a:pt x="28973" y="4124"/>
                  </a:cubicBezTo>
                  <a:cubicBezTo>
                    <a:pt x="28500" y="3650"/>
                    <a:pt x="27879" y="3413"/>
                    <a:pt x="27259" y="3413"/>
                  </a:cubicBezTo>
                  <a:cubicBezTo>
                    <a:pt x="26629" y="3413"/>
                    <a:pt x="25999" y="3658"/>
                    <a:pt x="25524" y="4144"/>
                  </a:cubicBezTo>
                  <a:lnTo>
                    <a:pt x="25524" y="4147"/>
                  </a:lnTo>
                  <a:cubicBezTo>
                    <a:pt x="24977" y="4694"/>
                    <a:pt x="24890" y="5577"/>
                    <a:pt x="24890" y="5577"/>
                  </a:cubicBezTo>
                  <a:cubicBezTo>
                    <a:pt x="24861" y="5894"/>
                    <a:pt x="24650" y="6337"/>
                    <a:pt x="24427" y="6560"/>
                  </a:cubicBezTo>
                  <a:lnTo>
                    <a:pt x="24311" y="6677"/>
                  </a:lnTo>
                  <a:cubicBezTo>
                    <a:pt x="24198" y="6789"/>
                    <a:pt x="24050" y="6844"/>
                    <a:pt x="23901" y="6844"/>
                  </a:cubicBezTo>
                  <a:cubicBezTo>
                    <a:pt x="23753" y="6844"/>
                    <a:pt x="23605" y="6789"/>
                    <a:pt x="23492" y="6677"/>
                  </a:cubicBezTo>
                  <a:lnTo>
                    <a:pt x="16983" y="168"/>
                  </a:lnTo>
                  <a:cubicBezTo>
                    <a:pt x="16871" y="56"/>
                    <a:pt x="16724" y="0"/>
                    <a:pt x="16576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3C3CE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66"/>
            <p:cNvSpPr/>
            <p:nvPr/>
          </p:nvSpPr>
          <p:spPr>
            <a:xfrm>
              <a:off x="1691707" y="3184996"/>
              <a:ext cx="378488" cy="377259"/>
            </a:xfrm>
            <a:custGeom>
              <a:rect b="b" l="l" r="r" t="t"/>
              <a:pathLst>
                <a:path extrusionOk="0" h="32848" w="32955">
                  <a:moveTo>
                    <a:pt x="16478" y="1"/>
                  </a:moveTo>
                  <a:cubicBezTo>
                    <a:pt x="16331" y="1"/>
                    <a:pt x="16185" y="57"/>
                    <a:pt x="16073" y="168"/>
                  </a:cubicBezTo>
                  <a:lnTo>
                    <a:pt x="9603" y="6639"/>
                  </a:lnTo>
                  <a:cubicBezTo>
                    <a:pt x="9489" y="6752"/>
                    <a:pt x="9342" y="6809"/>
                    <a:pt x="9195" y="6809"/>
                  </a:cubicBezTo>
                  <a:cubicBezTo>
                    <a:pt x="9048" y="6809"/>
                    <a:pt x="8900" y="6752"/>
                    <a:pt x="8787" y="6639"/>
                  </a:cubicBezTo>
                  <a:lnTo>
                    <a:pt x="8674" y="6526"/>
                  </a:lnTo>
                  <a:cubicBezTo>
                    <a:pt x="8451" y="6303"/>
                    <a:pt x="8244" y="5863"/>
                    <a:pt x="8211" y="5545"/>
                  </a:cubicBezTo>
                  <a:cubicBezTo>
                    <a:pt x="8211" y="5545"/>
                    <a:pt x="8127" y="4669"/>
                    <a:pt x="7581" y="4125"/>
                  </a:cubicBezTo>
                  <a:cubicBezTo>
                    <a:pt x="7109" y="3646"/>
                    <a:pt x="6488" y="3407"/>
                    <a:pt x="5867" y="3407"/>
                  </a:cubicBezTo>
                  <a:cubicBezTo>
                    <a:pt x="5251" y="3407"/>
                    <a:pt x="4634" y="3642"/>
                    <a:pt x="4164" y="4112"/>
                  </a:cubicBezTo>
                  <a:cubicBezTo>
                    <a:pt x="3219" y="5057"/>
                    <a:pt x="3226" y="6590"/>
                    <a:pt x="4177" y="7529"/>
                  </a:cubicBezTo>
                  <a:cubicBezTo>
                    <a:pt x="4721" y="8075"/>
                    <a:pt x="5601" y="8160"/>
                    <a:pt x="5601" y="8160"/>
                  </a:cubicBezTo>
                  <a:cubicBezTo>
                    <a:pt x="5914" y="8189"/>
                    <a:pt x="6354" y="8399"/>
                    <a:pt x="6578" y="8622"/>
                  </a:cubicBezTo>
                  <a:lnTo>
                    <a:pt x="6694" y="8735"/>
                  </a:lnTo>
                  <a:cubicBezTo>
                    <a:pt x="6914" y="8962"/>
                    <a:pt x="6914" y="9324"/>
                    <a:pt x="6694" y="9548"/>
                  </a:cubicBezTo>
                  <a:lnTo>
                    <a:pt x="223" y="16018"/>
                  </a:lnTo>
                  <a:cubicBezTo>
                    <a:pt x="0" y="16245"/>
                    <a:pt x="0" y="16607"/>
                    <a:pt x="223" y="16830"/>
                  </a:cubicBezTo>
                  <a:lnTo>
                    <a:pt x="6694" y="23301"/>
                  </a:lnTo>
                  <a:cubicBezTo>
                    <a:pt x="6917" y="23527"/>
                    <a:pt x="6917" y="23890"/>
                    <a:pt x="6694" y="24113"/>
                  </a:cubicBezTo>
                  <a:lnTo>
                    <a:pt x="6688" y="24119"/>
                  </a:lnTo>
                  <a:cubicBezTo>
                    <a:pt x="6464" y="24343"/>
                    <a:pt x="6024" y="24550"/>
                    <a:pt x="5711" y="24579"/>
                  </a:cubicBezTo>
                  <a:cubicBezTo>
                    <a:pt x="5711" y="24579"/>
                    <a:pt x="4831" y="24666"/>
                    <a:pt x="4287" y="25210"/>
                  </a:cubicBezTo>
                  <a:cubicBezTo>
                    <a:pt x="3346" y="26151"/>
                    <a:pt x="3346" y="27675"/>
                    <a:pt x="4287" y="28616"/>
                  </a:cubicBezTo>
                  <a:cubicBezTo>
                    <a:pt x="4756" y="29085"/>
                    <a:pt x="5372" y="29320"/>
                    <a:pt x="5989" y="29320"/>
                  </a:cubicBezTo>
                  <a:cubicBezTo>
                    <a:pt x="6605" y="29320"/>
                    <a:pt x="7221" y="29085"/>
                    <a:pt x="7691" y="28616"/>
                  </a:cubicBezTo>
                  <a:cubicBezTo>
                    <a:pt x="8237" y="28070"/>
                    <a:pt x="8321" y="27193"/>
                    <a:pt x="8321" y="27193"/>
                  </a:cubicBezTo>
                  <a:cubicBezTo>
                    <a:pt x="8354" y="26876"/>
                    <a:pt x="8561" y="26436"/>
                    <a:pt x="8784" y="26213"/>
                  </a:cubicBezTo>
                  <a:lnTo>
                    <a:pt x="8787" y="26209"/>
                  </a:lnTo>
                  <a:cubicBezTo>
                    <a:pt x="8900" y="26098"/>
                    <a:pt x="9048" y="26042"/>
                    <a:pt x="9195" y="26042"/>
                  </a:cubicBezTo>
                  <a:cubicBezTo>
                    <a:pt x="9341" y="26042"/>
                    <a:pt x="9488" y="26098"/>
                    <a:pt x="9599" y="26209"/>
                  </a:cubicBezTo>
                  <a:lnTo>
                    <a:pt x="16070" y="32680"/>
                  </a:lnTo>
                  <a:cubicBezTo>
                    <a:pt x="16183" y="32792"/>
                    <a:pt x="16330" y="32847"/>
                    <a:pt x="16478" y="32847"/>
                  </a:cubicBezTo>
                  <a:cubicBezTo>
                    <a:pt x="16625" y="32847"/>
                    <a:pt x="16772" y="32792"/>
                    <a:pt x="16885" y="32680"/>
                  </a:cubicBezTo>
                  <a:lnTo>
                    <a:pt x="23356" y="26209"/>
                  </a:lnTo>
                  <a:cubicBezTo>
                    <a:pt x="23579" y="25983"/>
                    <a:pt x="23579" y="25620"/>
                    <a:pt x="23356" y="25397"/>
                  </a:cubicBezTo>
                  <a:lnTo>
                    <a:pt x="23281" y="25326"/>
                  </a:lnTo>
                  <a:cubicBezTo>
                    <a:pt x="23058" y="25103"/>
                    <a:pt x="22618" y="24893"/>
                    <a:pt x="22304" y="24863"/>
                  </a:cubicBezTo>
                  <a:cubicBezTo>
                    <a:pt x="22304" y="24863"/>
                    <a:pt x="21428" y="24779"/>
                    <a:pt x="20881" y="24233"/>
                  </a:cubicBezTo>
                  <a:cubicBezTo>
                    <a:pt x="19939" y="23294"/>
                    <a:pt x="19943" y="21767"/>
                    <a:pt x="20881" y="20829"/>
                  </a:cubicBezTo>
                  <a:cubicBezTo>
                    <a:pt x="21351" y="20358"/>
                    <a:pt x="21968" y="20123"/>
                    <a:pt x="22584" y="20123"/>
                  </a:cubicBezTo>
                  <a:cubicBezTo>
                    <a:pt x="23200" y="20123"/>
                    <a:pt x="23817" y="20358"/>
                    <a:pt x="24287" y="20829"/>
                  </a:cubicBezTo>
                  <a:cubicBezTo>
                    <a:pt x="24831" y="21373"/>
                    <a:pt x="24918" y="22253"/>
                    <a:pt x="24918" y="22253"/>
                  </a:cubicBezTo>
                  <a:cubicBezTo>
                    <a:pt x="24947" y="22566"/>
                    <a:pt x="25155" y="23006"/>
                    <a:pt x="25378" y="23230"/>
                  </a:cubicBezTo>
                  <a:lnTo>
                    <a:pt x="25449" y="23301"/>
                  </a:lnTo>
                  <a:cubicBezTo>
                    <a:pt x="25562" y="23412"/>
                    <a:pt x="25709" y="23468"/>
                    <a:pt x="25856" y="23468"/>
                  </a:cubicBezTo>
                  <a:cubicBezTo>
                    <a:pt x="26003" y="23468"/>
                    <a:pt x="26149" y="23412"/>
                    <a:pt x="26261" y="23301"/>
                  </a:cubicBezTo>
                  <a:lnTo>
                    <a:pt x="32732" y="16830"/>
                  </a:lnTo>
                  <a:cubicBezTo>
                    <a:pt x="32955" y="16607"/>
                    <a:pt x="32955" y="16245"/>
                    <a:pt x="32732" y="16018"/>
                  </a:cubicBezTo>
                  <a:lnTo>
                    <a:pt x="26261" y="9548"/>
                  </a:lnTo>
                  <a:cubicBezTo>
                    <a:pt x="26149" y="9436"/>
                    <a:pt x="26003" y="9380"/>
                    <a:pt x="25856" y="9380"/>
                  </a:cubicBezTo>
                  <a:cubicBezTo>
                    <a:pt x="25709" y="9380"/>
                    <a:pt x="25562" y="9436"/>
                    <a:pt x="25449" y="9548"/>
                  </a:cubicBezTo>
                  <a:lnTo>
                    <a:pt x="25381" y="9615"/>
                  </a:lnTo>
                  <a:cubicBezTo>
                    <a:pt x="25158" y="9839"/>
                    <a:pt x="24951" y="10279"/>
                    <a:pt x="24918" y="10596"/>
                  </a:cubicBezTo>
                  <a:cubicBezTo>
                    <a:pt x="24918" y="10596"/>
                    <a:pt x="24834" y="11473"/>
                    <a:pt x="24291" y="12019"/>
                  </a:cubicBezTo>
                  <a:cubicBezTo>
                    <a:pt x="23820" y="12488"/>
                    <a:pt x="23204" y="12723"/>
                    <a:pt x="22587" y="12723"/>
                  </a:cubicBezTo>
                  <a:cubicBezTo>
                    <a:pt x="21971" y="12723"/>
                    <a:pt x="21355" y="12488"/>
                    <a:pt x="20884" y="12019"/>
                  </a:cubicBezTo>
                  <a:cubicBezTo>
                    <a:pt x="19946" y="11078"/>
                    <a:pt x="19946" y="9554"/>
                    <a:pt x="20884" y="8613"/>
                  </a:cubicBezTo>
                  <a:cubicBezTo>
                    <a:pt x="21428" y="8069"/>
                    <a:pt x="22308" y="7985"/>
                    <a:pt x="22308" y="7985"/>
                  </a:cubicBezTo>
                  <a:cubicBezTo>
                    <a:pt x="22621" y="7953"/>
                    <a:pt x="23061" y="7745"/>
                    <a:pt x="23285" y="7522"/>
                  </a:cubicBezTo>
                  <a:lnTo>
                    <a:pt x="23356" y="7454"/>
                  </a:lnTo>
                  <a:cubicBezTo>
                    <a:pt x="23579" y="7228"/>
                    <a:pt x="23579" y="6865"/>
                    <a:pt x="23356" y="6639"/>
                  </a:cubicBezTo>
                  <a:lnTo>
                    <a:pt x="16885" y="168"/>
                  </a:lnTo>
                  <a:cubicBezTo>
                    <a:pt x="16772" y="57"/>
                    <a:pt x="16625" y="1"/>
                    <a:pt x="16478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66"/>
            <p:cNvSpPr/>
            <p:nvPr/>
          </p:nvSpPr>
          <p:spPr>
            <a:xfrm>
              <a:off x="1499792" y="2993162"/>
              <a:ext cx="378523" cy="377213"/>
            </a:xfrm>
            <a:custGeom>
              <a:rect b="b" l="l" r="r" t="t"/>
              <a:pathLst>
                <a:path extrusionOk="0" h="32844" w="32958">
                  <a:moveTo>
                    <a:pt x="16479" y="0"/>
                  </a:moveTo>
                  <a:cubicBezTo>
                    <a:pt x="16332" y="0"/>
                    <a:pt x="16185" y="56"/>
                    <a:pt x="16073" y="168"/>
                  </a:cubicBezTo>
                  <a:lnTo>
                    <a:pt x="9602" y="6638"/>
                  </a:lnTo>
                  <a:cubicBezTo>
                    <a:pt x="9489" y="6750"/>
                    <a:pt x="9342" y="6806"/>
                    <a:pt x="9195" y="6806"/>
                  </a:cubicBezTo>
                  <a:cubicBezTo>
                    <a:pt x="9048" y="6806"/>
                    <a:pt x="8902" y="6750"/>
                    <a:pt x="8790" y="6638"/>
                  </a:cubicBezTo>
                  <a:lnTo>
                    <a:pt x="8784" y="6632"/>
                  </a:lnTo>
                  <a:cubicBezTo>
                    <a:pt x="8561" y="6408"/>
                    <a:pt x="8354" y="5968"/>
                    <a:pt x="8324" y="5655"/>
                  </a:cubicBezTo>
                  <a:cubicBezTo>
                    <a:pt x="8324" y="5655"/>
                    <a:pt x="8237" y="4775"/>
                    <a:pt x="7694" y="4231"/>
                  </a:cubicBezTo>
                  <a:cubicBezTo>
                    <a:pt x="7222" y="3753"/>
                    <a:pt x="6600" y="3514"/>
                    <a:pt x="5978" y="3514"/>
                  </a:cubicBezTo>
                  <a:cubicBezTo>
                    <a:pt x="5362" y="3514"/>
                    <a:pt x="4745" y="3748"/>
                    <a:pt x="4274" y="4218"/>
                  </a:cubicBezTo>
                  <a:cubicBezTo>
                    <a:pt x="3329" y="5163"/>
                    <a:pt x="3336" y="6696"/>
                    <a:pt x="4287" y="7635"/>
                  </a:cubicBezTo>
                  <a:cubicBezTo>
                    <a:pt x="4834" y="8181"/>
                    <a:pt x="5710" y="8269"/>
                    <a:pt x="5710" y="8269"/>
                  </a:cubicBezTo>
                  <a:cubicBezTo>
                    <a:pt x="6024" y="8298"/>
                    <a:pt x="6464" y="8505"/>
                    <a:pt x="6687" y="8728"/>
                  </a:cubicBezTo>
                  <a:lnTo>
                    <a:pt x="6694" y="8735"/>
                  </a:lnTo>
                  <a:cubicBezTo>
                    <a:pt x="6917" y="8958"/>
                    <a:pt x="6917" y="9320"/>
                    <a:pt x="6694" y="9547"/>
                  </a:cubicBezTo>
                  <a:lnTo>
                    <a:pt x="223" y="16017"/>
                  </a:lnTo>
                  <a:cubicBezTo>
                    <a:pt x="0" y="16241"/>
                    <a:pt x="0" y="16603"/>
                    <a:pt x="223" y="16829"/>
                  </a:cubicBezTo>
                  <a:lnTo>
                    <a:pt x="6694" y="23300"/>
                  </a:lnTo>
                  <a:cubicBezTo>
                    <a:pt x="6805" y="23412"/>
                    <a:pt x="6952" y="23467"/>
                    <a:pt x="7099" y="23467"/>
                  </a:cubicBezTo>
                  <a:cubicBezTo>
                    <a:pt x="7245" y="23467"/>
                    <a:pt x="7393" y="23412"/>
                    <a:pt x="7506" y="23300"/>
                  </a:cubicBezTo>
                  <a:lnTo>
                    <a:pt x="7577" y="23229"/>
                  </a:lnTo>
                  <a:cubicBezTo>
                    <a:pt x="7800" y="23006"/>
                    <a:pt x="8007" y="22566"/>
                    <a:pt x="8040" y="22248"/>
                  </a:cubicBezTo>
                  <a:cubicBezTo>
                    <a:pt x="8040" y="22248"/>
                    <a:pt x="8124" y="21372"/>
                    <a:pt x="8667" y="20825"/>
                  </a:cubicBezTo>
                  <a:cubicBezTo>
                    <a:pt x="9138" y="20347"/>
                    <a:pt x="9760" y="20108"/>
                    <a:pt x="10383" y="20108"/>
                  </a:cubicBezTo>
                  <a:cubicBezTo>
                    <a:pt x="11000" y="20108"/>
                    <a:pt x="11617" y="20343"/>
                    <a:pt x="12087" y="20815"/>
                  </a:cubicBezTo>
                  <a:cubicBezTo>
                    <a:pt x="13032" y="21760"/>
                    <a:pt x="13025" y="23293"/>
                    <a:pt x="12074" y="24232"/>
                  </a:cubicBezTo>
                  <a:cubicBezTo>
                    <a:pt x="11531" y="24775"/>
                    <a:pt x="10651" y="24863"/>
                    <a:pt x="10651" y="24863"/>
                  </a:cubicBezTo>
                  <a:cubicBezTo>
                    <a:pt x="10337" y="24892"/>
                    <a:pt x="9897" y="25099"/>
                    <a:pt x="9674" y="25322"/>
                  </a:cubicBezTo>
                  <a:lnTo>
                    <a:pt x="9602" y="25393"/>
                  </a:lnTo>
                  <a:cubicBezTo>
                    <a:pt x="9376" y="25620"/>
                    <a:pt x="9376" y="25982"/>
                    <a:pt x="9602" y="26205"/>
                  </a:cubicBezTo>
                  <a:lnTo>
                    <a:pt x="16073" y="32676"/>
                  </a:lnTo>
                  <a:cubicBezTo>
                    <a:pt x="16185" y="32787"/>
                    <a:pt x="16331" y="32843"/>
                    <a:pt x="16478" y="32843"/>
                  </a:cubicBezTo>
                  <a:cubicBezTo>
                    <a:pt x="16625" y="32843"/>
                    <a:pt x="16772" y="32787"/>
                    <a:pt x="16885" y="32676"/>
                  </a:cubicBezTo>
                  <a:lnTo>
                    <a:pt x="23356" y="26205"/>
                  </a:lnTo>
                  <a:cubicBezTo>
                    <a:pt x="23579" y="25982"/>
                    <a:pt x="23579" y="25620"/>
                    <a:pt x="23356" y="25393"/>
                  </a:cubicBezTo>
                  <a:lnTo>
                    <a:pt x="23288" y="25325"/>
                  </a:lnTo>
                  <a:cubicBezTo>
                    <a:pt x="23061" y="25102"/>
                    <a:pt x="22621" y="24895"/>
                    <a:pt x="22307" y="24866"/>
                  </a:cubicBezTo>
                  <a:cubicBezTo>
                    <a:pt x="22307" y="24866"/>
                    <a:pt x="21431" y="24778"/>
                    <a:pt x="20884" y="24235"/>
                  </a:cubicBezTo>
                  <a:cubicBezTo>
                    <a:pt x="19942" y="23293"/>
                    <a:pt x="19942" y="21770"/>
                    <a:pt x="20884" y="20828"/>
                  </a:cubicBezTo>
                  <a:cubicBezTo>
                    <a:pt x="21354" y="20359"/>
                    <a:pt x="21971" y="20125"/>
                    <a:pt x="22587" y="20125"/>
                  </a:cubicBezTo>
                  <a:cubicBezTo>
                    <a:pt x="23203" y="20125"/>
                    <a:pt x="23820" y="20359"/>
                    <a:pt x="24291" y="20828"/>
                  </a:cubicBezTo>
                  <a:cubicBezTo>
                    <a:pt x="24834" y="21372"/>
                    <a:pt x="24918" y="22252"/>
                    <a:pt x="24918" y="22252"/>
                  </a:cubicBezTo>
                  <a:cubicBezTo>
                    <a:pt x="24951" y="22566"/>
                    <a:pt x="25158" y="23006"/>
                    <a:pt x="25381" y="23229"/>
                  </a:cubicBezTo>
                  <a:lnTo>
                    <a:pt x="25452" y="23300"/>
                  </a:lnTo>
                  <a:cubicBezTo>
                    <a:pt x="25564" y="23412"/>
                    <a:pt x="25710" y="23467"/>
                    <a:pt x="25857" y="23467"/>
                  </a:cubicBezTo>
                  <a:cubicBezTo>
                    <a:pt x="26004" y="23467"/>
                    <a:pt x="26151" y="23412"/>
                    <a:pt x="26264" y="23300"/>
                  </a:cubicBezTo>
                  <a:lnTo>
                    <a:pt x="32735" y="16829"/>
                  </a:lnTo>
                  <a:cubicBezTo>
                    <a:pt x="32958" y="16603"/>
                    <a:pt x="32958" y="16241"/>
                    <a:pt x="32735" y="16017"/>
                  </a:cubicBezTo>
                  <a:lnTo>
                    <a:pt x="26264" y="9547"/>
                  </a:lnTo>
                  <a:cubicBezTo>
                    <a:pt x="26041" y="9320"/>
                    <a:pt x="26041" y="8958"/>
                    <a:pt x="26264" y="8735"/>
                  </a:cubicBezTo>
                  <a:lnTo>
                    <a:pt x="26377" y="8618"/>
                  </a:lnTo>
                  <a:cubicBezTo>
                    <a:pt x="26600" y="8395"/>
                    <a:pt x="27044" y="8188"/>
                    <a:pt x="27358" y="8156"/>
                  </a:cubicBezTo>
                  <a:cubicBezTo>
                    <a:pt x="27358" y="8156"/>
                    <a:pt x="28234" y="8071"/>
                    <a:pt x="28781" y="7528"/>
                  </a:cubicBezTo>
                  <a:cubicBezTo>
                    <a:pt x="29732" y="6590"/>
                    <a:pt x="29739" y="5056"/>
                    <a:pt x="28791" y="4108"/>
                  </a:cubicBezTo>
                  <a:cubicBezTo>
                    <a:pt x="28321" y="3638"/>
                    <a:pt x="27705" y="3404"/>
                    <a:pt x="27090" y="3404"/>
                  </a:cubicBezTo>
                  <a:cubicBezTo>
                    <a:pt x="26468" y="3404"/>
                    <a:pt x="25846" y="3643"/>
                    <a:pt x="25374" y="4121"/>
                  </a:cubicBezTo>
                  <a:cubicBezTo>
                    <a:pt x="24831" y="4665"/>
                    <a:pt x="24743" y="5545"/>
                    <a:pt x="24743" y="5545"/>
                  </a:cubicBezTo>
                  <a:cubicBezTo>
                    <a:pt x="24714" y="5858"/>
                    <a:pt x="24507" y="6298"/>
                    <a:pt x="24284" y="6522"/>
                  </a:cubicBezTo>
                  <a:lnTo>
                    <a:pt x="24168" y="6638"/>
                  </a:lnTo>
                  <a:cubicBezTo>
                    <a:pt x="24056" y="6750"/>
                    <a:pt x="23909" y="6806"/>
                    <a:pt x="23762" y="6806"/>
                  </a:cubicBezTo>
                  <a:cubicBezTo>
                    <a:pt x="23614" y="6806"/>
                    <a:pt x="23467" y="6750"/>
                    <a:pt x="23356" y="6638"/>
                  </a:cubicBezTo>
                  <a:lnTo>
                    <a:pt x="16885" y="168"/>
                  </a:lnTo>
                  <a:cubicBezTo>
                    <a:pt x="16773" y="56"/>
                    <a:pt x="16626" y="0"/>
                    <a:pt x="16479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8621" name="Shape 86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2" name="Google Shape;8622;p67"/>
          <p:cNvGrpSpPr/>
          <p:nvPr/>
        </p:nvGrpSpPr>
        <p:grpSpPr>
          <a:xfrm>
            <a:off x="729238" y="1179665"/>
            <a:ext cx="1636117" cy="1526144"/>
            <a:chOff x="729238" y="1179665"/>
            <a:chExt cx="1636117" cy="1526144"/>
          </a:xfrm>
        </p:grpSpPr>
        <p:grpSp>
          <p:nvGrpSpPr>
            <p:cNvPr id="8623" name="Google Shape;8623;p67"/>
            <p:cNvGrpSpPr/>
            <p:nvPr/>
          </p:nvGrpSpPr>
          <p:grpSpPr>
            <a:xfrm>
              <a:off x="729238" y="1179665"/>
              <a:ext cx="80700" cy="1526144"/>
              <a:chOff x="729238" y="1179665"/>
              <a:chExt cx="80700" cy="1526144"/>
            </a:xfrm>
          </p:grpSpPr>
          <p:sp>
            <p:nvSpPr>
              <p:cNvPr id="8624" name="Google Shape;8624;p67"/>
              <p:cNvSpPr/>
              <p:nvPr/>
            </p:nvSpPr>
            <p:spPr>
              <a:xfrm>
                <a:off x="72923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67"/>
              <p:cNvSpPr/>
              <p:nvPr/>
            </p:nvSpPr>
            <p:spPr>
              <a:xfrm>
                <a:off x="72923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67"/>
              <p:cNvSpPr/>
              <p:nvPr/>
            </p:nvSpPr>
            <p:spPr>
              <a:xfrm>
                <a:off x="72923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67"/>
              <p:cNvSpPr/>
              <p:nvPr/>
            </p:nvSpPr>
            <p:spPr>
              <a:xfrm>
                <a:off x="72923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67"/>
              <p:cNvSpPr/>
              <p:nvPr/>
            </p:nvSpPr>
            <p:spPr>
              <a:xfrm>
                <a:off x="729238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67"/>
              <p:cNvSpPr/>
              <p:nvPr/>
            </p:nvSpPr>
            <p:spPr>
              <a:xfrm>
                <a:off x="729238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67"/>
              <p:cNvSpPr/>
              <p:nvPr/>
            </p:nvSpPr>
            <p:spPr>
              <a:xfrm>
                <a:off x="72923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67"/>
              <p:cNvSpPr/>
              <p:nvPr/>
            </p:nvSpPr>
            <p:spPr>
              <a:xfrm>
                <a:off x="72923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7"/>
              <p:cNvSpPr/>
              <p:nvPr/>
            </p:nvSpPr>
            <p:spPr>
              <a:xfrm>
                <a:off x="72923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7"/>
              <p:cNvSpPr/>
              <p:nvPr/>
            </p:nvSpPr>
            <p:spPr>
              <a:xfrm>
                <a:off x="72923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34" name="Google Shape;8634;p67"/>
            <p:cNvGrpSpPr/>
            <p:nvPr/>
          </p:nvGrpSpPr>
          <p:grpSpPr>
            <a:xfrm>
              <a:off x="903098" y="1179665"/>
              <a:ext cx="80700" cy="1526144"/>
              <a:chOff x="903098" y="1179665"/>
              <a:chExt cx="80700" cy="1526144"/>
            </a:xfrm>
          </p:grpSpPr>
          <p:sp>
            <p:nvSpPr>
              <p:cNvPr id="8635" name="Google Shape;8635;p67"/>
              <p:cNvSpPr/>
              <p:nvPr/>
            </p:nvSpPr>
            <p:spPr>
              <a:xfrm>
                <a:off x="90309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67"/>
              <p:cNvSpPr/>
              <p:nvPr/>
            </p:nvSpPr>
            <p:spPr>
              <a:xfrm>
                <a:off x="90309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67"/>
              <p:cNvSpPr/>
              <p:nvPr/>
            </p:nvSpPr>
            <p:spPr>
              <a:xfrm>
                <a:off x="90309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67"/>
              <p:cNvSpPr/>
              <p:nvPr/>
            </p:nvSpPr>
            <p:spPr>
              <a:xfrm>
                <a:off x="90309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67"/>
              <p:cNvSpPr/>
              <p:nvPr/>
            </p:nvSpPr>
            <p:spPr>
              <a:xfrm>
                <a:off x="90309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67"/>
              <p:cNvSpPr/>
              <p:nvPr/>
            </p:nvSpPr>
            <p:spPr>
              <a:xfrm>
                <a:off x="90309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67"/>
              <p:cNvSpPr/>
              <p:nvPr/>
            </p:nvSpPr>
            <p:spPr>
              <a:xfrm>
                <a:off x="903098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67"/>
              <p:cNvSpPr/>
              <p:nvPr/>
            </p:nvSpPr>
            <p:spPr>
              <a:xfrm>
                <a:off x="90309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67"/>
              <p:cNvSpPr/>
              <p:nvPr/>
            </p:nvSpPr>
            <p:spPr>
              <a:xfrm>
                <a:off x="90309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67"/>
              <p:cNvSpPr/>
              <p:nvPr/>
            </p:nvSpPr>
            <p:spPr>
              <a:xfrm>
                <a:off x="90309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45" name="Google Shape;8645;p67"/>
            <p:cNvGrpSpPr/>
            <p:nvPr/>
          </p:nvGrpSpPr>
          <p:grpSpPr>
            <a:xfrm>
              <a:off x="1076958" y="1179665"/>
              <a:ext cx="80700" cy="1526144"/>
              <a:chOff x="1076958" y="1179665"/>
              <a:chExt cx="80700" cy="1526144"/>
            </a:xfrm>
          </p:grpSpPr>
          <p:sp>
            <p:nvSpPr>
              <p:cNvPr id="8646" name="Google Shape;8646;p67"/>
              <p:cNvSpPr/>
              <p:nvPr/>
            </p:nvSpPr>
            <p:spPr>
              <a:xfrm>
                <a:off x="1076958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67"/>
              <p:cNvSpPr/>
              <p:nvPr/>
            </p:nvSpPr>
            <p:spPr>
              <a:xfrm>
                <a:off x="1076958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67"/>
              <p:cNvSpPr/>
              <p:nvPr/>
            </p:nvSpPr>
            <p:spPr>
              <a:xfrm>
                <a:off x="1076958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7"/>
              <p:cNvSpPr/>
              <p:nvPr/>
            </p:nvSpPr>
            <p:spPr>
              <a:xfrm>
                <a:off x="1076958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7"/>
              <p:cNvSpPr/>
              <p:nvPr/>
            </p:nvSpPr>
            <p:spPr>
              <a:xfrm>
                <a:off x="1076958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7"/>
              <p:cNvSpPr/>
              <p:nvPr/>
            </p:nvSpPr>
            <p:spPr>
              <a:xfrm>
                <a:off x="1076958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67"/>
              <p:cNvSpPr/>
              <p:nvPr/>
            </p:nvSpPr>
            <p:spPr>
              <a:xfrm>
                <a:off x="1076958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67"/>
              <p:cNvSpPr/>
              <p:nvPr/>
            </p:nvSpPr>
            <p:spPr>
              <a:xfrm>
                <a:off x="1076958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67"/>
              <p:cNvSpPr/>
              <p:nvPr/>
            </p:nvSpPr>
            <p:spPr>
              <a:xfrm>
                <a:off x="1076958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67"/>
              <p:cNvSpPr/>
              <p:nvPr/>
            </p:nvSpPr>
            <p:spPr>
              <a:xfrm>
                <a:off x="1076958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56" name="Google Shape;8656;p67"/>
            <p:cNvGrpSpPr/>
            <p:nvPr/>
          </p:nvGrpSpPr>
          <p:grpSpPr>
            <a:xfrm>
              <a:off x="1247707" y="1179665"/>
              <a:ext cx="80700" cy="1526144"/>
              <a:chOff x="1247707" y="1179665"/>
              <a:chExt cx="80700" cy="1526144"/>
            </a:xfrm>
          </p:grpSpPr>
          <p:sp>
            <p:nvSpPr>
              <p:cNvPr id="8657" name="Google Shape;8657;p67"/>
              <p:cNvSpPr/>
              <p:nvPr/>
            </p:nvSpPr>
            <p:spPr>
              <a:xfrm>
                <a:off x="124770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67"/>
              <p:cNvSpPr/>
              <p:nvPr/>
            </p:nvSpPr>
            <p:spPr>
              <a:xfrm>
                <a:off x="124770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7"/>
              <p:cNvSpPr/>
              <p:nvPr/>
            </p:nvSpPr>
            <p:spPr>
              <a:xfrm>
                <a:off x="124770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7"/>
              <p:cNvSpPr/>
              <p:nvPr/>
            </p:nvSpPr>
            <p:spPr>
              <a:xfrm>
                <a:off x="1247707" y="166175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67"/>
              <p:cNvSpPr/>
              <p:nvPr/>
            </p:nvSpPr>
            <p:spPr>
              <a:xfrm>
                <a:off x="1247707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67"/>
              <p:cNvSpPr/>
              <p:nvPr/>
            </p:nvSpPr>
            <p:spPr>
              <a:xfrm>
                <a:off x="1247707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67"/>
              <p:cNvSpPr/>
              <p:nvPr/>
            </p:nvSpPr>
            <p:spPr>
              <a:xfrm>
                <a:off x="124770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67"/>
              <p:cNvSpPr/>
              <p:nvPr/>
            </p:nvSpPr>
            <p:spPr>
              <a:xfrm>
                <a:off x="124770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67"/>
              <p:cNvSpPr/>
              <p:nvPr/>
            </p:nvSpPr>
            <p:spPr>
              <a:xfrm>
                <a:off x="124770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67"/>
              <p:cNvSpPr/>
              <p:nvPr/>
            </p:nvSpPr>
            <p:spPr>
              <a:xfrm>
                <a:off x="124770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67" name="Google Shape;8667;p67"/>
            <p:cNvGrpSpPr/>
            <p:nvPr/>
          </p:nvGrpSpPr>
          <p:grpSpPr>
            <a:xfrm>
              <a:off x="1421567" y="1179665"/>
              <a:ext cx="80700" cy="1526144"/>
              <a:chOff x="1421567" y="1179665"/>
              <a:chExt cx="80700" cy="1526144"/>
            </a:xfrm>
          </p:grpSpPr>
          <p:sp>
            <p:nvSpPr>
              <p:cNvPr id="8668" name="Google Shape;8668;p67"/>
              <p:cNvSpPr/>
              <p:nvPr/>
            </p:nvSpPr>
            <p:spPr>
              <a:xfrm>
                <a:off x="142156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67"/>
              <p:cNvSpPr/>
              <p:nvPr/>
            </p:nvSpPr>
            <p:spPr>
              <a:xfrm>
                <a:off x="142156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67"/>
              <p:cNvSpPr/>
              <p:nvPr/>
            </p:nvSpPr>
            <p:spPr>
              <a:xfrm>
                <a:off x="142156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7"/>
              <p:cNvSpPr/>
              <p:nvPr/>
            </p:nvSpPr>
            <p:spPr>
              <a:xfrm>
                <a:off x="142156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67"/>
              <p:cNvSpPr/>
              <p:nvPr/>
            </p:nvSpPr>
            <p:spPr>
              <a:xfrm>
                <a:off x="142156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67"/>
              <p:cNvSpPr/>
              <p:nvPr/>
            </p:nvSpPr>
            <p:spPr>
              <a:xfrm>
                <a:off x="142156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67"/>
              <p:cNvSpPr/>
              <p:nvPr/>
            </p:nvSpPr>
            <p:spPr>
              <a:xfrm>
                <a:off x="142156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67"/>
              <p:cNvSpPr/>
              <p:nvPr/>
            </p:nvSpPr>
            <p:spPr>
              <a:xfrm>
                <a:off x="142156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67"/>
              <p:cNvSpPr/>
              <p:nvPr/>
            </p:nvSpPr>
            <p:spPr>
              <a:xfrm>
                <a:off x="142156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7"/>
              <p:cNvSpPr/>
              <p:nvPr/>
            </p:nvSpPr>
            <p:spPr>
              <a:xfrm>
                <a:off x="142156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78" name="Google Shape;8678;p67"/>
            <p:cNvGrpSpPr/>
            <p:nvPr/>
          </p:nvGrpSpPr>
          <p:grpSpPr>
            <a:xfrm>
              <a:off x="1592327" y="1179665"/>
              <a:ext cx="80700" cy="1526144"/>
              <a:chOff x="1592327" y="1179665"/>
              <a:chExt cx="80700" cy="1526144"/>
            </a:xfrm>
          </p:grpSpPr>
          <p:sp>
            <p:nvSpPr>
              <p:cNvPr id="8679" name="Google Shape;8679;p67"/>
              <p:cNvSpPr/>
              <p:nvPr/>
            </p:nvSpPr>
            <p:spPr>
              <a:xfrm>
                <a:off x="159232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67"/>
              <p:cNvSpPr/>
              <p:nvPr/>
            </p:nvSpPr>
            <p:spPr>
              <a:xfrm>
                <a:off x="159232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67"/>
              <p:cNvSpPr/>
              <p:nvPr/>
            </p:nvSpPr>
            <p:spPr>
              <a:xfrm>
                <a:off x="159232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67"/>
              <p:cNvSpPr/>
              <p:nvPr/>
            </p:nvSpPr>
            <p:spPr>
              <a:xfrm>
                <a:off x="159232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67"/>
              <p:cNvSpPr/>
              <p:nvPr/>
            </p:nvSpPr>
            <p:spPr>
              <a:xfrm>
                <a:off x="159232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67"/>
              <p:cNvSpPr/>
              <p:nvPr/>
            </p:nvSpPr>
            <p:spPr>
              <a:xfrm>
                <a:off x="159232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67"/>
              <p:cNvSpPr/>
              <p:nvPr/>
            </p:nvSpPr>
            <p:spPr>
              <a:xfrm>
                <a:off x="1592327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67"/>
              <p:cNvSpPr/>
              <p:nvPr/>
            </p:nvSpPr>
            <p:spPr>
              <a:xfrm>
                <a:off x="1592327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67"/>
              <p:cNvSpPr/>
              <p:nvPr/>
            </p:nvSpPr>
            <p:spPr>
              <a:xfrm>
                <a:off x="1592327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67"/>
              <p:cNvSpPr/>
              <p:nvPr/>
            </p:nvSpPr>
            <p:spPr>
              <a:xfrm>
                <a:off x="159232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89" name="Google Shape;8689;p67"/>
            <p:cNvGrpSpPr/>
            <p:nvPr/>
          </p:nvGrpSpPr>
          <p:grpSpPr>
            <a:xfrm>
              <a:off x="1766187" y="1179665"/>
              <a:ext cx="80700" cy="1526144"/>
              <a:chOff x="1766187" y="1179665"/>
              <a:chExt cx="80700" cy="1526144"/>
            </a:xfrm>
          </p:grpSpPr>
          <p:sp>
            <p:nvSpPr>
              <p:cNvPr id="8690" name="Google Shape;8690;p67"/>
              <p:cNvSpPr/>
              <p:nvPr/>
            </p:nvSpPr>
            <p:spPr>
              <a:xfrm>
                <a:off x="1766187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67"/>
              <p:cNvSpPr/>
              <p:nvPr/>
            </p:nvSpPr>
            <p:spPr>
              <a:xfrm>
                <a:off x="1766187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67"/>
              <p:cNvSpPr/>
              <p:nvPr/>
            </p:nvSpPr>
            <p:spPr>
              <a:xfrm>
                <a:off x="1766187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67"/>
              <p:cNvSpPr/>
              <p:nvPr/>
            </p:nvSpPr>
            <p:spPr>
              <a:xfrm>
                <a:off x="1766187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67"/>
              <p:cNvSpPr/>
              <p:nvPr/>
            </p:nvSpPr>
            <p:spPr>
              <a:xfrm>
                <a:off x="1766187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7"/>
              <p:cNvSpPr/>
              <p:nvPr/>
            </p:nvSpPr>
            <p:spPr>
              <a:xfrm>
                <a:off x="1766187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67"/>
              <p:cNvSpPr/>
              <p:nvPr/>
            </p:nvSpPr>
            <p:spPr>
              <a:xfrm>
                <a:off x="1766187" y="214302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67"/>
              <p:cNvSpPr/>
              <p:nvPr/>
            </p:nvSpPr>
            <p:spPr>
              <a:xfrm>
                <a:off x="1766187" y="2303717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67"/>
              <p:cNvSpPr/>
              <p:nvPr/>
            </p:nvSpPr>
            <p:spPr>
              <a:xfrm>
                <a:off x="1766187" y="2464413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67"/>
              <p:cNvSpPr/>
              <p:nvPr/>
            </p:nvSpPr>
            <p:spPr>
              <a:xfrm>
                <a:off x="1766187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00" name="Google Shape;8700;p67"/>
            <p:cNvGrpSpPr/>
            <p:nvPr/>
          </p:nvGrpSpPr>
          <p:grpSpPr>
            <a:xfrm>
              <a:off x="1936935" y="1179665"/>
              <a:ext cx="80700" cy="1526144"/>
              <a:chOff x="1936935" y="1179665"/>
              <a:chExt cx="80700" cy="1526144"/>
            </a:xfrm>
          </p:grpSpPr>
          <p:sp>
            <p:nvSpPr>
              <p:cNvPr id="8701" name="Google Shape;8701;p67"/>
              <p:cNvSpPr/>
              <p:nvPr/>
            </p:nvSpPr>
            <p:spPr>
              <a:xfrm>
                <a:off x="193693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67"/>
              <p:cNvSpPr/>
              <p:nvPr/>
            </p:nvSpPr>
            <p:spPr>
              <a:xfrm>
                <a:off x="193693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67"/>
              <p:cNvSpPr/>
              <p:nvPr/>
            </p:nvSpPr>
            <p:spPr>
              <a:xfrm>
                <a:off x="193693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67"/>
              <p:cNvSpPr/>
              <p:nvPr/>
            </p:nvSpPr>
            <p:spPr>
              <a:xfrm>
                <a:off x="193693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67"/>
              <p:cNvSpPr/>
              <p:nvPr/>
            </p:nvSpPr>
            <p:spPr>
              <a:xfrm>
                <a:off x="193693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67"/>
              <p:cNvSpPr/>
              <p:nvPr/>
            </p:nvSpPr>
            <p:spPr>
              <a:xfrm>
                <a:off x="193693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67"/>
              <p:cNvSpPr/>
              <p:nvPr/>
            </p:nvSpPr>
            <p:spPr>
              <a:xfrm>
                <a:off x="193693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67"/>
              <p:cNvSpPr/>
              <p:nvPr/>
            </p:nvSpPr>
            <p:spPr>
              <a:xfrm>
                <a:off x="193693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67"/>
              <p:cNvSpPr/>
              <p:nvPr/>
            </p:nvSpPr>
            <p:spPr>
              <a:xfrm>
                <a:off x="193693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67"/>
              <p:cNvSpPr/>
              <p:nvPr/>
            </p:nvSpPr>
            <p:spPr>
              <a:xfrm>
                <a:off x="193693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11" name="Google Shape;8711;p67"/>
            <p:cNvGrpSpPr/>
            <p:nvPr/>
          </p:nvGrpSpPr>
          <p:grpSpPr>
            <a:xfrm>
              <a:off x="2110795" y="1179665"/>
              <a:ext cx="80700" cy="1526144"/>
              <a:chOff x="2110795" y="1179665"/>
              <a:chExt cx="80700" cy="1526144"/>
            </a:xfrm>
          </p:grpSpPr>
          <p:sp>
            <p:nvSpPr>
              <p:cNvPr id="8712" name="Google Shape;8712;p67"/>
              <p:cNvSpPr/>
              <p:nvPr/>
            </p:nvSpPr>
            <p:spPr>
              <a:xfrm>
                <a:off x="211079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67"/>
              <p:cNvSpPr/>
              <p:nvPr/>
            </p:nvSpPr>
            <p:spPr>
              <a:xfrm>
                <a:off x="211079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7"/>
              <p:cNvSpPr/>
              <p:nvPr/>
            </p:nvSpPr>
            <p:spPr>
              <a:xfrm>
                <a:off x="211079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67"/>
              <p:cNvSpPr/>
              <p:nvPr/>
            </p:nvSpPr>
            <p:spPr>
              <a:xfrm>
                <a:off x="211079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67"/>
              <p:cNvSpPr/>
              <p:nvPr/>
            </p:nvSpPr>
            <p:spPr>
              <a:xfrm>
                <a:off x="2110795" y="1821630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67"/>
              <p:cNvSpPr/>
              <p:nvPr/>
            </p:nvSpPr>
            <p:spPr>
              <a:xfrm>
                <a:off x="2110795" y="1982326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67"/>
              <p:cNvSpPr/>
              <p:nvPr/>
            </p:nvSpPr>
            <p:spPr>
              <a:xfrm>
                <a:off x="211079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67"/>
              <p:cNvSpPr/>
              <p:nvPr/>
            </p:nvSpPr>
            <p:spPr>
              <a:xfrm>
                <a:off x="211079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67"/>
              <p:cNvSpPr/>
              <p:nvPr/>
            </p:nvSpPr>
            <p:spPr>
              <a:xfrm>
                <a:off x="211079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67"/>
              <p:cNvSpPr/>
              <p:nvPr/>
            </p:nvSpPr>
            <p:spPr>
              <a:xfrm>
                <a:off x="211079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22" name="Google Shape;8722;p67"/>
            <p:cNvGrpSpPr/>
            <p:nvPr/>
          </p:nvGrpSpPr>
          <p:grpSpPr>
            <a:xfrm>
              <a:off x="2284655" y="1179665"/>
              <a:ext cx="80700" cy="1526144"/>
              <a:chOff x="2284655" y="1179665"/>
              <a:chExt cx="80700" cy="1526144"/>
            </a:xfrm>
          </p:grpSpPr>
          <p:sp>
            <p:nvSpPr>
              <p:cNvPr id="8723" name="Google Shape;8723;p67"/>
              <p:cNvSpPr/>
              <p:nvPr/>
            </p:nvSpPr>
            <p:spPr>
              <a:xfrm>
                <a:off x="2284655" y="1179665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4" name="Google Shape;8724;p67"/>
              <p:cNvSpPr/>
              <p:nvPr/>
            </p:nvSpPr>
            <p:spPr>
              <a:xfrm>
                <a:off x="2284655" y="134036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67"/>
              <p:cNvSpPr/>
              <p:nvPr/>
            </p:nvSpPr>
            <p:spPr>
              <a:xfrm>
                <a:off x="2284655" y="150105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67"/>
              <p:cNvSpPr/>
              <p:nvPr/>
            </p:nvSpPr>
            <p:spPr>
              <a:xfrm>
                <a:off x="2284655" y="1661752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67"/>
              <p:cNvSpPr/>
              <p:nvPr/>
            </p:nvSpPr>
            <p:spPr>
              <a:xfrm>
                <a:off x="2284655" y="1821630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67"/>
              <p:cNvSpPr/>
              <p:nvPr/>
            </p:nvSpPr>
            <p:spPr>
              <a:xfrm>
                <a:off x="2284655" y="1982326"/>
                <a:ext cx="80700" cy="80700"/>
              </a:xfrm>
              <a:prstGeom prst="rect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9" name="Google Shape;8729;p67"/>
              <p:cNvSpPr/>
              <p:nvPr/>
            </p:nvSpPr>
            <p:spPr>
              <a:xfrm>
                <a:off x="2284655" y="2143022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0" name="Google Shape;8730;p67"/>
              <p:cNvSpPr/>
              <p:nvPr/>
            </p:nvSpPr>
            <p:spPr>
              <a:xfrm>
                <a:off x="2284655" y="2303717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67"/>
              <p:cNvSpPr/>
              <p:nvPr/>
            </p:nvSpPr>
            <p:spPr>
              <a:xfrm>
                <a:off x="2284655" y="2464413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67"/>
              <p:cNvSpPr/>
              <p:nvPr/>
            </p:nvSpPr>
            <p:spPr>
              <a:xfrm>
                <a:off x="2284655" y="2625109"/>
                <a:ext cx="80700" cy="80700"/>
              </a:xfrm>
              <a:prstGeom prst="rect">
                <a:avLst/>
              </a:prstGeom>
              <a:solidFill>
                <a:srgbClr val="657E9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33" name="Google Shape;8733;p67"/>
          <p:cNvGrpSpPr/>
          <p:nvPr/>
        </p:nvGrpSpPr>
        <p:grpSpPr>
          <a:xfrm>
            <a:off x="2623904" y="1198803"/>
            <a:ext cx="1364248" cy="1102133"/>
            <a:chOff x="2623904" y="1198803"/>
            <a:chExt cx="1364248" cy="1102133"/>
          </a:xfrm>
        </p:grpSpPr>
        <p:grpSp>
          <p:nvGrpSpPr>
            <p:cNvPr id="8734" name="Google Shape;8734;p67"/>
            <p:cNvGrpSpPr/>
            <p:nvPr/>
          </p:nvGrpSpPr>
          <p:grpSpPr>
            <a:xfrm>
              <a:off x="2623907" y="1198803"/>
              <a:ext cx="1364245" cy="273000"/>
              <a:chOff x="2623907" y="1198803"/>
              <a:chExt cx="1364245" cy="273000"/>
            </a:xfrm>
          </p:grpSpPr>
          <p:sp>
            <p:nvSpPr>
              <p:cNvPr id="8735" name="Google Shape;8735;p67"/>
              <p:cNvSpPr/>
              <p:nvPr/>
            </p:nvSpPr>
            <p:spPr>
              <a:xfrm>
                <a:off x="3715152" y="1198803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67"/>
              <p:cNvSpPr/>
              <p:nvPr/>
            </p:nvSpPr>
            <p:spPr>
              <a:xfrm>
                <a:off x="2623907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67"/>
              <p:cNvSpPr/>
              <p:nvPr/>
            </p:nvSpPr>
            <p:spPr>
              <a:xfrm>
                <a:off x="2896718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8" name="Google Shape;8738;p67"/>
              <p:cNvSpPr/>
              <p:nvPr/>
            </p:nvSpPr>
            <p:spPr>
              <a:xfrm>
                <a:off x="3169529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67"/>
              <p:cNvSpPr/>
              <p:nvPr/>
            </p:nvSpPr>
            <p:spPr>
              <a:xfrm>
                <a:off x="3442341" y="1198803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40" name="Google Shape;8740;p67"/>
            <p:cNvGrpSpPr/>
            <p:nvPr/>
          </p:nvGrpSpPr>
          <p:grpSpPr>
            <a:xfrm>
              <a:off x="2623904" y="1476964"/>
              <a:ext cx="1364245" cy="273000"/>
              <a:chOff x="2623904" y="1476964"/>
              <a:chExt cx="1364245" cy="273000"/>
            </a:xfrm>
          </p:grpSpPr>
          <p:sp>
            <p:nvSpPr>
              <p:cNvPr id="8741" name="Google Shape;8741;p67"/>
              <p:cNvSpPr/>
              <p:nvPr/>
            </p:nvSpPr>
            <p:spPr>
              <a:xfrm>
                <a:off x="3169527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2" name="Google Shape;8742;p67"/>
              <p:cNvSpPr/>
              <p:nvPr/>
            </p:nvSpPr>
            <p:spPr>
              <a:xfrm>
                <a:off x="3442338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67"/>
              <p:cNvSpPr/>
              <p:nvPr/>
            </p:nvSpPr>
            <p:spPr>
              <a:xfrm>
                <a:off x="3715149" y="1476964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67"/>
              <p:cNvSpPr/>
              <p:nvPr/>
            </p:nvSpPr>
            <p:spPr>
              <a:xfrm>
                <a:off x="2623904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67"/>
              <p:cNvSpPr/>
              <p:nvPr/>
            </p:nvSpPr>
            <p:spPr>
              <a:xfrm>
                <a:off x="2896716" y="1476964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46" name="Google Shape;8746;p67"/>
            <p:cNvGrpSpPr/>
            <p:nvPr/>
          </p:nvGrpSpPr>
          <p:grpSpPr>
            <a:xfrm>
              <a:off x="2623907" y="1749775"/>
              <a:ext cx="1364245" cy="273000"/>
              <a:chOff x="2623907" y="1749775"/>
              <a:chExt cx="1364245" cy="273000"/>
            </a:xfrm>
          </p:grpSpPr>
          <p:sp>
            <p:nvSpPr>
              <p:cNvPr id="8747" name="Google Shape;8747;p67"/>
              <p:cNvSpPr/>
              <p:nvPr/>
            </p:nvSpPr>
            <p:spPr>
              <a:xfrm>
                <a:off x="3442341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8" name="Google Shape;8748;p67"/>
              <p:cNvSpPr/>
              <p:nvPr/>
            </p:nvSpPr>
            <p:spPr>
              <a:xfrm>
                <a:off x="3715152" y="1749775"/>
                <a:ext cx="273000" cy="273000"/>
              </a:xfrm>
              <a:prstGeom prst="diamond">
                <a:avLst/>
              </a:pr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67"/>
              <p:cNvSpPr/>
              <p:nvPr/>
            </p:nvSpPr>
            <p:spPr>
              <a:xfrm>
                <a:off x="2623907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67"/>
              <p:cNvSpPr/>
              <p:nvPr/>
            </p:nvSpPr>
            <p:spPr>
              <a:xfrm>
                <a:off x="2896718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67"/>
              <p:cNvSpPr/>
              <p:nvPr/>
            </p:nvSpPr>
            <p:spPr>
              <a:xfrm>
                <a:off x="3169529" y="1749775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752" name="Google Shape;8752;p67"/>
            <p:cNvGrpSpPr/>
            <p:nvPr/>
          </p:nvGrpSpPr>
          <p:grpSpPr>
            <a:xfrm>
              <a:off x="2623904" y="2027936"/>
              <a:ext cx="1364245" cy="273000"/>
              <a:chOff x="2623904" y="2027936"/>
              <a:chExt cx="1364245" cy="273000"/>
            </a:xfrm>
          </p:grpSpPr>
          <p:sp>
            <p:nvSpPr>
              <p:cNvPr id="8753" name="Google Shape;8753;p67"/>
              <p:cNvSpPr/>
              <p:nvPr/>
            </p:nvSpPr>
            <p:spPr>
              <a:xfrm>
                <a:off x="2623904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67"/>
              <p:cNvSpPr/>
              <p:nvPr/>
            </p:nvSpPr>
            <p:spPr>
              <a:xfrm>
                <a:off x="2896716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67"/>
              <p:cNvSpPr/>
              <p:nvPr/>
            </p:nvSpPr>
            <p:spPr>
              <a:xfrm>
                <a:off x="3169527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67"/>
              <p:cNvSpPr/>
              <p:nvPr/>
            </p:nvSpPr>
            <p:spPr>
              <a:xfrm>
                <a:off x="3442338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67"/>
              <p:cNvSpPr/>
              <p:nvPr/>
            </p:nvSpPr>
            <p:spPr>
              <a:xfrm>
                <a:off x="3715149" y="2027936"/>
                <a:ext cx="273000" cy="273000"/>
              </a:xfrm>
              <a:prstGeom prst="diamond">
                <a:avLst/>
              </a:pr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758" name="Google Shape;8758;p67"/>
          <p:cNvGrpSpPr/>
          <p:nvPr/>
        </p:nvGrpSpPr>
        <p:grpSpPr>
          <a:xfrm>
            <a:off x="2613365" y="2657986"/>
            <a:ext cx="1387541" cy="159124"/>
            <a:chOff x="3200660" y="2180272"/>
            <a:chExt cx="2563824" cy="378237"/>
          </a:xfrm>
        </p:grpSpPr>
        <p:sp>
          <p:nvSpPr>
            <p:cNvPr id="8759" name="Google Shape;8759;p67"/>
            <p:cNvSpPr/>
            <p:nvPr/>
          </p:nvSpPr>
          <p:spPr>
            <a:xfrm>
              <a:off x="320066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22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22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67"/>
            <p:cNvSpPr/>
            <p:nvPr/>
          </p:nvSpPr>
          <p:spPr>
            <a:xfrm>
              <a:off x="3345104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67"/>
            <p:cNvSpPr/>
            <p:nvPr/>
          </p:nvSpPr>
          <p:spPr>
            <a:xfrm>
              <a:off x="348954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1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67"/>
            <p:cNvSpPr/>
            <p:nvPr/>
          </p:nvSpPr>
          <p:spPr>
            <a:xfrm>
              <a:off x="3633992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7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7" y="37890"/>
                    <a:pt x="621" y="37890"/>
                  </a:cubicBezTo>
                  <a:lnTo>
                    <a:pt x="7937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67"/>
            <p:cNvSpPr/>
            <p:nvPr/>
          </p:nvSpPr>
          <p:spPr>
            <a:xfrm>
              <a:off x="3778448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6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6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67"/>
            <p:cNvSpPr/>
            <p:nvPr/>
          </p:nvSpPr>
          <p:spPr>
            <a:xfrm>
              <a:off x="392289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67"/>
            <p:cNvSpPr/>
            <p:nvPr/>
          </p:nvSpPr>
          <p:spPr>
            <a:xfrm>
              <a:off x="406733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67"/>
            <p:cNvSpPr/>
            <p:nvPr/>
          </p:nvSpPr>
          <p:spPr>
            <a:xfrm>
              <a:off x="4211780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21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21" y="37890"/>
                  </a:cubicBezTo>
                  <a:lnTo>
                    <a:pt x="7937" y="37890"/>
                  </a:lnTo>
                  <a:cubicBezTo>
                    <a:pt x="8281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81" y="1"/>
                    <a:pt x="7937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67"/>
            <p:cNvSpPr/>
            <p:nvPr/>
          </p:nvSpPr>
          <p:spPr>
            <a:xfrm>
              <a:off x="4356236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20" y="37876"/>
                  </a:cubicBezTo>
                  <a:lnTo>
                    <a:pt x="7936" y="37876"/>
                  </a:lnTo>
                  <a:cubicBezTo>
                    <a:pt x="8267" y="37876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67"/>
            <p:cNvSpPr/>
            <p:nvPr/>
          </p:nvSpPr>
          <p:spPr>
            <a:xfrm>
              <a:off x="450068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6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06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67"/>
            <p:cNvSpPr/>
            <p:nvPr/>
          </p:nvSpPr>
          <p:spPr>
            <a:xfrm>
              <a:off x="4645124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76"/>
                    <a:pt x="607" y="37876"/>
                  </a:cubicBezTo>
                  <a:lnTo>
                    <a:pt x="7936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solidFill>
              <a:srgbClr val="869FB2"/>
            </a:solidFill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67"/>
            <p:cNvSpPr/>
            <p:nvPr/>
          </p:nvSpPr>
          <p:spPr>
            <a:xfrm>
              <a:off x="4789568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2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2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67"/>
            <p:cNvSpPr/>
            <p:nvPr/>
          </p:nvSpPr>
          <p:spPr>
            <a:xfrm>
              <a:off x="4934012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63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67"/>
            <p:cNvSpPr/>
            <p:nvPr/>
          </p:nvSpPr>
          <p:spPr>
            <a:xfrm>
              <a:off x="5078456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77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2" y="37614"/>
                    <a:pt x="8542" y="37270"/>
                  </a:cubicBezTo>
                  <a:lnTo>
                    <a:pt x="8542" y="607"/>
                  </a:lnTo>
                  <a:cubicBezTo>
                    <a:pt x="8542" y="277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67"/>
            <p:cNvSpPr/>
            <p:nvPr/>
          </p:nvSpPr>
          <p:spPr>
            <a:xfrm>
              <a:off x="5222900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20" y="1"/>
                  </a:moveTo>
                  <a:cubicBezTo>
                    <a:pt x="276" y="1"/>
                    <a:pt x="0" y="263"/>
                    <a:pt x="0" y="607"/>
                  </a:cubicBezTo>
                  <a:lnTo>
                    <a:pt x="0" y="37270"/>
                  </a:lnTo>
                  <a:cubicBezTo>
                    <a:pt x="0" y="37614"/>
                    <a:pt x="276" y="37890"/>
                    <a:pt x="620" y="37890"/>
                  </a:cubicBezTo>
                  <a:lnTo>
                    <a:pt x="7936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3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67"/>
            <p:cNvSpPr/>
            <p:nvPr/>
          </p:nvSpPr>
          <p:spPr>
            <a:xfrm>
              <a:off x="5367343" y="2180272"/>
              <a:ext cx="108240" cy="378237"/>
            </a:xfrm>
            <a:custGeom>
              <a:rect b="b" l="l" r="r" t="t"/>
              <a:pathLst>
                <a:path extrusionOk="0" h="37890" w="8543">
                  <a:moveTo>
                    <a:pt x="607" y="1"/>
                  </a:moveTo>
                  <a:cubicBezTo>
                    <a:pt x="276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90"/>
                    <a:pt x="607" y="37890"/>
                  </a:cubicBezTo>
                  <a:lnTo>
                    <a:pt x="7937" y="37890"/>
                  </a:lnTo>
                  <a:cubicBezTo>
                    <a:pt x="8267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7" y="1"/>
                    <a:pt x="793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67"/>
            <p:cNvSpPr/>
            <p:nvPr/>
          </p:nvSpPr>
          <p:spPr>
            <a:xfrm>
              <a:off x="5511787" y="2180272"/>
              <a:ext cx="108240" cy="378097"/>
            </a:xfrm>
            <a:custGeom>
              <a:rect b="b" l="l" r="r" t="t"/>
              <a:pathLst>
                <a:path extrusionOk="0" h="37876" w="8543">
                  <a:moveTo>
                    <a:pt x="607" y="1"/>
                  </a:moveTo>
                  <a:cubicBezTo>
                    <a:pt x="276" y="1"/>
                    <a:pt x="1" y="263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76" y="37876"/>
                    <a:pt x="607" y="37876"/>
                  </a:cubicBezTo>
                  <a:lnTo>
                    <a:pt x="7923" y="37876"/>
                  </a:lnTo>
                  <a:cubicBezTo>
                    <a:pt x="8267" y="37876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63"/>
                    <a:pt x="8267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67"/>
            <p:cNvSpPr/>
            <p:nvPr/>
          </p:nvSpPr>
          <p:spPr>
            <a:xfrm>
              <a:off x="5656231" y="2180272"/>
              <a:ext cx="108252" cy="378237"/>
            </a:xfrm>
            <a:custGeom>
              <a:rect b="b" l="l" r="r" t="t"/>
              <a:pathLst>
                <a:path extrusionOk="0" h="37890" w="8544">
                  <a:moveTo>
                    <a:pt x="607" y="1"/>
                  </a:moveTo>
                  <a:cubicBezTo>
                    <a:pt x="263" y="1"/>
                    <a:pt x="1" y="277"/>
                    <a:pt x="1" y="607"/>
                  </a:cubicBezTo>
                  <a:lnTo>
                    <a:pt x="1" y="37270"/>
                  </a:lnTo>
                  <a:cubicBezTo>
                    <a:pt x="1" y="37614"/>
                    <a:pt x="263" y="37890"/>
                    <a:pt x="607" y="37890"/>
                  </a:cubicBezTo>
                  <a:lnTo>
                    <a:pt x="7923" y="37890"/>
                  </a:lnTo>
                  <a:cubicBezTo>
                    <a:pt x="8268" y="37890"/>
                    <a:pt x="8543" y="37614"/>
                    <a:pt x="8543" y="37270"/>
                  </a:cubicBezTo>
                  <a:lnTo>
                    <a:pt x="8543" y="607"/>
                  </a:lnTo>
                  <a:cubicBezTo>
                    <a:pt x="8543" y="277"/>
                    <a:pt x="8268" y="1"/>
                    <a:pt x="7923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67"/>
          <p:cNvGrpSpPr/>
          <p:nvPr/>
        </p:nvGrpSpPr>
        <p:grpSpPr>
          <a:xfrm>
            <a:off x="2609890" y="2935811"/>
            <a:ext cx="1390502" cy="159625"/>
            <a:chOff x="3530150" y="2790075"/>
            <a:chExt cx="1962600" cy="225300"/>
          </a:xfrm>
        </p:grpSpPr>
        <p:sp>
          <p:nvSpPr>
            <p:cNvPr id="8778" name="Google Shape;8778;p67"/>
            <p:cNvSpPr/>
            <p:nvPr/>
          </p:nvSpPr>
          <p:spPr>
            <a:xfrm>
              <a:off x="3530150" y="2790075"/>
              <a:ext cx="1962600" cy="225300"/>
            </a:xfrm>
            <a:prstGeom prst="rec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67"/>
            <p:cNvSpPr/>
            <p:nvPr/>
          </p:nvSpPr>
          <p:spPr>
            <a:xfrm>
              <a:off x="3535069" y="2794464"/>
              <a:ext cx="1104900" cy="2169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0" name="Google Shape;8780;p67"/>
          <p:cNvGrpSpPr/>
          <p:nvPr/>
        </p:nvGrpSpPr>
        <p:grpSpPr>
          <a:xfrm>
            <a:off x="2610543" y="3214137"/>
            <a:ext cx="1411629" cy="153761"/>
            <a:chOff x="3558802" y="4011427"/>
            <a:chExt cx="1866000" cy="111300"/>
          </a:xfrm>
        </p:grpSpPr>
        <p:sp>
          <p:nvSpPr>
            <p:cNvPr id="8781" name="Google Shape;8781;p67"/>
            <p:cNvSpPr/>
            <p:nvPr/>
          </p:nvSpPr>
          <p:spPr>
            <a:xfrm flipH="1" rot="5400000">
              <a:off x="4436152" y="3134077"/>
              <a:ext cx="111300" cy="1866000"/>
            </a:xfrm>
            <a:prstGeom prst="round2SameRect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67"/>
            <p:cNvSpPr/>
            <p:nvPr/>
          </p:nvSpPr>
          <p:spPr>
            <a:xfrm flipH="1" rot="5400000">
              <a:off x="4162472" y="3415277"/>
              <a:ext cx="104700" cy="1304700"/>
            </a:xfrm>
            <a:prstGeom prst="round2SameRect">
              <a:avLst>
                <a:gd fmla="val 50000" name="adj1"/>
                <a:gd fmla="val 50000" name="adj2"/>
              </a:avLst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3" name="Google Shape;8783;p67"/>
          <p:cNvGrpSpPr/>
          <p:nvPr/>
        </p:nvGrpSpPr>
        <p:grpSpPr>
          <a:xfrm>
            <a:off x="2610235" y="2419536"/>
            <a:ext cx="1383503" cy="119749"/>
            <a:chOff x="3465975" y="2270276"/>
            <a:chExt cx="1986364" cy="171929"/>
          </a:xfrm>
        </p:grpSpPr>
        <p:sp>
          <p:nvSpPr>
            <p:cNvPr id="8784" name="Google Shape;8784;p67"/>
            <p:cNvSpPr/>
            <p:nvPr/>
          </p:nvSpPr>
          <p:spPr>
            <a:xfrm rot="-5400000">
              <a:off x="372518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67"/>
            <p:cNvSpPr/>
            <p:nvPr/>
          </p:nvSpPr>
          <p:spPr>
            <a:xfrm rot="-5400000">
              <a:off x="3984394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67"/>
            <p:cNvSpPr/>
            <p:nvPr/>
          </p:nvSpPr>
          <p:spPr>
            <a:xfrm rot="-5400000">
              <a:off x="4243603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67"/>
            <p:cNvSpPr/>
            <p:nvPr/>
          </p:nvSpPr>
          <p:spPr>
            <a:xfrm rot="-5400000">
              <a:off x="4502812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67"/>
            <p:cNvSpPr/>
            <p:nvPr/>
          </p:nvSpPr>
          <p:spPr>
            <a:xfrm rot="-5400000">
              <a:off x="4762021" y="2270305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67"/>
            <p:cNvSpPr/>
            <p:nvPr/>
          </p:nvSpPr>
          <p:spPr>
            <a:xfrm rot="-5400000">
              <a:off x="3465975" y="2270305"/>
              <a:ext cx="171900" cy="171900"/>
            </a:xfrm>
            <a:prstGeom prst="ellipse">
              <a:avLst/>
            </a:prstGeom>
            <a:solidFill>
              <a:srgbClr val="5F7D95"/>
            </a:solidFill>
            <a:ln cap="flat" cmpd="sng" w="19050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67"/>
            <p:cNvSpPr/>
            <p:nvPr/>
          </p:nvSpPr>
          <p:spPr>
            <a:xfrm rot="-5400000">
              <a:off x="502123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67"/>
            <p:cNvSpPr/>
            <p:nvPr/>
          </p:nvSpPr>
          <p:spPr>
            <a:xfrm rot="-5400000">
              <a:off x="5280440" y="2270276"/>
              <a:ext cx="171900" cy="171900"/>
            </a:xfrm>
            <a:prstGeom prst="ellipse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2" name="Google Shape;8792;p67"/>
          <p:cNvGrpSpPr/>
          <p:nvPr/>
        </p:nvGrpSpPr>
        <p:grpSpPr>
          <a:xfrm>
            <a:off x="2621243" y="3783187"/>
            <a:ext cx="1369531" cy="195460"/>
            <a:chOff x="723300" y="4253549"/>
            <a:chExt cx="2276482" cy="324900"/>
          </a:xfrm>
        </p:grpSpPr>
        <p:sp>
          <p:nvSpPr>
            <p:cNvPr id="8793" name="Google Shape;8793;p67"/>
            <p:cNvSpPr/>
            <p:nvPr/>
          </p:nvSpPr>
          <p:spPr>
            <a:xfrm>
              <a:off x="723300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67"/>
            <p:cNvSpPr/>
            <p:nvPr/>
          </p:nvSpPr>
          <p:spPr>
            <a:xfrm>
              <a:off x="1206995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67"/>
            <p:cNvSpPr/>
            <p:nvPr/>
          </p:nvSpPr>
          <p:spPr>
            <a:xfrm>
              <a:off x="1690691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67"/>
            <p:cNvSpPr/>
            <p:nvPr/>
          </p:nvSpPr>
          <p:spPr>
            <a:xfrm>
              <a:off x="2174386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67"/>
            <p:cNvSpPr/>
            <p:nvPr/>
          </p:nvSpPr>
          <p:spPr>
            <a:xfrm>
              <a:off x="2658082" y="4253549"/>
              <a:ext cx="341700" cy="324900"/>
            </a:xfrm>
            <a:prstGeom prst="star5">
              <a:avLst>
                <a:gd fmla="val 19098" name="adj"/>
                <a:gd fmla="val 105146" name="hf"/>
                <a:gd fmla="val 110557" name="vf"/>
              </a:avLst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8" name="Google Shape;8798;p67"/>
          <p:cNvGrpSpPr/>
          <p:nvPr/>
        </p:nvGrpSpPr>
        <p:grpSpPr>
          <a:xfrm>
            <a:off x="2610803" y="3484367"/>
            <a:ext cx="1389066" cy="180119"/>
            <a:chOff x="705948" y="3788465"/>
            <a:chExt cx="2308953" cy="299400"/>
          </a:xfrm>
        </p:grpSpPr>
        <p:sp>
          <p:nvSpPr>
            <p:cNvPr id="8799" name="Google Shape;8799;p67"/>
            <p:cNvSpPr/>
            <p:nvPr/>
          </p:nvSpPr>
          <p:spPr>
            <a:xfrm>
              <a:off x="705948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67"/>
            <p:cNvSpPr/>
            <p:nvPr/>
          </p:nvSpPr>
          <p:spPr>
            <a:xfrm>
              <a:off x="1209923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67"/>
            <p:cNvSpPr/>
            <p:nvPr/>
          </p:nvSpPr>
          <p:spPr>
            <a:xfrm>
              <a:off x="1713905" y="3788465"/>
              <a:ext cx="335400" cy="299400"/>
            </a:xfrm>
            <a:prstGeom prst="heart">
              <a:avLst/>
            </a:prstGeom>
            <a:solidFill>
              <a:srgbClr val="869FB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67"/>
            <p:cNvSpPr/>
            <p:nvPr/>
          </p:nvSpPr>
          <p:spPr>
            <a:xfrm>
              <a:off x="2189639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67"/>
            <p:cNvSpPr/>
            <p:nvPr/>
          </p:nvSpPr>
          <p:spPr>
            <a:xfrm>
              <a:off x="2679500" y="3788465"/>
              <a:ext cx="335400" cy="299400"/>
            </a:xfrm>
            <a:prstGeom prst="heart">
              <a:avLst/>
            </a:pr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4" name="Google Shape;8804;p67"/>
          <p:cNvGrpSpPr/>
          <p:nvPr/>
        </p:nvGrpSpPr>
        <p:grpSpPr>
          <a:xfrm>
            <a:off x="2658741" y="4097347"/>
            <a:ext cx="1304609" cy="294074"/>
            <a:chOff x="2658741" y="4097347"/>
            <a:chExt cx="1304609" cy="294074"/>
          </a:xfrm>
        </p:grpSpPr>
        <p:grpSp>
          <p:nvGrpSpPr>
            <p:cNvPr id="8805" name="Google Shape;8805;p67"/>
            <p:cNvGrpSpPr/>
            <p:nvPr/>
          </p:nvGrpSpPr>
          <p:grpSpPr>
            <a:xfrm>
              <a:off x="2658741" y="4097347"/>
              <a:ext cx="118572" cy="294074"/>
              <a:chOff x="3343310" y="4475555"/>
              <a:chExt cx="127717" cy="316753"/>
            </a:xfrm>
          </p:grpSpPr>
          <p:sp>
            <p:nvSpPr>
              <p:cNvPr id="8806" name="Google Shape;8806;p6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6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08" name="Google Shape;8808;p67"/>
            <p:cNvGrpSpPr/>
            <p:nvPr/>
          </p:nvGrpSpPr>
          <p:grpSpPr>
            <a:xfrm>
              <a:off x="3815519" y="4098388"/>
              <a:ext cx="147831" cy="291991"/>
              <a:chOff x="3527539" y="4476677"/>
              <a:chExt cx="159232" cy="314510"/>
            </a:xfrm>
          </p:grpSpPr>
          <p:sp>
            <p:nvSpPr>
              <p:cNvPr id="8809" name="Google Shape;8809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1" name="Google Shape;8811;p67"/>
            <p:cNvGrpSpPr/>
            <p:nvPr/>
          </p:nvGrpSpPr>
          <p:grpSpPr>
            <a:xfrm>
              <a:off x="3511696" y="4098388"/>
              <a:ext cx="147831" cy="291991"/>
              <a:chOff x="3527539" y="4476677"/>
              <a:chExt cx="159232" cy="314510"/>
            </a:xfrm>
          </p:grpSpPr>
          <p:sp>
            <p:nvSpPr>
              <p:cNvPr id="8812" name="Google Shape;8812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4" name="Google Shape;8814;p67"/>
            <p:cNvGrpSpPr/>
            <p:nvPr/>
          </p:nvGrpSpPr>
          <p:grpSpPr>
            <a:xfrm>
              <a:off x="3207874" y="4098388"/>
              <a:ext cx="147831" cy="291991"/>
              <a:chOff x="3527539" y="4476677"/>
              <a:chExt cx="159232" cy="314510"/>
            </a:xfrm>
          </p:grpSpPr>
          <p:sp>
            <p:nvSpPr>
              <p:cNvPr id="8815" name="Google Shape;8815;p67"/>
              <p:cNvSpPr/>
              <p:nvPr/>
            </p:nvSpPr>
            <p:spPr>
              <a:xfrm>
                <a:off x="3527539" y="4536716"/>
                <a:ext cx="159232" cy="254471"/>
              </a:xfrm>
              <a:custGeom>
                <a:rect b="b" l="l" r="r" t="t"/>
                <a:pathLst>
                  <a:path extrusionOk="0" h="155402" w="97241">
                    <a:moveTo>
                      <a:pt x="35360" y="0"/>
                    </a:moveTo>
                    <a:cubicBezTo>
                      <a:pt x="27173" y="0"/>
                      <a:pt x="21268" y="5220"/>
                      <a:pt x="17713" y="15527"/>
                    </a:cubicBezTo>
                    <a:cubicBezTo>
                      <a:pt x="15527" y="21921"/>
                      <a:pt x="1533" y="61750"/>
                      <a:pt x="1403" y="62174"/>
                    </a:cubicBezTo>
                    <a:cubicBezTo>
                      <a:pt x="0" y="66121"/>
                      <a:pt x="2088" y="70492"/>
                      <a:pt x="6068" y="71895"/>
                    </a:cubicBezTo>
                    <a:cubicBezTo>
                      <a:pt x="6895" y="72179"/>
                      <a:pt x="7739" y="72315"/>
                      <a:pt x="8570" y="72315"/>
                    </a:cubicBezTo>
                    <a:cubicBezTo>
                      <a:pt x="11735" y="72315"/>
                      <a:pt x="14703" y="70350"/>
                      <a:pt x="15788" y="67197"/>
                    </a:cubicBezTo>
                    <a:cubicBezTo>
                      <a:pt x="16245" y="65925"/>
                      <a:pt x="24661" y="42569"/>
                      <a:pt x="29358" y="29130"/>
                    </a:cubicBezTo>
                    <a:lnTo>
                      <a:pt x="29358" y="29130"/>
                    </a:lnTo>
                    <a:cubicBezTo>
                      <a:pt x="28869" y="33142"/>
                      <a:pt x="30272" y="24824"/>
                      <a:pt x="18431" y="85856"/>
                    </a:cubicBezTo>
                    <a:cubicBezTo>
                      <a:pt x="17941" y="88498"/>
                      <a:pt x="19964" y="90912"/>
                      <a:pt x="22606" y="90912"/>
                    </a:cubicBezTo>
                    <a:lnTo>
                      <a:pt x="28412" y="90912"/>
                    </a:lnTo>
                    <a:lnTo>
                      <a:pt x="28412" y="146235"/>
                    </a:lnTo>
                    <a:cubicBezTo>
                      <a:pt x="28412" y="151291"/>
                      <a:pt x="32522" y="155401"/>
                      <a:pt x="37578" y="155401"/>
                    </a:cubicBezTo>
                    <a:cubicBezTo>
                      <a:pt x="42634" y="155401"/>
                      <a:pt x="46745" y="151291"/>
                      <a:pt x="46745" y="146235"/>
                    </a:cubicBezTo>
                    <a:lnTo>
                      <a:pt x="46745" y="90912"/>
                    </a:lnTo>
                    <a:lnTo>
                      <a:pt x="50692" y="90912"/>
                    </a:lnTo>
                    <a:lnTo>
                      <a:pt x="50692" y="146235"/>
                    </a:lnTo>
                    <a:cubicBezTo>
                      <a:pt x="50692" y="151291"/>
                      <a:pt x="54769" y="155401"/>
                      <a:pt x="59825" y="155401"/>
                    </a:cubicBezTo>
                    <a:cubicBezTo>
                      <a:pt x="64881" y="155401"/>
                      <a:pt x="68991" y="151291"/>
                      <a:pt x="68991" y="146235"/>
                    </a:cubicBezTo>
                    <a:lnTo>
                      <a:pt x="68991" y="90912"/>
                    </a:lnTo>
                    <a:lnTo>
                      <a:pt x="74798" y="90912"/>
                    </a:lnTo>
                    <a:cubicBezTo>
                      <a:pt x="77472" y="90912"/>
                      <a:pt x="79462" y="88498"/>
                      <a:pt x="78973" y="85856"/>
                    </a:cubicBezTo>
                    <a:cubicBezTo>
                      <a:pt x="67262" y="25379"/>
                      <a:pt x="68535" y="32392"/>
                      <a:pt x="68143" y="29130"/>
                    </a:cubicBezTo>
                    <a:lnTo>
                      <a:pt x="68143" y="29130"/>
                    </a:lnTo>
                    <a:cubicBezTo>
                      <a:pt x="72873" y="42667"/>
                      <a:pt x="81028" y="65958"/>
                      <a:pt x="81485" y="67197"/>
                    </a:cubicBezTo>
                    <a:cubicBezTo>
                      <a:pt x="82570" y="70350"/>
                      <a:pt x="85538" y="72315"/>
                      <a:pt x="88687" y="72315"/>
                    </a:cubicBezTo>
                    <a:cubicBezTo>
                      <a:pt x="89513" y="72315"/>
                      <a:pt x="90352" y="72179"/>
                      <a:pt x="91173" y="71895"/>
                    </a:cubicBezTo>
                    <a:cubicBezTo>
                      <a:pt x="95152" y="70492"/>
                      <a:pt x="97240" y="66121"/>
                      <a:pt x="95870" y="62174"/>
                    </a:cubicBezTo>
                    <a:cubicBezTo>
                      <a:pt x="95707" y="61750"/>
                      <a:pt x="81746" y="21921"/>
                      <a:pt x="79560" y="15527"/>
                    </a:cubicBezTo>
                    <a:cubicBezTo>
                      <a:pt x="76005" y="5220"/>
                      <a:pt x="70068" y="0"/>
                      <a:pt x="61913" y="0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67"/>
              <p:cNvSpPr/>
              <p:nvPr/>
            </p:nvSpPr>
            <p:spPr>
              <a:xfrm>
                <a:off x="3581381" y="4476677"/>
                <a:ext cx="51814" cy="51761"/>
              </a:xfrm>
              <a:custGeom>
                <a:rect b="b" l="l" r="r" t="t"/>
                <a:pathLst>
                  <a:path extrusionOk="0" h="31610" w="31642">
                    <a:moveTo>
                      <a:pt x="15821" y="1"/>
                    </a:moveTo>
                    <a:cubicBezTo>
                      <a:pt x="7079" y="1"/>
                      <a:pt x="0" y="7079"/>
                      <a:pt x="0" y="15821"/>
                    </a:cubicBezTo>
                    <a:cubicBezTo>
                      <a:pt x="0" y="24531"/>
                      <a:pt x="7079" y="31609"/>
                      <a:pt x="15821" y="31609"/>
                    </a:cubicBezTo>
                    <a:cubicBezTo>
                      <a:pt x="24563" y="31609"/>
                      <a:pt x="31641" y="24531"/>
                      <a:pt x="31641" y="15821"/>
                    </a:cubicBezTo>
                    <a:cubicBezTo>
                      <a:pt x="31641" y="7079"/>
                      <a:pt x="24563" y="1"/>
                      <a:pt x="15821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17" name="Google Shape;8817;p67"/>
            <p:cNvGrpSpPr/>
            <p:nvPr/>
          </p:nvGrpSpPr>
          <p:grpSpPr>
            <a:xfrm>
              <a:off x="2933305" y="4097347"/>
              <a:ext cx="118572" cy="294074"/>
              <a:chOff x="3343310" y="4475555"/>
              <a:chExt cx="127717" cy="316753"/>
            </a:xfrm>
          </p:grpSpPr>
          <p:sp>
            <p:nvSpPr>
              <p:cNvPr id="8818" name="Google Shape;8818;p67"/>
              <p:cNvSpPr/>
              <p:nvPr/>
            </p:nvSpPr>
            <p:spPr>
              <a:xfrm>
                <a:off x="3343310" y="4535967"/>
                <a:ext cx="127717" cy="256341"/>
              </a:xfrm>
              <a:custGeom>
                <a:rect b="b" l="l" r="r" t="t"/>
                <a:pathLst>
                  <a:path extrusionOk="0" h="156544" w="77995">
                    <a:moveTo>
                      <a:pt x="18496" y="1"/>
                    </a:moveTo>
                    <a:cubicBezTo>
                      <a:pt x="8514" y="1"/>
                      <a:pt x="359" y="8123"/>
                      <a:pt x="327" y="18105"/>
                    </a:cubicBezTo>
                    <a:lnTo>
                      <a:pt x="33" y="74537"/>
                    </a:lnTo>
                    <a:cubicBezTo>
                      <a:pt x="0" y="78778"/>
                      <a:pt x="3425" y="82235"/>
                      <a:pt x="7666" y="82268"/>
                    </a:cubicBezTo>
                    <a:lnTo>
                      <a:pt x="7731" y="82268"/>
                    </a:lnTo>
                    <a:cubicBezTo>
                      <a:pt x="11939" y="82268"/>
                      <a:pt x="15364" y="78843"/>
                      <a:pt x="15397" y="74635"/>
                    </a:cubicBezTo>
                    <a:lnTo>
                      <a:pt x="15691" y="18170"/>
                    </a:lnTo>
                    <a:cubicBezTo>
                      <a:pt x="15691" y="17341"/>
                      <a:pt x="16344" y="16668"/>
                      <a:pt x="17166" y="16668"/>
                    </a:cubicBezTo>
                    <a:cubicBezTo>
                      <a:pt x="17185" y="16668"/>
                      <a:pt x="17204" y="16669"/>
                      <a:pt x="17224" y="16669"/>
                    </a:cubicBezTo>
                    <a:cubicBezTo>
                      <a:pt x="18039" y="16669"/>
                      <a:pt x="18724" y="17355"/>
                      <a:pt x="18724" y="18170"/>
                    </a:cubicBezTo>
                    <a:lnTo>
                      <a:pt x="18724" y="147345"/>
                    </a:lnTo>
                    <a:cubicBezTo>
                      <a:pt x="18724" y="152433"/>
                      <a:pt x="22867" y="156543"/>
                      <a:pt x="27956" y="156543"/>
                    </a:cubicBezTo>
                    <a:cubicBezTo>
                      <a:pt x="33044" y="156543"/>
                      <a:pt x="37187" y="152433"/>
                      <a:pt x="37187" y="147345"/>
                    </a:cubicBezTo>
                    <a:lnTo>
                      <a:pt x="37187" y="73656"/>
                    </a:lnTo>
                    <a:lnTo>
                      <a:pt x="41167" y="73656"/>
                    </a:lnTo>
                    <a:lnTo>
                      <a:pt x="41167" y="147345"/>
                    </a:lnTo>
                    <a:cubicBezTo>
                      <a:pt x="41167" y="152433"/>
                      <a:pt x="45277" y="156543"/>
                      <a:pt x="50365" y="156543"/>
                    </a:cubicBezTo>
                    <a:cubicBezTo>
                      <a:pt x="55454" y="156543"/>
                      <a:pt x="59597" y="152433"/>
                      <a:pt x="59597" y="147345"/>
                    </a:cubicBezTo>
                    <a:cubicBezTo>
                      <a:pt x="59597" y="25477"/>
                      <a:pt x="59434" y="95153"/>
                      <a:pt x="59434" y="18300"/>
                    </a:cubicBezTo>
                    <a:cubicBezTo>
                      <a:pt x="59434" y="17420"/>
                      <a:pt x="60119" y="16702"/>
                      <a:pt x="60967" y="16669"/>
                    </a:cubicBezTo>
                    <a:cubicBezTo>
                      <a:pt x="60988" y="16669"/>
                      <a:pt x="61009" y="16668"/>
                      <a:pt x="61030" y="16668"/>
                    </a:cubicBezTo>
                    <a:cubicBezTo>
                      <a:pt x="61882" y="16668"/>
                      <a:pt x="62567" y="17310"/>
                      <a:pt x="62631" y="18170"/>
                    </a:cubicBezTo>
                    <a:lnTo>
                      <a:pt x="62598" y="74570"/>
                    </a:lnTo>
                    <a:cubicBezTo>
                      <a:pt x="62598" y="78810"/>
                      <a:pt x="66023" y="82268"/>
                      <a:pt x="70264" y="82268"/>
                    </a:cubicBezTo>
                    <a:cubicBezTo>
                      <a:pt x="74504" y="82268"/>
                      <a:pt x="77962" y="78843"/>
                      <a:pt x="77962" y="74602"/>
                    </a:cubicBezTo>
                    <a:lnTo>
                      <a:pt x="77994" y="18137"/>
                    </a:lnTo>
                    <a:cubicBezTo>
                      <a:pt x="77994" y="18137"/>
                      <a:pt x="77994" y="18105"/>
                      <a:pt x="77994" y="18105"/>
                    </a:cubicBezTo>
                    <a:cubicBezTo>
                      <a:pt x="77962" y="8123"/>
                      <a:pt x="69807" y="1"/>
                      <a:pt x="59825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67"/>
              <p:cNvSpPr/>
              <p:nvPr/>
            </p:nvSpPr>
            <p:spPr>
              <a:xfrm>
                <a:off x="3381341" y="4475555"/>
                <a:ext cx="52189" cy="52135"/>
              </a:xfrm>
              <a:custGeom>
                <a:rect b="b" l="l" r="r" t="t"/>
                <a:pathLst>
                  <a:path extrusionOk="0" h="31838" w="31871">
                    <a:moveTo>
                      <a:pt x="15952" y="1"/>
                    </a:moveTo>
                    <a:cubicBezTo>
                      <a:pt x="7144" y="1"/>
                      <a:pt x="1" y="7112"/>
                      <a:pt x="1" y="15919"/>
                    </a:cubicBezTo>
                    <a:cubicBezTo>
                      <a:pt x="1" y="24694"/>
                      <a:pt x="7144" y="31838"/>
                      <a:pt x="15952" y="31838"/>
                    </a:cubicBezTo>
                    <a:cubicBezTo>
                      <a:pt x="24727" y="31838"/>
                      <a:pt x="31870" y="24694"/>
                      <a:pt x="31870" y="15919"/>
                    </a:cubicBezTo>
                    <a:cubicBezTo>
                      <a:pt x="31870" y="7112"/>
                      <a:pt x="24727" y="1"/>
                      <a:pt x="15952" y="1"/>
                    </a:cubicBezTo>
                    <a:close/>
                  </a:path>
                </a:pathLst>
              </a:custGeom>
              <a:solidFill>
                <a:srgbClr val="7994A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820" name="Google Shape;8820;p67"/>
          <p:cNvGrpSpPr/>
          <p:nvPr/>
        </p:nvGrpSpPr>
        <p:grpSpPr>
          <a:xfrm>
            <a:off x="4277571" y="2080469"/>
            <a:ext cx="1433821" cy="191501"/>
            <a:chOff x="4273350" y="2080469"/>
            <a:chExt cx="1433821" cy="191501"/>
          </a:xfrm>
        </p:grpSpPr>
        <p:grpSp>
          <p:nvGrpSpPr>
            <p:cNvPr id="8821" name="Google Shape;8821;p67"/>
            <p:cNvGrpSpPr/>
            <p:nvPr/>
          </p:nvGrpSpPr>
          <p:grpSpPr>
            <a:xfrm>
              <a:off x="4273350" y="2080469"/>
              <a:ext cx="1433821" cy="0"/>
              <a:chOff x="5224975" y="2962250"/>
              <a:chExt cx="1544400" cy="0"/>
            </a:xfrm>
          </p:grpSpPr>
          <p:cxnSp>
            <p:nvCxnSpPr>
              <p:cNvPr id="8822" name="Google Shape;8822;p6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23" name="Google Shape;8823;p67"/>
              <p:cNvCxnSpPr/>
              <p:nvPr/>
            </p:nvCxnSpPr>
            <p:spPr>
              <a:xfrm>
                <a:off x="5225150" y="2962250"/>
                <a:ext cx="453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  <p:grpSp>
          <p:nvGrpSpPr>
            <p:cNvPr id="8824" name="Google Shape;8824;p67"/>
            <p:cNvGrpSpPr/>
            <p:nvPr/>
          </p:nvGrpSpPr>
          <p:grpSpPr>
            <a:xfrm>
              <a:off x="4273350" y="2271969"/>
              <a:ext cx="1433821" cy="0"/>
              <a:chOff x="5224975" y="2962250"/>
              <a:chExt cx="1544400" cy="0"/>
            </a:xfrm>
          </p:grpSpPr>
          <p:cxnSp>
            <p:nvCxnSpPr>
              <p:cNvPr id="8825" name="Google Shape;8825;p67"/>
              <p:cNvCxnSpPr/>
              <p:nvPr/>
            </p:nvCxnSpPr>
            <p:spPr>
              <a:xfrm>
                <a:off x="5224975" y="2962250"/>
                <a:ext cx="15444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26" name="Google Shape;8826;p67"/>
              <p:cNvCxnSpPr/>
              <p:nvPr/>
            </p:nvCxnSpPr>
            <p:spPr>
              <a:xfrm>
                <a:off x="5225150" y="2962250"/>
                <a:ext cx="9987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7994A9"/>
                </a:solidFill>
                <a:prstDash val="solid"/>
                <a:round/>
                <a:headEnd len="med" w="med" type="none"/>
                <a:tailEnd len="med" w="med" type="oval"/>
              </a:ln>
            </p:spPr>
          </p:cxnSp>
        </p:grpSp>
      </p:grpSp>
      <p:grpSp>
        <p:nvGrpSpPr>
          <p:cNvPr id="8827" name="Google Shape;8827;p67"/>
          <p:cNvGrpSpPr/>
          <p:nvPr/>
        </p:nvGrpSpPr>
        <p:grpSpPr>
          <a:xfrm>
            <a:off x="4279126" y="1183036"/>
            <a:ext cx="1430711" cy="743389"/>
            <a:chOff x="5159450" y="1919950"/>
            <a:chExt cx="1541050" cy="862500"/>
          </a:xfrm>
        </p:grpSpPr>
        <p:sp>
          <p:nvSpPr>
            <p:cNvPr id="8828" name="Google Shape;8828;p67"/>
            <p:cNvSpPr/>
            <p:nvPr/>
          </p:nvSpPr>
          <p:spPr>
            <a:xfrm>
              <a:off x="5216414" y="2060033"/>
              <a:ext cx="1436820" cy="600250"/>
            </a:xfrm>
            <a:custGeom>
              <a:rect b="b" l="l" r="r" t="t"/>
              <a:pathLst>
                <a:path extrusionOk="0" h="69253" w="165771">
                  <a:moveTo>
                    <a:pt x="0" y="62158"/>
                  </a:moveTo>
                  <a:cubicBezTo>
                    <a:pt x="3093" y="59686"/>
                    <a:pt x="11731" y="46368"/>
                    <a:pt x="18559" y="47324"/>
                  </a:cubicBezTo>
                  <a:cubicBezTo>
                    <a:pt x="25388" y="48280"/>
                    <a:pt x="34933" y="75569"/>
                    <a:pt x="40971" y="67894"/>
                  </a:cubicBezTo>
                  <a:cubicBezTo>
                    <a:pt x="47009" y="60219"/>
                    <a:pt x="49466" y="8743"/>
                    <a:pt x="54788" y="1272"/>
                  </a:cubicBezTo>
                  <a:cubicBezTo>
                    <a:pt x="60110" y="-6199"/>
                    <a:pt x="66121" y="21612"/>
                    <a:pt x="72901" y="23070"/>
                  </a:cubicBezTo>
                  <a:cubicBezTo>
                    <a:pt x="79681" y="24528"/>
                    <a:pt x="89301" y="7131"/>
                    <a:pt x="95467" y="10022"/>
                  </a:cubicBezTo>
                  <a:cubicBezTo>
                    <a:pt x="101633" y="12913"/>
                    <a:pt x="104182" y="34714"/>
                    <a:pt x="109898" y="40416"/>
                  </a:cubicBezTo>
                  <a:cubicBezTo>
                    <a:pt x="115614" y="46118"/>
                    <a:pt x="123315" y="40320"/>
                    <a:pt x="129762" y="44234"/>
                  </a:cubicBezTo>
                  <a:cubicBezTo>
                    <a:pt x="136209" y="48148"/>
                    <a:pt x="142580" y="65416"/>
                    <a:pt x="148581" y="63902"/>
                  </a:cubicBezTo>
                  <a:cubicBezTo>
                    <a:pt x="154583" y="62388"/>
                    <a:pt x="162906" y="39942"/>
                    <a:pt x="165771" y="35150"/>
                  </a:cubicBezTo>
                </a:path>
              </a:pathLst>
            </a:custGeom>
            <a:noFill/>
            <a:ln cap="flat" cmpd="sng" w="19050">
              <a:solidFill>
                <a:srgbClr val="5F7D95"/>
              </a:solidFill>
              <a:prstDash val="solid"/>
              <a:round/>
              <a:headEnd len="med" w="med" type="oval"/>
              <a:tailEnd len="med" w="med" type="oval"/>
            </a:ln>
          </p:spPr>
        </p:sp>
        <p:grpSp>
          <p:nvGrpSpPr>
            <p:cNvPr id="8829" name="Google Shape;8829;p67"/>
            <p:cNvGrpSpPr/>
            <p:nvPr/>
          </p:nvGrpSpPr>
          <p:grpSpPr>
            <a:xfrm>
              <a:off x="5159450" y="1919950"/>
              <a:ext cx="1541050" cy="862500"/>
              <a:chOff x="5159450" y="1919950"/>
              <a:chExt cx="1541050" cy="862500"/>
            </a:xfrm>
          </p:grpSpPr>
          <p:cxnSp>
            <p:nvCxnSpPr>
              <p:cNvPr id="8830" name="Google Shape;8830;p67"/>
              <p:cNvCxnSpPr/>
              <p:nvPr/>
            </p:nvCxnSpPr>
            <p:spPr>
              <a:xfrm>
                <a:off x="5159450" y="1919950"/>
                <a:ext cx="0" cy="86250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831" name="Google Shape;8831;p67"/>
              <p:cNvCxnSpPr/>
              <p:nvPr/>
            </p:nvCxnSpPr>
            <p:spPr>
              <a:xfrm>
                <a:off x="5161200" y="2778975"/>
                <a:ext cx="1539300" cy="0"/>
              </a:xfrm>
              <a:prstGeom prst="straightConnector1">
                <a:avLst/>
              </a:prstGeom>
              <a:noFill/>
              <a:ln cap="flat" cmpd="sng" w="9525">
                <a:solidFill>
                  <a:srgbClr val="E3E9ED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</p:grpSp>
      <p:grpSp>
        <p:nvGrpSpPr>
          <p:cNvPr id="8832" name="Google Shape;8832;p67"/>
          <p:cNvGrpSpPr/>
          <p:nvPr/>
        </p:nvGrpSpPr>
        <p:grpSpPr>
          <a:xfrm>
            <a:off x="4269239" y="2406364"/>
            <a:ext cx="1450484" cy="1052087"/>
            <a:chOff x="5230575" y="1554475"/>
            <a:chExt cx="2137150" cy="1550150"/>
          </a:xfrm>
        </p:grpSpPr>
        <p:sp>
          <p:nvSpPr>
            <p:cNvPr id="8833" name="Google Shape;8833;p67"/>
            <p:cNvSpPr/>
            <p:nvPr/>
          </p:nvSpPr>
          <p:spPr>
            <a:xfrm>
              <a:off x="6296450" y="28633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4" name="Google Shape;8834;p67"/>
            <p:cNvSpPr/>
            <p:nvPr/>
          </p:nvSpPr>
          <p:spPr>
            <a:xfrm>
              <a:off x="5230575" y="28633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5" name="Google Shape;8835;p67"/>
            <p:cNvSpPr/>
            <p:nvPr/>
          </p:nvSpPr>
          <p:spPr>
            <a:xfrm>
              <a:off x="6296450" y="2611125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0"/>
                  </a:moveTo>
                  <a:lnTo>
                    <a:pt x="0" y="6285"/>
                  </a:lnTo>
                  <a:lnTo>
                    <a:pt x="42851" y="6285"/>
                  </a:lnTo>
                  <a:lnTo>
                    <a:pt x="42851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67"/>
            <p:cNvSpPr/>
            <p:nvPr/>
          </p:nvSpPr>
          <p:spPr>
            <a:xfrm>
              <a:off x="5230575" y="2611125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0"/>
                  </a:moveTo>
                  <a:lnTo>
                    <a:pt x="0" y="6285"/>
                  </a:lnTo>
                  <a:lnTo>
                    <a:pt x="42854" y="6285"/>
                  </a:lnTo>
                  <a:lnTo>
                    <a:pt x="42854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7" name="Google Shape;8837;p67"/>
            <p:cNvSpPr/>
            <p:nvPr/>
          </p:nvSpPr>
          <p:spPr>
            <a:xfrm>
              <a:off x="6296450" y="2358900"/>
              <a:ext cx="1071275" cy="157150"/>
            </a:xfrm>
            <a:custGeom>
              <a:rect b="b" l="l" r="r" t="t"/>
              <a:pathLst>
                <a:path extrusionOk="0" h="6286" w="42851">
                  <a:moveTo>
                    <a:pt x="0" y="1"/>
                  </a:moveTo>
                  <a:lnTo>
                    <a:pt x="0" y="6286"/>
                  </a:lnTo>
                  <a:lnTo>
                    <a:pt x="42851" y="6286"/>
                  </a:lnTo>
                  <a:lnTo>
                    <a:pt x="428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67"/>
            <p:cNvSpPr/>
            <p:nvPr/>
          </p:nvSpPr>
          <p:spPr>
            <a:xfrm>
              <a:off x="5230575" y="2358900"/>
              <a:ext cx="1071350" cy="157150"/>
            </a:xfrm>
            <a:custGeom>
              <a:rect b="b" l="l" r="r" t="t"/>
              <a:pathLst>
                <a:path extrusionOk="0" h="6286" w="42854">
                  <a:moveTo>
                    <a:pt x="0" y="1"/>
                  </a:moveTo>
                  <a:lnTo>
                    <a:pt x="0" y="6286"/>
                  </a:lnTo>
                  <a:lnTo>
                    <a:pt x="42854" y="6286"/>
                  </a:lnTo>
                  <a:lnTo>
                    <a:pt x="42854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67"/>
            <p:cNvSpPr/>
            <p:nvPr/>
          </p:nvSpPr>
          <p:spPr>
            <a:xfrm>
              <a:off x="6296450" y="2106700"/>
              <a:ext cx="989900" cy="157150"/>
            </a:xfrm>
            <a:custGeom>
              <a:rect b="b" l="l" r="r" t="t"/>
              <a:pathLst>
                <a:path extrusionOk="0" h="6286" w="39596">
                  <a:moveTo>
                    <a:pt x="0" y="0"/>
                  </a:moveTo>
                  <a:lnTo>
                    <a:pt x="0" y="6285"/>
                  </a:lnTo>
                  <a:lnTo>
                    <a:pt x="39596" y="6285"/>
                  </a:lnTo>
                  <a:lnTo>
                    <a:pt x="3959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67"/>
            <p:cNvSpPr/>
            <p:nvPr/>
          </p:nvSpPr>
          <p:spPr>
            <a:xfrm>
              <a:off x="5474700" y="2106700"/>
              <a:ext cx="827225" cy="157150"/>
            </a:xfrm>
            <a:custGeom>
              <a:rect b="b" l="l" r="r" t="t"/>
              <a:pathLst>
                <a:path extrusionOk="0" h="6286" w="33089">
                  <a:moveTo>
                    <a:pt x="0" y="0"/>
                  </a:moveTo>
                  <a:lnTo>
                    <a:pt x="0" y="6285"/>
                  </a:lnTo>
                  <a:lnTo>
                    <a:pt x="33089" y="6285"/>
                  </a:lnTo>
                  <a:lnTo>
                    <a:pt x="33089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67"/>
            <p:cNvSpPr/>
            <p:nvPr/>
          </p:nvSpPr>
          <p:spPr>
            <a:xfrm>
              <a:off x="6296450" y="1854475"/>
              <a:ext cx="827225" cy="157175"/>
            </a:xfrm>
            <a:custGeom>
              <a:rect b="b" l="l" r="r" t="t"/>
              <a:pathLst>
                <a:path extrusionOk="0" h="6287" w="33089">
                  <a:moveTo>
                    <a:pt x="0" y="1"/>
                  </a:moveTo>
                  <a:lnTo>
                    <a:pt x="0" y="6286"/>
                  </a:lnTo>
                  <a:lnTo>
                    <a:pt x="33089" y="6286"/>
                  </a:lnTo>
                  <a:lnTo>
                    <a:pt x="3308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2" name="Google Shape;8842;p67"/>
            <p:cNvSpPr/>
            <p:nvPr/>
          </p:nvSpPr>
          <p:spPr>
            <a:xfrm>
              <a:off x="5637425" y="1854475"/>
              <a:ext cx="664500" cy="157175"/>
            </a:xfrm>
            <a:custGeom>
              <a:rect b="b" l="l" r="r" t="t"/>
              <a:pathLst>
                <a:path extrusionOk="0" h="6287" w="26580">
                  <a:moveTo>
                    <a:pt x="1" y="1"/>
                  </a:moveTo>
                  <a:lnTo>
                    <a:pt x="1" y="6286"/>
                  </a:lnTo>
                  <a:lnTo>
                    <a:pt x="26580" y="6286"/>
                  </a:lnTo>
                  <a:lnTo>
                    <a:pt x="26580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3" name="Google Shape;8843;p67"/>
            <p:cNvSpPr/>
            <p:nvPr/>
          </p:nvSpPr>
          <p:spPr>
            <a:xfrm>
              <a:off x="6296450" y="1602275"/>
              <a:ext cx="501750" cy="157075"/>
            </a:xfrm>
            <a:custGeom>
              <a:rect b="b" l="l" r="r" t="t"/>
              <a:pathLst>
                <a:path extrusionOk="0" h="6283" w="20070">
                  <a:moveTo>
                    <a:pt x="0" y="1"/>
                  </a:moveTo>
                  <a:lnTo>
                    <a:pt x="0" y="6283"/>
                  </a:lnTo>
                  <a:lnTo>
                    <a:pt x="20069" y="6283"/>
                  </a:lnTo>
                  <a:lnTo>
                    <a:pt x="2006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67"/>
            <p:cNvSpPr/>
            <p:nvPr/>
          </p:nvSpPr>
          <p:spPr>
            <a:xfrm>
              <a:off x="5800100" y="1602275"/>
              <a:ext cx="501825" cy="157075"/>
            </a:xfrm>
            <a:custGeom>
              <a:rect b="b" l="l" r="r" t="t"/>
              <a:pathLst>
                <a:path extrusionOk="0" h="6283" w="20073">
                  <a:moveTo>
                    <a:pt x="1" y="1"/>
                  </a:moveTo>
                  <a:lnTo>
                    <a:pt x="1" y="6283"/>
                  </a:lnTo>
                  <a:lnTo>
                    <a:pt x="20073" y="6283"/>
                  </a:lnTo>
                  <a:lnTo>
                    <a:pt x="2007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5" name="Google Shape;8845;p67"/>
            <p:cNvSpPr/>
            <p:nvPr/>
          </p:nvSpPr>
          <p:spPr>
            <a:xfrm>
              <a:off x="6301225" y="1554475"/>
              <a:ext cx="25" cy="1550150"/>
            </a:xfrm>
            <a:custGeom>
              <a:rect b="b" l="l" r="r" t="t"/>
              <a:pathLst>
                <a:path extrusionOk="0" fill="none" h="62006" w="1">
                  <a:moveTo>
                    <a:pt x="1" y="0"/>
                  </a:moveTo>
                  <a:lnTo>
                    <a:pt x="1" y="62006"/>
                  </a:lnTo>
                </a:path>
              </a:pathLst>
            </a:custGeom>
            <a:noFill/>
            <a:ln cap="flat" cmpd="sng" w="9525">
              <a:solidFill>
                <a:srgbClr val="F2F2F2"/>
              </a:solidFill>
              <a:prstDash val="solid"/>
              <a:miter lim="2997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6" name="Google Shape;8846;p67"/>
          <p:cNvGrpSpPr/>
          <p:nvPr/>
        </p:nvGrpSpPr>
        <p:grpSpPr>
          <a:xfrm rot="10800000">
            <a:off x="4285790" y="3498553"/>
            <a:ext cx="1417383" cy="887946"/>
            <a:chOff x="5645403" y="2920021"/>
            <a:chExt cx="2650800" cy="2180614"/>
          </a:xfrm>
        </p:grpSpPr>
        <p:sp>
          <p:nvSpPr>
            <p:cNvPr id="8847" name="Google Shape;8847;p67"/>
            <p:cNvSpPr/>
            <p:nvPr/>
          </p:nvSpPr>
          <p:spPr>
            <a:xfrm>
              <a:off x="5772903" y="2920021"/>
              <a:ext cx="2523300" cy="469200"/>
            </a:xfrm>
            <a:prstGeom prst="rect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48" name="Google Shape;8848;p67"/>
            <p:cNvCxnSpPr>
              <a:stCxn id="8847" idx="1"/>
            </p:cNvCxnSpPr>
            <p:nvPr/>
          </p:nvCxnSpPr>
          <p:spPr>
            <a:xfrm rot="10800000">
              <a:off x="5645403" y="3154021"/>
              <a:ext cx="127500" cy="60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49" name="Google Shape;8849;p67"/>
            <p:cNvSpPr/>
            <p:nvPr/>
          </p:nvSpPr>
          <p:spPr>
            <a:xfrm>
              <a:off x="6010040" y="3500932"/>
              <a:ext cx="2049000" cy="469200"/>
            </a:xfrm>
            <a:prstGeom prst="rect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0" name="Google Shape;8850;p67"/>
            <p:cNvCxnSpPr>
              <a:endCxn id="8849" idx="3"/>
            </p:cNvCxnSpPr>
            <p:nvPr/>
          </p:nvCxnSpPr>
          <p:spPr>
            <a:xfrm rot="10800000">
              <a:off x="8059040" y="3735533"/>
              <a:ext cx="135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51" name="Google Shape;8851;p67"/>
            <p:cNvSpPr/>
            <p:nvPr/>
          </p:nvSpPr>
          <p:spPr>
            <a:xfrm>
              <a:off x="6299123" y="4066183"/>
              <a:ext cx="1470600" cy="469200"/>
            </a:xfrm>
            <a:prstGeom prst="rect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2" name="Google Shape;8852;p67"/>
            <p:cNvCxnSpPr>
              <a:stCxn id="8851" idx="1"/>
            </p:cNvCxnSpPr>
            <p:nvPr/>
          </p:nvCxnSpPr>
          <p:spPr>
            <a:xfrm rot="10800000">
              <a:off x="6175222" y="4300183"/>
              <a:ext cx="123900" cy="60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sp>
          <p:nvSpPr>
            <p:cNvPr id="8853" name="Google Shape;8853;p67"/>
            <p:cNvSpPr/>
            <p:nvPr/>
          </p:nvSpPr>
          <p:spPr>
            <a:xfrm>
              <a:off x="6629161" y="4631435"/>
              <a:ext cx="810600" cy="469200"/>
            </a:xfrm>
            <a:prstGeom prst="rect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854" name="Google Shape;8854;p67"/>
            <p:cNvCxnSpPr>
              <a:endCxn id="8853" idx="3"/>
            </p:cNvCxnSpPr>
            <p:nvPr/>
          </p:nvCxnSpPr>
          <p:spPr>
            <a:xfrm flipH="1">
              <a:off x="7439761" y="4864535"/>
              <a:ext cx="104400" cy="150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  <p:grpSp>
        <p:nvGrpSpPr>
          <p:cNvPr id="8855" name="Google Shape;8855;p67"/>
          <p:cNvGrpSpPr/>
          <p:nvPr/>
        </p:nvGrpSpPr>
        <p:grpSpPr>
          <a:xfrm>
            <a:off x="7386150" y="2401908"/>
            <a:ext cx="1071743" cy="1021579"/>
            <a:chOff x="7189833" y="2022667"/>
            <a:chExt cx="1251159" cy="1192597"/>
          </a:xfrm>
        </p:grpSpPr>
        <p:sp>
          <p:nvSpPr>
            <p:cNvPr id="8856" name="Google Shape;8856;p67"/>
            <p:cNvSpPr/>
            <p:nvPr/>
          </p:nvSpPr>
          <p:spPr>
            <a:xfrm>
              <a:off x="7474366" y="2461318"/>
              <a:ext cx="682343" cy="220186"/>
            </a:xfrm>
            <a:custGeom>
              <a:rect b="b" l="l" r="r" t="t"/>
              <a:pathLst>
                <a:path extrusionOk="0" h="40494" w="125546">
                  <a:moveTo>
                    <a:pt x="22196" y="1"/>
                  </a:moveTo>
                  <a:lnTo>
                    <a:pt x="8133" y="25661"/>
                  </a:lnTo>
                  <a:lnTo>
                    <a:pt x="1" y="40494"/>
                  </a:lnTo>
                  <a:lnTo>
                    <a:pt x="125545" y="40494"/>
                  </a:lnTo>
                  <a:lnTo>
                    <a:pt x="117413" y="25661"/>
                  </a:lnTo>
                  <a:lnTo>
                    <a:pt x="103351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67"/>
            <p:cNvSpPr/>
            <p:nvPr/>
          </p:nvSpPr>
          <p:spPr>
            <a:xfrm>
              <a:off x="7602697" y="2022667"/>
              <a:ext cx="426517" cy="402424"/>
            </a:xfrm>
            <a:custGeom>
              <a:rect b="b" l="l" r="r" t="t"/>
              <a:pathLst>
                <a:path extrusionOk="0" h="74009" w="78476">
                  <a:moveTo>
                    <a:pt x="39246" y="0"/>
                  </a:moveTo>
                  <a:lnTo>
                    <a:pt x="1" y="74009"/>
                  </a:lnTo>
                  <a:lnTo>
                    <a:pt x="78476" y="74009"/>
                  </a:lnTo>
                  <a:lnTo>
                    <a:pt x="39246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667E9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67"/>
            <p:cNvSpPr/>
            <p:nvPr/>
          </p:nvSpPr>
          <p:spPr>
            <a:xfrm>
              <a:off x="7189833" y="2972969"/>
              <a:ext cx="1251159" cy="242295"/>
            </a:xfrm>
            <a:custGeom>
              <a:rect b="b" l="l" r="r" t="t"/>
              <a:pathLst>
                <a:path extrusionOk="0" h="44560" w="230204">
                  <a:moveTo>
                    <a:pt x="25737" y="1"/>
                  </a:moveTo>
                  <a:lnTo>
                    <a:pt x="0" y="44560"/>
                  </a:lnTo>
                  <a:lnTo>
                    <a:pt x="230204" y="44560"/>
                  </a:lnTo>
                  <a:lnTo>
                    <a:pt x="204467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67"/>
            <p:cNvSpPr/>
            <p:nvPr/>
          </p:nvSpPr>
          <p:spPr>
            <a:xfrm>
              <a:off x="7340931" y="2717730"/>
              <a:ext cx="950049" cy="219012"/>
            </a:xfrm>
            <a:custGeom>
              <a:rect b="b" l="l" r="r" t="t"/>
              <a:pathLst>
                <a:path extrusionOk="0" h="40278" w="174802">
                  <a:moveTo>
                    <a:pt x="22750" y="1"/>
                  </a:moveTo>
                  <a:lnTo>
                    <a:pt x="0" y="40278"/>
                  </a:lnTo>
                  <a:lnTo>
                    <a:pt x="174802" y="40278"/>
                  </a:lnTo>
                  <a:lnTo>
                    <a:pt x="152053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0" name="Google Shape;8860;p67"/>
          <p:cNvGrpSpPr/>
          <p:nvPr/>
        </p:nvGrpSpPr>
        <p:grpSpPr>
          <a:xfrm>
            <a:off x="727421" y="2828315"/>
            <a:ext cx="1695374" cy="1560837"/>
            <a:chOff x="727421" y="2828315"/>
            <a:chExt cx="1695374" cy="1560837"/>
          </a:xfrm>
        </p:grpSpPr>
        <p:grpSp>
          <p:nvGrpSpPr>
            <p:cNvPr id="8861" name="Google Shape;8861;p67"/>
            <p:cNvGrpSpPr/>
            <p:nvPr/>
          </p:nvGrpSpPr>
          <p:grpSpPr>
            <a:xfrm>
              <a:off x="819108" y="2882501"/>
              <a:ext cx="103104" cy="1426186"/>
              <a:chOff x="4674013" y="3100904"/>
              <a:chExt cx="122758" cy="1698043"/>
            </a:xfrm>
          </p:grpSpPr>
          <p:sp>
            <p:nvSpPr>
              <p:cNvPr id="8862" name="Google Shape;8862;p67"/>
              <p:cNvSpPr/>
              <p:nvPr/>
            </p:nvSpPr>
            <p:spPr>
              <a:xfrm>
                <a:off x="46740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7"/>
              <p:cNvSpPr/>
              <p:nvPr/>
            </p:nvSpPr>
            <p:spPr>
              <a:xfrm>
                <a:off x="46740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7"/>
              <p:cNvSpPr/>
              <p:nvPr/>
            </p:nvSpPr>
            <p:spPr>
              <a:xfrm>
                <a:off x="46740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7"/>
              <p:cNvSpPr/>
              <p:nvPr/>
            </p:nvSpPr>
            <p:spPr>
              <a:xfrm>
                <a:off x="46740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7"/>
              <p:cNvSpPr/>
              <p:nvPr/>
            </p:nvSpPr>
            <p:spPr>
              <a:xfrm>
                <a:off x="46740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7"/>
              <p:cNvSpPr/>
              <p:nvPr/>
            </p:nvSpPr>
            <p:spPr>
              <a:xfrm>
                <a:off x="46740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7"/>
              <p:cNvSpPr/>
              <p:nvPr/>
            </p:nvSpPr>
            <p:spPr>
              <a:xfrm>
                <a:off x="46740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69" name="Google Shape;8869;p67"/>
            <p:cNvGrpSpPr/>
            <p:nvPr/>
          </p:nvGrpSpPr>
          <p:grpSpPr>
            <a:xfrm>
              <a:off x="1062475" y="2882501"/>
              <a:ext cx="103104" cy="1426186"/>
              <a:chOff x="4940438" y="3100904"/>
              <a:chExt cx="122758" cy="1698043"/>
            </a:xfrm>
          </p:grpSpPr>
          <p:sp>
            <p:nvSpPr>
              <p:cNvPr id="8870" name="Google Shape;8870;p67"/>
              <p:cNvSpPr/>
              <p:nvPr/>
            </p:nvSpPr>
            <p:spPr>
              <a:xfrm>
                <a:off x="4940438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7"/>
              <p:cNvSpPr/>
              <p:nvPr/>
            </p:nvSpPr>
            <p:spPr>
              <a:xfrm>
                <a:off x="4940438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7"/>
              <p:cNvSpPr/>
              <p:nvPr/>
            </p:nvSpPr>
            <p:spPr>
              <a:xfrm>
                <a:off x="4940438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7"/>
              <p:cNvSpPr/>
              <p:nvPr/>
            </p:nvSpPr>
            <p:spPr>
              <a:xfrm>
                <a:off x="4940438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7"/>
              <p:cNvSpPr/>
              <p:nvPr/>
            </p:nvSpPr>
            <p:spPr>
              <a:xfrm>
                <a:off x="4940438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7"/>
              <p:cNvSpPr/>
              <p:nvPr/>
            </p:nvSpPr>
            <p:spPr>
              <a:xfrm>
                <a:off x="4940438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7"/>
              <p:cNvSpPr/>
              <p:nvPr/>
            </p:nvSpPr>
            <p:spPr>
              <a:xfrm>
                <a:off x="4940438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77" name="Google Shape;8877;p67"/>
            <p:cNvGrpSpPr/>
            <p:nvPr/>
          </p:nvGrpSpPr>
          <p:grpSpPr>
            <a:xfrm>
              <a:off x="1299324" y="2882501"/>
              <a:ext cx="103104" cy="1426186"/>
              <a:chOff x="5206863" y="3100904"/>
              <a:chExt cx="122758" cy="1698043"/>
            </a:xfrm>
          </p:grpSpPr>
          <p:sp>
            <p:nvSpPr>
              <p:cNvPr id="8878" name="Google Shape;8878;p6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6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6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6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6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6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6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85" name="Google Shape;8885;p67"/>
            <p:cNvGrpSpPr/>
            <p:nvPr/>
          </p:nvGrpSpPr>
          <p:grpSpPr>
            <a:xfrm>
              <a:off x="1786057" y="2882501"/>
              <a:ext cx="103104" cy="1426186"/>
              <a:chOff x="6006138" y="3143629"/>
              <a:chExt cx="122758" cy="1698043"/>
            </a:xfrm>
          </p:grpSpPr>
          <p:sp>
            <p:nvSpPr>
              <p:cNvPr id="8886" name="Google Shape;8886;p6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6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6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6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6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6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893" name="Google Shape;8893;p67"/>
            <p:cNvGrpSpPr/>
            <p:nvPr/>
          </p:nvGrpSpPr>
          <p:grpSpPr>
            <a:xfrm>
              <a:off x="2029422" y="2882501"/>
              <a:ext cx="103104" cy="1426186"/>
              <a:chOff x="6805413" y="3100904"/>
              <a:chExt cx="122758" cy="1698043"/>
            </a:xfrm>
          </p:grpSpPr>
          <p:sp>
            <p:nvSpPr>
              <p:cNvPr id="8894" name="Google Shape;8894;p67"/>
              <p:cNvSpPr/>
              <p:nvPr/>
            </p:nvSpPr>
            <p:spPr>
              <a:xfrm>
                <a:off x="680541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67"/>
              <p:cNvSpPr/>
              <p:nvPr/>
            </p:nvSpPr>
            <p:spPr>
              <a:xfrm>
                <a:off x="680541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67"/>
              <p:cNvSpPr/>
              <p:nvPr/>
            </p:nvSpPr>
            <p:spPr>
              <a:xfrm>
                <a:off x="680541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67"/>
              <p:cNvSpPr/>
              <p:nvPr/>
            </p:nvSpPr>
            <p:spPr>
              <a:xfrm>
                <a:off x="680541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67"/>
              <p:cNvSpPr/>
              <p:nvPr/>
            </p:nvSpPr>
            <p:spPr>
              <a:xfrm>
                <a:off x="680541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67"/>
              <p:cNvSpPr/>
              <p:nvPr/>
            </p:nvSpPr>
            <p:spPr>
              <a:xfrm>
                <a:off x="680541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67"/>
              <p:cNvSpPr/>
              <p:nvPr/>
            </p:nvSpPr>
            <p:spPr>
              <a:xfrm>
                <a:off x="680541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01" name="Google Shape;8901;p67"/>
            <p:cNvGrpSpPr/>
            <p:nvPr/>
          </p:nvGrpSpPr>
          <p:grpSpPr>
            <a:xfrm>
              <a:off x="727421" y="2828315"/>
              <a:ext cx="1695374" cy="1560837"/>
              <a:chOff x="734799" y="2782450"/>
              <a:chExt cx="1571100" cy="1577400"/>
            </a:xfrm>
          </p:grpSpPr>
          <p:cxnSp>
            <p:nvCxnSpPr>
              <p:cNvPr id="8902" name="Google Shape;8902;p67"/>
              <p:cNvCxnSpPr/>
              <p:nvPr/>
            </p:nvCxnSpPr>
            <p:spPr>
              <a:xfrm>
                <a:off x="743025" y="2782450"/>
                <a:ext cx="0" cy="157740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  <p:cxnSp>
            <p:nvCxnSpPr>
              <p:cNvPr id="8903" name="Google Shape;8903;p67"/>
              <p:cNvCxnSpPr/>
              <p:nvPr/>
            </p:nvCxnSpPr>
            <p:spPr>
              <a:xfrm rot="10800000">
                <a:off x="734799" y="4359850"/>
                <a:ext cx="1571100" cy="0"/>
              </a:xfrm>
              <a:prstGeom prst="straightConnector1">
                <a:avLst/>
              </a:prstGeom>
              <a:noFill/>
              <a:ln cap="flat" cmpd="sng" w="19050">
                <a:solidFill>
                  <a:srgbClr val="E3E7EA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cxnSp>
        </p:grpSp>
        <p:grpSp>
          <p:nvGrpSpPr>
            <p:cNvPr id="8904" name="Google Shape;8904;p67"/>
            <p:cNvGrpSpPr/>
            <p:nvPr/>
          </p:nvGrpSpPr>
          <p:grpSpPr>
            <a:xfrm>
              <a:off x="2272795" y="2882501"/>
              <a:ext cx="103104" cy="1426186"/>
              <a:chOff x="5206863" y="3100904"/>
              <a:chExt cx="122758" cy="1698043"/>
            </a:xfrm>
          </p:grpSpPr>
          <p:sp>
            <p:nvSpPr>
              <p:cNvPr id="8905" name="Google Shape;8905;p67"/>
              <p:cNvSpPr/>
              <p:nvPr/>
            </p:nvSpPr>
            <p:spPr>
              <a:xfrm>
                <a:off x="5206863" y="3100904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67"/>
              <p:cNvSpPr/>
              <p:nvPr/>
            </p:nvSpPr>
            <p:spPr>
              <a:xfrm>
                <a:off x="5206863" y="3363453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67"/>
              <p:cNvSpPr/>
              <p:nvPr/>
            </p:nvSpPr>
            <p:spPr>
              <a:xfrm>
                <a:off x="5206863" y="3625992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67"/>
              <p:cNvSpPr/>
              <p:nvPr/>
            </p:nvSpPr>
            <p:spPr>
              <a:xfrm>
                <a:off x="5206863" y="3888561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67"/>
              <p:cNvSpPr/>
              <p:nvPr/>
            </p:nvSpPr>
            <p:spPr>
              <a:xfrm>
                <a:off x="5206863" y="4151100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67"/>
              <p:cNvSpPr/>
              <p:nvPr/>
            </p:nvSpPr>
            <p:spPr>
              <a:xfrm>
                <a:off x="5206863" y="4413650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67"/>
              <p:cNvSpPr/>
              <p:nvPr/>
            </p:nvSpPr>
            <p:spPr>
              <a:xfrm>
                <a:off x="5206863" y="4676209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 cap="flat" cmpd="sng" w="19050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12" name="Google Shape;8912;p67"/>
            <p:cNvGrpSpPr/>
            <p:nvPr/>
          </p:nvGrpSpPr>
          <p:grpSpPr>
            <a:xfrm>
              <a:off x="1542694" y="2882501"/>
              <a:ext cx="103104" cy="1426186"/>
              <a:chOff x="6006138" y="3143629"/>
              <a:chExt cx="122758" cy="1698043"/>
            </a:xfrm>
          </p:grpSpPr>
          <p:sp>
            <p:nvSpPr>
              <p:cNvPr id="8913" name="Google Shape;8913;p67"/>
              <p:cNvSpPr/>
              <p:nvPr/>
            </p:nvSpPr>
            <p:spPr>
              <a:xfrm>
                <a:off x="6006138" y="3143629"/>
                <a:ext cx="122758" cy="122748"/>
              </a:xfrm>
              <a:custGeom>
                <a:rect b="b" l="l" r="r" t="t"/>
                <a:pathLst>
                  <a:path extrusionOk="0" h="12380" w="12381">
                    <a:moveTo>
                      <a:pt x="6191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1" y="12379"/>
                    </a:cubicBezTo>
                    <a:cubicBezTo>
                      <a:pt x="9610" y="12379"/>
                      <a:pt x="12381" y="9608"/>
                      <a:pt x="12381" y="6190"/>
                    </a:cubicBezTo>
                    <a:cubicBezTo>
                      <a:pt x="12381" y="2772"/>
                      <a:pt x="9610" y="1"/>
                      <a:pt x="6191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67"/>
              <p:cNvSpPr/>
              <p:nvPr/>
            </p:nvSpPr>
            <p:spPr>
              <a:xfrm>
                <a:off x="6006138" y="3406178"/>
                <a:ext cx="122758" cy="122758"/>
              </a:xfrm>
              <a:custGeom>
                <a:rect b="b" l="l" r="r" t="t"/>
                <a:pathLst>
                  <a:path extrusionOk="0" h="12381" w="12381">
                    <a:moveTo>
                      <a:pt x="6191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10"/>
                      <a:pt x="2771" y="12381"/>
                      <a:pt x="6191" y="12381"/>
                    </a:cubicBezTo>
                    <a:cubicBezTo>
                      <a:pt x="9610" y="12381"/>
                      <a:pt x="12381" y="9610"/>
                      <a:pt x="12381" y="6191"/>
                    </a:cubicBezTo>
                    <a:cubicBezTo>
                      <a:pt x="12381" y="2771"/>
                      <a:pt x="9610" y="0"/>
                      <a:pt x="619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67"/>
              <p:cNvSpPr/>
              <p:nvPr/>
            </p:nvSpPr>
            <p:spPr>
              <a:xfrm>
                <a:off x="6006138" y="3668717"/>
                <a:ext cx="122738" cy="122768"/>
              </a:xfrm>
              <a:custGeom>
                <a:rect b="b" l="l" r="r" t="t"/>
                <a:pathLst>
                  <a:path extrusionOk="0" h="12382" w="12379">
                    <a:moveTo>
                      <a:pt x="6190" y="1"/>
                    </a:moveTo>
                    <a:cubicBezTo>
                      <a:pt x="2771" y="1"/>
                      <a:pt x="0" y="2774"/>
                      <a:pt x="0" y="6192"/>
                    </a:cubicBezTo>
                    <a:cubicBezTo>
                      <a:pt x="0" y="9610"/>
                      <a:pt x="2771" y="12381"/>
                      <a:pt x="6190" y="12381"/>
                    </a:cubicBezTo>
                    <a:cubicBezTo>
                      <a:pt x="9608" y="12381"/>
                      <a:pt x="12379" y="9610"/>
                      <a:pt x="12379" y="6192"/>
                    </a:cubicBezTo>
                    <a:cubicBezTo>
                      <a:pt x="12379" y="2774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67"/>
              <p:cNvSpPr/>
              <p:nvPr/>
            </p:nvSpPr>
            <p:spPr>
              <a:xfrm>
                <a:off x="6006138" y="3931286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67"/>
              <p:cNvSpPr/>
              <p:nvPr/>
            </p:nvSpPr>
            <p:spPr>
              <a:xfrm>
                <a:off x="6006138" y="4193825"/>
                <a:ext cx="122738" cy="122748"/>
              </a:xfrm>
              <a:custGeom>
                <a:rect b="b" l="l" r="r" t="t"/>
                <a:pathLst>
                  <a:path extrusionOk="0" h="12380" w="12379">
                    <a:moveTo>
                      <a:pt x="6190" y="1"/>
                    </a:moveTo>
                    <a:cubicBezTo>
                      <a:pt x="2771" y="1"/>
                      <a:pt x="0" y="2772"/>
                      <a:pt x="0" y="6190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90"/>
                    </a:cubicBezTo>
                    <a:cubicBezTo>
                      <a:pt x="12379" y="2772"/>
                      <a:pt x="9608" y="1"/>
                      <a:pt x="619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67"/>
              <p:cNvSpPr/>
              <p:nvPr/>
            </p:nvSpPr>
            <p:spPr>
              <a:xfrm>
                <a:off x="6006138" y="4456375"/>
                <a:ext cx="122738" cy="122758"/>
              </a:xfrm>
              <a:custGeom>
                <a:rect b="b" l="l" r="r" t="t"/>
                <a:pathLst>
                  <a:path extrusionOk="0" h="12381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91"/>
                    </a:cubicBezTo>
                    <a:cubicBezTo>
                      <a:pt x="0" y="9609"/>
                      <a:pt x="2771" y="12380"/>
                      <a:pt x="6190" y="12380"/>
                    </a:cubicBezTo>
                    <a:cubicBezTo>
                      <a:pt x="9608" y="12380"/>
                      <a:pt x="12379" y="9609"/>
                      <a:pt x="12379" y="6191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67"/>
              <p:cNvSpPr/>
              <p:nvPr/>
            </p:nvSpPr>
            <p:spPr>
              <a:xfrm>
                <a:off x="6006138" y="4718934"/>
                <a:ext cx="122738" cy="122738"/>
              </a:xfrm>
              <a:custGeom>
                <a:rect b="b" l="l" r="r" t="t"/>
                <a:pathLst>
                  <a:path extrusionOk="0" h="12379" w="12379">
                    <a:moveTo>
                      <a:pt x="6190" y="0"/>
                    </a:moveTo>
                    <a:cubicBezTo>
                      <a:pt x="2771" y="0"/>
                      <a:pt x="0" y="2771"/>
                      <a:pt x="0" y="6189"/>
                    </a:cubicBezTo>
                    <a:cubicBezTo>
                      <a:pt x="0" y="9608"/>
                      <a:pt x="2771" y="12379"/>
                      <a:pt x="6190" y="12379"/>
                    </a:cubicBezTo>
                    <a:cubicBezTo>
                      <a:pt x="9608" y="12379"/>
                      <a:pt x="12379" y="9608"/>
                      <a:pt x="12379" y="6189"/>
                    </a:cubicBezTo>
                    <a:cubicBezTo>
                      <a:pt x="12379" y="2771"/>
                      <a:pt x="9608" y="0"/>
                      <a:pt x="619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20" name="Google Shape;8920;p67"/>
          <p:cNvGrpSpPr/>
          <p:nvPr/>
        </p:nvGrpSpPr>
        <p:grpSpPr>
          <a:xfrm>
            <a:off x="5936000" y="2405887"/>
            <a:ext cx="1248543" cy="1025319"/>
            <a:chOff x="5183758" y="1210600"/>
            <a:chExt cx="3605380" cy="2960783"/>
          </a:xfrm>
        </p:grpSpPr>
        <p:sp>
          <p:nvSpPr>
            <p:cNvPr id="8921" name="Google Shape;8921;p67"/>
            <p:cNvSpPr/>
            <p:nvPr/>
          </p:nvSpPr>
          <p:spPr>
            <a:xfrm>
              <a:off x="5479658" y="1210600"/>
              <a:ext cx="3108190" cy="632425"/>
            </a:xfrm>
            <a:custGeom>
              <a:rect b="b" l="l" r="r" t="t"/>
              <a:pathLst>
                <a:path extrusionOk="0" h="25297" w="117257">
                  <a:moveTo>
                    <a:pt x="1" y="0"/>
                  </a:moveTo>
                  <a:lnTo>
                    <a:pt x="14647" y="25297"/>
                  </a:lnTo>
                  <a:lnTo>
                    <a:pt x="102066" y="25297"/>
                  </a:lnTo>
                  <a:lnTo>
                    <a:pt x="11725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67"/>
            <p:cNvSpPr/>
            <p:nvPr/>
          </p:nvSpPr>
          <p:spPr>
            <a:xfrm>
              <a:off x="5769162" y="1842998"/>
              <a:ext cx="2424880" cy="631925"/>
            </a:xfrm>
            <a:custGeom>
              <a:rect b="b" l="l" r="r" t="t"/>
              <a:pathLst>
                <a:path extrusionOk="0" h="25277" w="91479">
                  <a:moveTo>
                    <a:pt x="1" y="1"/>
                  </a:moveTo>
                  <a:lnTo>
                    <a:pt x="14647" y="25276"/>
                  </a:lnTo>
                  <a:lnTo>
                    <a:pt x="76602" y="25276"/>
                  </a:lnTo>
                  <a:lnTo>
                    <a:pt x="91479" y="1"/>
                  </a:lnTo>
                  <a:close/>
                </a:path>
              </a:pathLst>
            </a:custGeom>
            <a:noFill/>
            <a:ln cap="flat" cmpd="sng" w="9525">
              <a:solidFill>
                <a:srgbClr val="869FB2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67"/>
            <p:cNvSpPr/>
            <p:nvPr/>
          </p:nvSpPr>
          <p:spPr>
            <a:xfrm>
              <a:off x="6065319" y="2474896"/>
              <a:ext cx="1739369" cy="632450"/>
            </a:xfrm>
            <a:custGeom>
              <a:rect b="b" l="l" r="r" t="t"/>
              <a:pathLst>
                <a:path extrusionOk="0" h="25298" w="65618">
                  <a:moveTo>
                    <a:pt x="1" y="0"/>
                  </a:moveTo>
                  <a:lnTo>
                    <a:pt x="14417" y="25297"/>
                  </a:lnTo>
                  <a:lnTo>
                    <a:pt x="50887" y="25297"/>
                  </a:lnTo>
                  <a:lnTo>
                    <a:pt x="65617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5F7D9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4" name="Google Shape;8924;p67"/>
            <p:cNvSpPr/>
            <p:nvPr/>
          </p:nvSpPr>
          <p:spPr>
            <a:xfrm>
              <a:off x="6354293" y="3107319"/>
              <a:ext cx="1061572" cy="632425"/>
            </a:xfrm>
            <a:custGeom>
              <a:rect b="b" l="l" r="r" t="t"/>
              <a:pathLst>
                <a:path extrusionOk="0" h="25297" w="40048">
                  <a:moveTo>
                    <a:pt x="0" y="0"/>
                  </a:moveTo>
                  <a:lnTo>
                    <a:pt x="14668" y="25297"/>
                  </a:lnTo>
                  <a:lnTo>
                    <a:pt x="25360" y="25297"/>
                  </a:lnTo>
                  <a:lnTo>
                    <a:pt x="40048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8925" name="Google Shape;8925;p67"/>
            <p:cNvCxnSpPr/>
            <p:nvPr/>
          </p:nvCxnSpPr>
          <p:spPr>
            <a:xfrm>
              <a:off x="5183758" y="2382654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869FB2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26" name="Google Shape;8926;p67"/>
            <p:cNvCxnSpPr/>
            <p:nvPr/>
          </p:nvCxnSpPr>
          <p:spPr>
            <a:xfrm rot="10800000">
              <a:off x="8225195" y="1765431"/>
              <a:ext cx="559200" cy="0"/>
            </a:xfrm>
            <a:prstGeom prst="straightConnector1">
              <a:avLst/>
            </a:prstGeom>
            <a:noFill/>
            <a:ln cap="flat" cmpd="sng" w="9525">
              <a:solidFill>
                <a:srgbClr val="BAC8D3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27" name="Google Shape;8927;p67"/>
            <p:cNvCxnSpPr/>
            <p:nvPr/>
          </p:nvCxnSpPr>
          <p:spPr>
            <a:xfrm rot="10800000">
              <a:off x="7504838" y="2943528"/>
              <a:ext cx="1284300" cy="0"/>
            </a:xfrm>
            <a:prstGeom prst="straightConnector1">
              <a:avLst/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8928" name="Google Shape;8928;p67"/>
            <p:cNvCxnSpPr/>
            <p:nvPr/>
          </p:nvCxnSpPr>
          <p:spPr>
            <a:xfrm>
              <a:off x="5759284" y="3630350"/>
              <a:ext cx="922800" cy="0"/>
            </a:xfrm>
            <a:prstGeom prst="straightConnector1">
              <a:avLst/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sp>
          <p:nvSpPr>
            <p:cNvPr id="8929" name="Google Shape;8929;p67"/>
            <p:cNvSpPr/>
            <p:nvPr/>
          </p:nvSpPr>
          <p:spPr>
            <a:xfrm>
              <a:off x="6601902" y="3746583"/>
              <a:ext cx="566400" cy="424800"/>
            </a:xfrm>
            <a:prstGeom prst="downArrow">
              <a:avLst>
                <a:gd fmla="val 50000" name="adj1"/>
                <a:gd fmla="val 50000" name="adj2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0" name="Google Shape;8930;p67"/>
          <p:cNvGrpSpPr/>
          <p:nvPr/>
        </p:nvGrpSpPr>
        <p:grpSpPr>
          <a:xfrm>
            <a:off x="5793062" y="3544204"/>
            <a:ext cx="2664831" cy="843440"/>
            <a:chOff x="5916567" y="1099697"/>
            <a:chExt cx="2556683" cy="809211"/>
          </a:xfrm>
        </p:grpSpPr>
        <p:sp>
          <p:nvSpPr>
            <p:cNvPr id="8931" name="Google Shape;8931;p67"/>
            <p:cNvSpPr/>
            <p:nvPr/>
          </p:nvSpPr>
          <p:spPr>
            <a:xfrm>
              <a:off x="5916567" y="1105515"/>
              <a:ext cx="2329202" cy="797642"/>
            </a:xfrm>
            <a:custGeom>
              <a:rect b="b" l="l" r="r" t="t"/>
              <a:pathLst>
                <a:path extrusionOk="0" h="89122" w="260246">
                  <a:moveTo>
                    <a:pt x="260246" y="1"/>
                  </a:moveTo>
                  <a:lnTo>
                    <a:pt x="0" y="44559"/>
                  </a:lnTo>
                  <a:lnTo>
                    <a:pt x="260241" y="89121"/>
                  </a:lnTo>
                  <a:cubicBezTo>
                    <a:pt x="250030" y="85482"/>
                    <a:pt x="242259" y="66921"/>
                    <a:pt x="242259" y="44559"/>
                  </a:cubicBezTo>
                  <a:cubicBezTo>
                    <a:pt x="242259" y="22201"/>
                    <a:pt x="250039" y="3626"/>
                    <a:pt x="260246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E3E9ED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67"/>
            <p:cNvSpPr/>
            <p:nvPr/>
          </p:nvSpPr>
          <p:spPr>
            <a:xfrm>
              <a:off x="6719328" y="1353967"/>
              <a:ext cx="156983" cy="301221"/>
            </a:xfrm>
            <a:custGeom>
              <a:rect b="b" l="l" r="r" t="t"/>
              <a:pathLst>
                <a:path extrusionOk="0" h="33656" w="17540">
                  <a:moveTo>
                    <a:pt x="8770" y="1"/>
                  </a:moveTo>
                  <a:cubicBezTo>
                    <a:pt x="3929" y="1"/>
                    <a:pt x="0" y="7536"/>
                    <a:pt x="0" y="16826"/>
                  </a:cubicBezTo>
                  <a:cubicBezTo>
                    <a:pt x="0" y="26120"/>
                    <a:pt x="3929" y="33655"/>
                    <a:pt x="8770" y="33655"/>
                  </a:cubicBezTo>
                  <a:cubicBezTo>
                    <a:pt x="13616" y="33655"/>
                    <a:pt x="17540" y="26120"/>
                    <a:pt x="17540" y="16826"/>
                  </a:cubicBezTo>
                  <a:cubicBezTo>
                    <a:pt x="17540" y="7536"/>
                    <a:pt x="13616" y="1"/>
                    <a:pt x="877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67"/>
            <p:cNvSpPr/>
            <p:nvPr/>
          </p:nvSpPr>
          <p:spPr>
            <a:xfrm>
              <a:off x="7142762" y="1276612"/>
              <a:ext cx="217467" cy="455564"/>
            </a:xfrm>
            <a:custGeom>
              <a:rect b="b" l="l" r="r" t="t"/>
              <a:pathLst>
                <a:path extrusionOk="0" h="50901" w="24298">
                  <a:moveTo>
                    <a:pt x="12147" y="1"/>
                  </a:moveTo>
                  <a:cubicBezTo>
                    <a:pt x="8924" y="1"/>
                    <a:pt x="5836" y="2681"/>
                    <a:pt x="3558" y="7450"/>
                  </a:cubicBezTo>
                  <a:cubicBezTo>
                    <a:pt x="1280" y="12224"/>
                    <a:pt x="0" y="18697"/>
                    <a:pt x="0" y="25451"/>
                  </a:cubicBezTo>
                  <a:cubicBezTo>
                    <a:pt x="0" y="32200"/>
                    <a:pt x="1280" y="38673"/>
                    <a:pt x="3558" y="43447"/>
                  </a:cubicBezTo>
                  <a:cubicBezTo>
                    <a:pt x="5836" y="48216"/>
                    <a:pt x="8924" y="50901"/>
                    <a:pt x="12147" y="50901"/>
                  </a:cubicBezTo>
                  <a:cubicBezTo>
                    <a:pt x="15370" y="50901"/>
                    <a:pt x="18457" y="48216"/>
                    <a:pt x="20735" y="43447"/>
                  </a:cubicBezTo>
                  <a:cubicBezTo>
                    <a:pt x="23014" y="38673"/>
                    <a:pt x="24298" y="32200"/>
                    <a:pt x="24298" y="25451"/>
                  </a:cubicBezTo>
                  <a:cubicBezTo>
                    <a:pt x="24298" y="18697"/>
                    <a:pt x="23014" y="12224"/>
                    <a:pt x="20735" y="7450"/>
                  </a:cubicBezTo>
                  <a:cubicBezTo>
                    <a:pt x="18457" y="2681"/>
                    <a:pt x="15370" y="1"/>
                    <a:pt x="12147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A5B7C5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4" name="Google Shape;8934;p67"/>
            <p:cNvSpPr/>
            <p:nvPr/>
          </p:nvSpPr>
          <p:spPr>
            <a:xfrm>
              <a:off x="7621211" y="1188419"/>
              <a:ext cx="293739" cy="631637"/>
            </a:xfrm>
            <a:custGeom>
              <a:rect b="b" l="l" r="r" t="t"/>
              <a:pathLst>
                <a:path extrusionOk="0" h="70574" w="32820">
                  <a:moveTo>
                    <a:pt x="16410" y="0"/>
                  </a:moveTo>
                  <a:cubicBezTo>
                    <a:pt x="12057" y="0"/>
                    <a:pt x="7884" y="3716"/>
                    <a:pt x="4806" y="10334"/>
                  </a:cubicBezTo>
                  <a:cubicBezTo>
                    <a:pt x="1728" y="16952"/>
                    <a:pt x="1" y="25925"/>
                    <a:pt x="1" y="35287"/>
                  </a:cubicBezTo>
                  <a:cubicBezTo>
                    <a:pt x="1" y="44644"/>
                    <a:pt x="1728" y="53622"/>
                    <a:pt x="4806" y="60239"/>
                  </a:cubicBezTo>
                  <a:cubicBezTo>
                    <a:pt x="7884" y="66857"/>
                    <a:pt x="12057" y="70573"/>
                    <a:pt x="16410" y="70573"/>
                  </a:cubicBezTo>
                  <a:cubicBezTo>
                    <a:pt x="20759" y="70573"/>
                    <a:pt x="24936" y="66857"/>
                    <a:pt x="28014" y="60239"/>
                  </a:cubicBezTo>
                  <a:cubicBezTo>
                    <a:pt x="31088" y="53622"/>
                    <a:pt x="32819" y="44644"/>
                    <a:pt x="32819" y="35287"/>
                  </a:cubicBezTo>
                  <a:cubicBezTo>
                    <a:pt x="32819" y="25925"/>
                    <a:pt x="31088" y="16952"/>
                    <a:pt x="28014" y="10334"/>
                  </a:cubicBezTo>
                  <a:cubicBezTo>
                    <a:pt x="24936" y="3716"/>
                    <a:pt x="20759" y="0"/>
                    <a:pt x="16410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869FB1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5" name="Google Shape;8935;p67"/>
            <p:cNvSpPr/>
            <p:nvPr/>
          </p:nvSpPr>
          <p:spPr>
            <a:xfrm>
              <a:off x="8279421" y="1099697"/>
              <a:ext cx="54" cy="0"/>
            </a:xfrm>
            <a:custGeom>
              <a:rect b="b" l="l" r="r" t="t"/>
              <a:pathLst>
                <a:path extrusionOk="0" h="0" w="6">
                  <a:moveTo>
                    <a:pt x="5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67"/>
            <p:cNvSpPr/>
            <p:nvPr/>
          </p:nvSpPr>
          <p:spPr>
            <a:xfrm>
              <a:off x="8245760" y="1099697"/>
              <a:ext cx="33670" cy="5791"/>
            </a:xfrm>
            <a:custGeom>
              <a:rect b="b" l="l" r="r" t="t"/>
              <a:pathLst>
                <a:path extrusionOk="0" h="647" w="3762">
                  <a:moveTo>
                    <a:pt x="3662" y="0"/>
                  </a:moveTo>
                  <a:cubicBezTo>
                    <a:pt x="2415" y="0"/>
                    <a:pt x="1194" y="222"/>
                    <a:pt x="1" y="646"/>
                  </a:cubicBezTo>
                  <a:lnTo>
                    <a:pt x="3762" y="0"/>
                  </a:lnTo>
                  <a:close/>
                </a:path>
              </a:pathLst>
            </a:custGeom>
            <a:solidFill>
              <a:srgbClr val="CFD9E0"/>
            </a:solidFill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7" name="Google Shape;8937;p67"/>
            <p:cNvSpPr/>
            <p:nvPr/>
          </p:nvSpPr>
          <p:spPr>
            <a:xfrm>
              <a:off x="8085689" y="1099747"/>
              <a:ext cx="387562" cy="809161"/>
            </a:xfrm>
            <a:custGeom>
              <a:rect b="b" l="l" r="r" t="t"/>
              <a:pathLst>
                <a:path extrusionOk="0" h="90409" w="43303">
                  <a:moveTo>
                    <a:pt x="21749" y="0"/>
                  </a:moveTo>
                  <a:lnTo>
                    <a:pt x="17988" y="646"/>
                  </a:lnTo>
                  <a:cubicBezTo>
                    <a:pt x="7781" y="4276"/>
                    <a:pt x="1" y="22846"/>
                    <a:pt x="1" y="45204"/>
                  </a:cubicBezTo>
                  <a:cubicBezTo>
                    <a:pt x="1" y="67562"/>
                    <a:pt x="7781" y="86132"/>
                    <a:pt x="17988" y="89766"/>
                  </a:cubicBezTo>
                  <a:lnTo>
                    <a:pt x="21753" y="90408"/>
                  </a:lnTo>
                  <a:lnTo>
                    <a:pt x="21758" y="90408"/>
                  </a:lnTo>
                  <a:cubicBezTo>
                    <a:pt x="33665" y="90291"/>
                    <a:pt x="43302" y="70094"/>
                    <a:pt x="43302" y="45204"/>
                  </a:cubicBezTo>
                  <a:cubicBezTo>
                    <a:pt x="43302" y="20315"/>
                    <a:pt x="33665" y="118"/>
                    <a:pt x="21753" y="0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CFD9E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8" name="Google Shape;8938;p67"/>
            <p:cNvSpPr/>
            <p:nvPr/>
          </p:nvSpPr>
          <p:spPr>
            <a:xfrm>
              <a:off x="6372480" y="1417485"/>
              <a:ext cx="104679" cy="173370"/>
            </a:xfrm>
            <a:custGeom>
              <a:rect b="b" l="l" r="r" t="t"/>
              <a:pathLst>
                <a:path extrusionOk="0" h="19371" w="11696">
                  <a:moveTo>
                    <a:pt x="5850" y="1"/>
                  </a:moveTo>
                  <a:cubicBezTo>
                    <a:pt x="2618" y="1"/>
                    <a:pt x="1" y="4336"/>
                    <a:pt x="1" y="9684"/>
                  </a:cubicBezTo>
                  <a:cubicBezTo>
                    <a:pt x="1" y="15036"/>
                    <a:pt x="2618" y="19371"/>
                    <a:pt x="5850" y="19371"/>
                  </a:cubicBezTo>
                  <a:cubicBezTo>
                    <a:pt x="9078" y="19371"/>
                    <a:pt x="11695" y="15036"/>
                    <a:pt x="11695" y="9684"/>
                  </a:cubicBezTo>
                  <a:cubicBezTo>
                    <a:pt x="11695" y="4336"/>
                    <a:pt x="9078" y="1"/>
                    <a:pt x="5850" y="1"/>
                  </a:cubicBezTo>
                  <a:close/>
                </a:path>
              </a:pathLst>
            </a:custGeom>
            <a:noFill/>
            <a:ln cap="flat" cmpd="sng" w="9525">
              <a:solidFill>
                <a:srgbClr val="BAC8D3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9" name="Google Shape;8939;p67"/>
          <p:cNvGrpSpPr/>
          <p:nvPr/>
        </p:nvGrpSpPr>
        <p:grpSpPr>
          <a:xfrm>
            <a:off x="5900602" y="1193063"/>
            <a:ext cx="1299851" cy="1023338"/>
            <a:chOff x="5900602" y="1193063"/>
            <a:chExt cx="1299851" cy="1023338"/>
          </a:xfrm>
        </p:grpSpPr>
        <p:grpSp>
          <p:nvGrpSpPr>
            <p:cNvPr id="8940" name="Google Shape;8940;p67"/>
            <p:cNvGrpSpPr/>
            <p:nvPr/>
          </p:nvGrpSpPr>
          <p:grpSpPr>
            <a:xfrm>
              <a:off x="6743564" y="1193063"/>
              <a:ext cx="456889" cy="700379"/>
              <a:chOff x="6743564" y="1193063"/>
              <a:chExt cx="456889" cy="700379"/>
            </a:xfrm>
          </p:grpSpPr>
          <p:grpSp>
            <p:nvGrpSpPr>
              <p:cNvPr id="8941" name="Google Shape;8941;p67"/>
              <p:cNvGrpSpPr/>
              <p:nvPr/>
            </p:nvGrpSpPr>
            <p:grpSpPr>
              <a:xfrm>
                <a:off x="6743564" y="1690731"/>
                <a:ext cx="214402" cy="202710"/>
                <a:chOff x="6743564" y="1690731"/>
                <a:chExt cx="214402" cy="202710"/>
              </a:xfrm>
            </p:grpSpPr>
            <p:sp>
              <p:nvSpPr>
                <p:cNvPr id="8942" name="Google Shape;8942;p67"/>
                <p:cNvSpPr/>
                <p:nvPr/>
              </p:nvSpPr>
              <p:spPr>
                <a:xfrm rot="-5400000">
                  <a:off x="6796932" y="1637364"/>
                  <a:ext cx="107666" cy="214402"/>
                </a:xfrm>
                <a:custGeom>
                  <a:rect b="b" l="l" r="r" t="t"/>
                  <a:pathLst>
                    <a:path extrusionOk="0" h="24651" w="12379">
                      <a:moveTo>
                        <a:pt x="727" y="0"/>
                      </a:moveTo>
                      <a:cubicBezTo>
                        <a:pt x="483" y="0"/>
                        <a:pt x="243" y="4"/>
                        <a:pt x="1" y="7"/>
                      </a:cubicBezTo>
                      <a:lnTo>
                        <a:pt x="1" y="23223"/>
                      </a:lnTo>
                      <a:lnTo>
                        <a:pt x="727" y="24650"/>
                      </a:lnTo>
                      <a:lnTo>
                        <a:pt x="12378" y="1737"/>
                      </a:lnTo>
                      <a:cubicBezTo>
                        <a:pt x="8795" y="619"/>
                        <a:pt x="4857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43" name="Google Shape;8943;p67"/>
                <p:cNvSpPr/>
                <p:nvPr/>
              </p:nvSpPr>
              <p:spPr>
                <a:xfrm rot="-5400000">
                  <a:off x="6797058" y="1744962"/>
                  <a:ext cx="95046" cy="201912"/>
                </a:xfrm>
                <a:custGeom>
                  <a:rect b="b" l="l" r="r" t="t"/>
                  <a:pathLst>
                    <a:path extrusionOk="0" h="23215" w="10928">
                      <a:moveTo>
                        <a:pt x="10928" y="0"/>
                      </a:moveTo>
                      <a:cubicBezTo>
                        <a:pt x="8679" y="38"/>
                        <a:pt x="6494" y="261"/>
                        <a:pt x="4395" y="647"/>
                      </a:cubicBezTo>
                      <a:lnTo>
                        <a:pt x="4395" y="648"/>
                      </a:lnTo>
                      <a:cubicBezTo>
                        <a:pt x="3153" y="875"/>
                        <a:pt x="1943" y="1159"/>
                        <a:pt x="769" y="1499"/>
                      </a:cubicBezTo>
                      <a:cubicBezTo>
                        <a:pt x="691" y="1522"/>
                        <a:pt x="612" y="1544"/>
                        <a:pt x="535" y="1567"/>
                      </a:cubicBezTo>
                      <a:cubicBezTo>
                        <a:pt x="501" y="1576"/>
                        <a:pt x="469" y="1588"/>
                        <a:pt x="436" y="1596"/>
                      </a:cubicBezTo>
                      <a:cubicBezTo>
                        <a:pt x="404" y="1606"/>
                        <a:pt x="370" y="1617"/>
                        <a:pt x="338" y="1625"/>
                      </a:cubicBezTo>
                      <a:cubicBezTo>
                        <a:pt x="303" y="1637"/>
                        <a:pt x="270" y="1646"/>
                        <a:pt x="238" y="1657"/>
                      </a:cubicBezTo>
                      <a:cubicBezTo>
                        <a:pt x="159" y="1681"/>
                        <a:pt x="79" y="1704"/>
                        <a:pt x="1" y="1730"/>
                      </a:cubicBezTo>
                      <a:lnTo>
                        <a:pt x="10928" y="23215"/>
                      </a:lnTo>
                      <a:lnTo>
                        <a:pt x="1092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44" name="Google Shape;8944;p67"/>
              <p:cNvGrpSpPr/>
              <p:nvPr/>
            </p:nvGrpSpPr>
            <p:grpSpPr>
              <a:xfrm>
                <a:off x="6915505" y="1193063"/>
                <a:ext cx="284947" cy="589637"/>
                <a:chOff x="6915505" y="1193063"/>
                <a:chExt cx="284947" cy="589637"/>
              </a:xfrm>
            </p:grpSpPr>
            <p:sp>
              <p:nvSpPr>
                <p:cNvPr id="8945" name="Google Shape;8945;p67"/>
                <p:cNvSpPr/>
                <p:nvPr/>
              </p:nvSpPr>
              <p:spPr>
                <a:xfrm>
                  <a:off x="6915505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46" name="Google Shape;8946;p67"/>
                <p:cNvCxnSpPr/>
                <p:nvPr/>
              </p:nvCxnSpPr>
              <p:spPr>
                <a:xfrm rot="10800000">
                  <a:off x="6938275" y="1279600"/>
                  <a:ext cx="0" cy="5031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47" name="Google Shape;8947;p67"/>
            <p:cNvGrpSpPr/>
            <p:nvPr/>
          </p:nvGrpSpPr>
          <p:grpSpPr>
            <a:xfrm>
              <a:off x="6520337" y="1193063"/>
              <a:ext cx="341815" cy="801589"/>
              <a:chOff x="6520337" y="1193063"/>
              <a:chExt cx="341815" cy="801589"/>
            </a:xfrm>
          </p:grpSpPr>
          <p:grpSp>
            <p:nvGrpSpPr>
              <p:cNvPr id="8948" name="Google Shape;8948;p67"/>
              <p:cNvGrpSpPr/>
              <p:nvPr/>
            </p:nvGrpSpPr>
            <p:grpSpPr>
              <a:xfrm>
                <a:off x="6520337" y="1589527"/>
                <a:ext cx="213950" cy="405125"/>
                <a:chOff x="6520337" y="1589527"/>
                <a:chExt cx="213950" cy="405125"/>
              </a:xfrm>
            </p:grpSpPr>
            <p:sp>
              <p:nvSpPr>
                <p:cNvPr id="8949" name="Google Shape;8949;p67"/>
                <p:cNvSpPr/>
                <p:nvPr/>
              </p:nvSpPr>
              <p:spPr>
                <a:xfrm rot="-5400000">
                  <a:off x="6522864" y="1587001"/>
                  <a:ext cx="208853" cy="213906"/>
                </a:xfrm>
                <a:custGeom>
                  <a:rect b="b" l="l" r="r" t="t"/>
                  <a:pathLst>
                    <a:path extrusionOk="0" h="24594" w="24013">
                      <a:moveTo>
                        <a:pt x="725" y="0"/>
                      </a:moveTo>
                      <a:cubicBezTo>
                        <a:pt x="482" y="0"/>
                        <a:pt x="241" y="3"/>
                        <a:pt x="0" y="5"/>
                      </a:cubicBezTo>
                      <a:lnTo>
                        <a:pt x="0" y="22597"/>
                      </a:lnTo>
                      <a:cubicBezTo>
                        <a:pt x="118" y="22596"/>
                        <a:pt x="222" y="22595"/>
                        <a:pt x="312" y="22595"/>
                      </a:cubicBezTo>
                      <a:cubicBezTo>
                        <a:pt x="582" y="22595"/>
                        <a:pt x="725" y="22600"/>
                        <a:pt x="725" y="22600"/>
                      </a:cubicBezTo>
                      <a:cubicBezTo>
                        <a:pt x="725" y="22600"/>
                        <a:pt x="872" y="22595"/>
                        <a:pt x="1149" y="22595"/>
                      </a:cubicBezTo>
                      <a:cubicBezTo>
                        <a:pt x="2638" y="22595"/>
                        <a:pt x="7882" y="22740"/>
                        <a:pt x="14103" y="24594"/>
                      </a:cubicBezTo>
                      <a:lnTo>
                        <a:pt x="24013" y="5327"/>
                      </a:lnTo>
                      <a:cubicBezTo>
                        <a:pt x="24013" y="5327"/>
                        <a:pt x="16917" y="0"/>
                        <a:pt x="725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0" name="Google Shape;8950;p67"/>
                <p:cNvSpPr/>
                <p:nvPr/>
              </p:nvSpPr>
              <p:spPr>
                <a:xfrm rot="-5400000">
                  <a:off x="6529204" y="1789569"/>
                  <a:ext cx="196250" cy="213915"/>
                </a:xfrm>
                <a:custGeom>
                  <a:rect b="b" l="l" r="r" t="t"/>
                  <a:pathLst>
                    <a:path extrusionOk="0" h="24595" w="22564">
                      <a:moveTo>
                        <a:pt x="22564" y="1"/>
                      </a:moveTo>
                      <a:cubicBezTo>
                        <a:pt x="15114" y="73"/>
                        <a:pt x="9649" y="1280"/>
                        <a:pt x="5965" y="2527"/>
                      </a:cubicBezTo>
                      <a:lnTo>
                        <a:pt x="5965" y="2528"/>
                      </a:lnTo>
                      <a:cubicBezTo>
                        <a:pt x="2949" y="3548"/>
                        <a:pt x="1124" y="4595"/>
                        <a:pt x="385" y="5067"/>
                      </a:cubicBezTo>
                      <a:cubicBezTo>
                        <a:pt x="382" y="5067"/>
                        <a:pt x="382" y="5068"/>
                        <a:pt x="380" y="5068"/>
                      </a:cubicBezTo>
                      <a:cubicBezTo>
                        <a:pt x="373" y="5074"/>
                        <a:pt x="366" y="5078"/>
                        <a:pt x="358" y="5083"/>
                      </a:cubicBezTo>
                      <a:cubicBezTo>
                        <a:pt x="344" y="5091"/>
                        <a:pt x="329" y="5100"/>
                        <a:pt x="316" y="5110"/>
                      </a:cubicBezTo>
                      <a:cubicBezTo>
                        <a:pt x="315" y="5112"/>
                        <a:pt x="313" y="5113"/>
                        <a:pt x="312" y="5113"/>
                      </a:cubicBezTo>
                      <a:cubicBezTo>
                        <a:pt x="293" y="5125"/>
                        <a:pt x="275" y="5136"/>
                        <a:pt x="258" y="5148"/>
                      </a:cubicBezTo>
                      <a:cubicBezTo>
                        <a:pt x="255" y="5150"/>
                        <a:pt x="251" y="5152"/>
                        <a:pt x="248" y="5155"/>
                      </a:cubicBezTo>
                      <a:cubicBezTo>
                        <a:pt x="240" y="5160"/>
                        <a:pt x="232" y="5166"/>
                        <a:pt x="224" y="5171"/>
                      </a:cubicBezTo>
                      <a:lnTo>
                        <a:pt x="191" y="5193"/>
                      </a:lnTo>
                      <a:cubicBezTo>
                        <a:pt x="189" y="5193"/>
                        <a:pt x="189" y="5195"/>
                        <a:pt x="188" y="5195"/>
                      </a:cubicBezTo>
                      <a:lnTo>
                        <a:pt x="171" y="5206"/>
                      </a:lnTo>
                      <a:cubicBezTo>
                        <a:pt x="162" y="5211"/>
                        <a:pt x="153" y="5217"/>
                        <a:pt x="146" y="5222"/>
                      </a:cubicBezTo>
                      <a:cubicBezTo>
                        <a:pt x="144" y="5224"/>
                        <a:pt x="144" y="5225"/>
                        <a:pt x="141" y="5225"/>
                      </a:cubicBezTo>
                      <a:cubicBezTo>
                        <a:pt x="137" y="5230"/>
                        <a:pt x="131" y="5231"/>
                        <a:pt x="127" y="5236"/>
                      </a:cubicBezTo>
                      <a:cubicBezTo>
                        <a:pt x="118" y="5243"/>
                        <a:pt x="109" y="5247"/>
                        <a:pt x="102" y="5253"/>
                      </a:cubicBezTo>
                      <a:cubicBezTo>
                        <a:pt x="95" y="5260"/>
                        <a:pt x="88" y="5265"/>
                        <a:pt x="80" y="5269"/>
                      </a:cubicBezTo>
                      <a:cubicBezTo>
                        <a:pt x="39" y="5297"/>
                        <a:pt x="15" y="5316"/>
                        <a:pt x="6" y="5323"/>
                      </a:cubicBezTo>
                      <a:lnTo>
                        <a:pt x="3" y="5324"/>
                      </a:lnTo>
                      <a:lnTo>
                        <a:pt x="0" y="5326"/>
                      </a:lnTo>
                      <a:lnTo>
                        <a:pt x="9910" y="24594"/>
                      </a:lnTo>
                      <a:cubicBezTo>
                        <a:pt x="10017" y="24561"/>
                        <a:pt x="10124" y="24530"/>
                        <a:pt x="10231" y="24499"/>
                      </a:cubicBezTo>
                      <a:cubicBezTo>
                        <a:pt x="10284" y="24482"/>
                        <a:pt x="10339" y="24466"/>
                        <a:pt x="10392" y="24451"/>
                      </a:cubicBezTo>
                      <a:cubicBezTo>
                        <a:pt x="10473" y="24428"/>
                        <a:pt x="10553" y="24403"/>
                        <a:pt x="10633" y="24381"/>
                      </a:cubicBezTo>
                      <a:cubicBezTo>
                        <a:pt x="10664" y="24373"/>
                        <a:pt x="10691" y="24364"/>
                        <a:pt x="10721" y="24357"/>
                      </a:cubicBezTo>
                      <a:cubicBezTo>
                        <a:pt x="10786" y="24339"/>
                        <a:pt x="10855" y="24320"/>
                        <a:pt x="10920" y="24303"/>
                      </a:cubicBezTo>
                      <a:cubicBezTo>
                        <a:pt x="10930" y="24298"/>
                        <a:pt x="10943" y="24297"/>
                        <a:pt x="10955" y="24293"/>
                      </a:cubicBezTo>
                      <a:cubicBezTo>
                        <a:pt x="11032" y="24274"/>
                        <a:pt x="11111" y="24252"/>
                        <a:pt x="11188" y="24231"/>
                      </a:cubicBezTo>
                      <a:cubicBezTo>
                        <a:pt x="11192" y="24230"/>
                        <a:pt x="11200" y="24227"/>
                        <a:pt x="11206" y="24226"/>
                      </a:cubicBezTo>
                      <a:cubicBezTo>
                        <a:pt x="11307" y="24198"/>
                        <a:pt x="11409" y="24172"/>
                        <a:pt x="11511" y="24146"/>
                      </a:cubicBezTo>
                      <a:cubicBezTo>
                        <a:pt x="11613" y="24118"/>
                        <a:pt x="11715" y="24093"/>
                        <a:pt x="11816" y="24067"/>
                      </a:cubicBezTo>
                      <a:cubicBezTo>
                        <a:pt x="11877" y="24052"/>
                        <a:pt x="11938" y="24036"/>
                        <a:pt x="11998" y="24022"/>
                      </a:cubicBezTo>
                      <a:cubicBezTo>
                        <a:pt x="12071" y="24004"/>
                        <a:pt x="12143" y="23987"/>
                        <a:pt x="12216" y="23969"/>
                      </a:cubicBezTo>
                      <a:cubicBezTo>
                        <a:pt x="17046" y="22790"/>
                        <a:pt x="20998" y="22614"/>
                        <a:pt x="22564" y="22595"/>
                      </a:cubicBezTo>
                      <a:lnTo>
                        <a:pt x="22564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1" name="Google Shape;8951;p67"/>
              <p:cNvGrpSpPr/>
              <p:nvPr/>
            </p:nvGrpSpPr>
            <p:grpSpPr>
              <a:xfrm>
                <a:off x="6577204" y="1193063"/>
                <a:ext cx="284947" cy="453562"/>
                <a:chOff x="6577204" y="1193063"/>
                <a:chExt cx="284947" cy="453562"/>
              </a:xfrm>
            </p:grpSpPr>
            <p:sp>
              <p:nvSpPr>
                <p:cNvPr id="8952" name="Google Shape;8952;p67"/>
                <p:cNvSpPr/>
                <p:nvPr/>
              </p:nvSpPr>
              <p:spPr>
                <a:xfrm>
                  <a:off x="6577204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1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53" name="Google Shape;8953;p67"/>
                <p:cNvCxnSpPr/>
                <p:nvPr/>
              </p:nvCxnSpPr>
              <p:spPr>
                <a:xfrm rot="10800000">
                  <a:off x="6677825" y="1279425"/>
                  <a:ext cx="0" cy="367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54" name="Google Shape;8954;p67"/>
            <p:cNvGrpSpPr/>
            <p:nvPr/>
          </p:nvGrpSpPr>
          <p:grpSpPr>
            <a:xfrm>
              <a:off x="6238903" y="1193063"/>
              <a:ext cx="300475" cy="901782"/>
              <a:chOff x="6238903" y="1193063"/>
              <a:chExt cx="300475" cy="901782"/>
            </a:xfrm>
          </p:grpSpPr>
          <p:grpSp>
            <p:nvGrpSpPr>
              <p:cNvPr id="8955" name="Google Shape;8955;p67"/>
              <p:cNvGrpSpPr/>
              <p:nvPr/>
            </p:nvGrpSpPr>
            <p:grpSpPr>
              <a:xfrm>
                <a:off x="6290865" y="1489315"/>
                <a:ext cx="248514" cy="605530"/>
                <a:chOff x="6290865" y="1489315"/>
                <a:chExt cx="248514" cy="605530"/>
              </a:xfrm>
            </p:grpSpPr>
            <p:sp>
              <p:nvSpPr>
                <p:cNvPr id="8956" name="Google Shape;8956;p67"/>
                <p:cNvSpPr/>
                <p:nvPr/>
              </p:nvSpPr>
              <p:spPr>
                <a:xfrm rot="-5400000">
                  <a:off x="6260589" y="1519591"/>
                  <a:ext cx="309066" cy="248514"/>
                </a:xfrm>
                <a:custGeom>
                  <a:rect b="b" l="l" r="r" t="t"/>
                  <a:pathLst>
                    <a:path extrusionOk="0" h="28573" w="35535">
                      <a:moveTo>
                        <a:pt x="727" y="0"/>
                      </a:moveTo>
                      <a:cubicBezTo>
                        <a:pt x="484" y="0"/>
                        <a:pt x="241" y="2"/>
                        <a:pt x="0" y="3"/>
                      </a:cubicBezTo>
                      <a:lnTo>
                        <a:pt x="0" y="22994"/>
                      </a:lnTo>
                      <a:cubicBezTo>
                        <a:pt x="259" y="22992"/>
                        <a:pt x="501" y="22989"/>
                        <a:pt x="727" y="22989"/>
                      </a:cubicBezTo>
                      <a:cubicBezTo>
                        <a:pt x="5078" y="22989"/>
                        <a:pt x="15152" y="23439"/>
                        <a:pt x="25134" y="28572"/>
                      </a:cubicBezTo>
                      <a:lnTo>
                        <a:pt x="35534" y="9632"/>
                      </a:lnTo>
                      <a:cubicBezTo>
                        <a:pt x="35534" y="9632"/>
                        <a:pt x="21952" y="0"/>
                        <a:pt x="727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57" name="Google Shape;8957;p67"/>
                <p:cNvSpPr/>
                <p:nvPr/>
              </p:nvSpPr>
              <p:spPr>
                <a:xfrm rot="-5400000">
                  <a:off x="6266916" y="1822383"/>
                  <a:ext cx="296437" cy="248488"/>
                </a:xfrm>
                <a:custGeom>
                  <a:rect b="b" l="l" r="r" t="t"/>
                  <a:pathLst>
                    <a:path extrusionOk="0" h="28570" w="34083">
                      <a:moveTo>
                        <a:pt x="34083" y="0"/>
                      </a:moveTo>
                      <a:cubicBezTo>
                        <a:pt x="22684" y="120"/>
                        <a:pt x="13548" y="2997"/>
                        <a:pt x="7617" y="5579"/>
                      </a:cubicBezTo>
                      <a:cubicBezTo>
                        <a:pt x="5629" y="6444"/>
                        <a:pt x="3999" y="7274"/>
                        <a:pt x="2767" y="7955"/>
                      </a:cubicBezTo>
                      <a:cubicBezTo>
                        <a:pt x="2743" y="7970"/>
                        <a:pt x="2717" y="7985"/>
                        <a:pt x="2693" y="7996"/>
                      </a:cubicBezTo>
                      <a:cubicBezTo>
                        <a:pt x="2692" y="7996"/>
                        <a:pt x="2689" y="7999"/>
                        <a:pt x="2687" y="7999"/>
                      </a:cubicBezTo>
                      <a:cubicBezTo>
                        <a:pt x="2454" y="8127"/>
                        <a:pt x="2237" y="8251"/>
                        <a:pt x="2034" y="8368"/>
                      </a:cubicBezTo>
                      <a:lnTo>
                        <a:pt x="1958" y="8411"/>
                      </a:lnTo>
                      <a:cubicBezTo>
                        <a:pt x="1952" y="8416"/>
                        <a:pt x="1949" y="8418"/>
                        <a:pt x="1943" y="8421"/>
                      </a:cubicBezTo>
                      <a:cubicBezTo>
                        <a:pt x="1913" y="8437"/>
                        <a:pt x="1884" y="8455"/>
                        <a:pt x="1854" y="8472"/>
                      </a:cubicBezTo>
                      <a:cubicBezTo>
                        <a:pt x="1844" y="8478"/>
                        <a:pt x="1834" y="8483"/>
                        <a:pt x="1825" y="8488"/>
                      </a:cubicBezTo>
                      <a:cubicBezTo>
                        <a:pt x="1718" y="8552"/>
                        <a:pt x="1616" y="8612"/>
                        <a:pt x="1517" y="8670"/>
                      </a:cubicBezTo>
                      <a:cubicBezTo>
                        <a:pt x="1476" y="8697"/>
                        <a:pt x="1435" y="8720"/>
                        <a:pt x="1396" y="8743"/>
                      </a:cubicBezTo>
                      <a:cubicBezTo>
                        <a:pt x="1349" y="8771"/>
                        <a:pt x="1305" y="8799"/>
                        <a:pt x="1262" y="8823"/>
                      </a:cubicBezTo>
                      <a:cubicBezTo>
                        <a:pt x="1246" y="8832"/>
                        <a:pt x="1230" y="8844"/>
                        <a:pt x="1214" y="8852"/>
                      </a:cubicBezTo>
                      <a:cubicBezTo>
                        <a:pt x="1166" y="8882"/>
                        <a:pt x="1119" y="8911"/>
                        <a:pt x="1072" y="8938"/>
                      </a:cubicBezTo>
                      <a:cubicBezTo>
                        <a:pt x="1042" y="8956"/>
                        <a:pt x="1013" y="8973"/>
                        <a:pt x="985" y="8991"/>
                      </a:cubicBezTo>
                      <a:cubicBezTo>
                        <a:pt x="941" y="9018"/>
                        <a:pt x="901" y="9043"/>
                        <a:pt x="860" y="9069"/>
                      </a:cubicBezTo>
                      <a:cubicBezTo>
                        <a:pt x="845" y="9078"/>
                        <a:pt x="832" y="9087"/>
                        <a:pt x="821" y="9094"/>
                      </a:cubicBezTo>
                      <a:cubicBezTo>
                        <a:pt x="794" y="9112"/>
                        <a:pt x="771" y="9126"/>
                        <a:pt x="748" y="9141"/>
                      </a:cubicBezTo>
                      <a:cubicBezTo>
                        <a:pt x="733" y="9148"/>
                        <a:pt x="720" y="9157"/>
                        <a:pt x="706" y="9166"/>
                      </a:cubicBezTo>
                      <a:cubicBezTo>
                        <a:pt x="692" y="9174"/>
                        <a:pt x="678" y="9182"/>
                        <a:pt x="665" y="9192"/>
                      </a:cubicBezTo>
                      <a:cubicBezTo>
                        <a:pt x="643" y="9206"/>
                        <a:pt x="621" y="9218"/>
                        <a:pt x="599" y="9233"/>
                      </a:cubicBezTo>
                      <a:cubicBezTo>
                        <a:pt x="582" y="9244"/>
                        <a:pt x="567" y="9254"/>
                        <a:pt x="551" y="9265"/>
                      </a:cubicBezTo>
                      <a:cubicBezTo>
                        <a:pt x="534" y="9275"/>
                        <a:pt x="518" y="9283"/>
                        <a:pt x="502" y="9295"/>
                      </a:cubicBezTo>
                      <a:cubicBezTo>
                        <a:pt x="483" y="9305"/>
                        <a:pt x="465" y="9318"/>
                        <a:pt x="446" y="9330"/>
                      </a:cubicBezTo>
                      <a:cubicBezTo>
                        <a:pt x="305" y="9422"/>
                        <a:pt x="196" y="9493"/>
                        <a:pt x="122" y="9544"/>
                      </a:cubicBezTo>
                      <a:lnTo>
                        <a:pt x="104" y="9556"/>
                      </a:lnTo>
                      <a:cubicBezTo>
                        <a:pt x="72" y="9578"/>
                        <a:pt x="46" y="9595"/>
                        <a:pt x="30" y="9607"/>
                      </a:cubicBezTo>
                      <a:cubicBezTo>
                        <a:pt x="28" y="9608"/>
                        <a:pt x="24" y="9610"/>
                        <a:pt x="23" y="9611"/>
                      </a:cubicBezTo>
                      <a:cubicBezTo>
                        <a:pt x="17" y="9615"/>
                        <a:pt x="14" y="9618"/>
                        <a:pt x="9" y="9621"/>
                      </a:cubicBezTo>
                      <a:cubicBezTo>
                        <a:pt x="8" y="9623"/>
                        <a:pt x="7" y="9624"/>
                        <a:pt x="5" y="9624"/>
                      </a:cubicBezTo>
                      <a:lnTo>
                        <a:pt x="1" y="9629"/>
                      </a:lnTo>
                      <a:lnTo>
                        <a:pt x="10402" y="28569"/>
                      </a:lnTo>
                      <a:lnTo>
                        <a:pt x="10669" y="28432"/>
                      </a:lnTo>
                      <a:cubicBezTo>
                        <a:pt x="10734" y="28399"/>
                        <a:pt x="10803" y="28365"/>
                        <a:pt x="10868" y="28333"/>
                      </a:cubicBezTo>
                      <a:cubicBezTo>
                        <a:pt x="10913" y="28309"/>
                        <a:pt x="10960" y="28287"/>
                        <a:pt x="11007" y="28263"/>
                      </a:cubicBezTo>
                      <a:cubicBezTo>
                        <a:pt x="11052" y="28242"/>
                        <a:pt x="11095" y="28220"/>
                        <a:pt x="11141" y="28198"/>
                      </a:cubicBezTo>
                      <a:cubicBezTo>
                        <a:pt x="11264" y="28138"/>
                        <a:pt x="11387" y="28079"/>
                        <a:pt x="11510" y="28020"/>
                      </a:cubicBezTo>
                      <a:cubicBezTo>
                        <a:pt x="11570" y="27991"/>
                        <a:pt x="11633" y="27962"/>
                        <a:pt x="11694" y="27933"/>
                      </a:cubicBezTo>
                      <a:cubicBezTo>
                        <a:pt x="11754" y="27904"/>
                        <a:pt x="11816" y="27875"/>
                        <a:pt x="11877" y="27846"/>
                      </a:cubicBezTo>
                      <a:cubicBezTo>
                        <a:pt x="20843" y="23637"/>
                        <a:pt x="29650" y="23043"/>
                        <a:pt x="34083" y="22991"/>
                      </a:cubicBezTo>
                      <a:lnTo>
                        <a:pt x="34083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58" name="Google Shape;8958;p67"/>
              <p:cNvGrpSpPr/>
              <p:nvPr/>
            </p:nvGrpSpPr>
            <p:grpSpPr>
              <a:xfrm>
                <a:off x="6238903" y="1193063"/>
                <a:ext cx="284947" cy="327512"/>
                <a:chOff x="6238903" y="1193063"/>
                <a:chExt cx="284947" cy="327512"/>
              </a:xfrm>
            </p:grpSpPr>
            <p:sp>
              <p:nvSpPr>
                <p:cNvPr id="8959" name="Google Shape;8959;p67"/>
                <p:cNvSpPr/>
                <p:nvPr/>
              </p:nvSpPr>
              <p:spPr>
                <a:xfrm>
                  <a:off x="6238903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7"/>
                      </a:lnTo>
                      <a:lnTo>
                        <a:pt x="32762" y="7317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60" name="Google Shape;8960;p67"/>
                <p:cNvCxnSpPr/>
                <p:nvPr/>
              </p:nvCxnSpPr>
              <p:spPr>
                <a:xfrm rot="10800000">
                  <a:off x="6431250" y="1279375"/>
                  <a:ext cx="0" cy="2412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61" name="Google Shape;8961;p67"/>
            <p:cNvGrpSpPr/>
            <p:nvPr/>
          </p:nvGrpSpPr>
          <p:grpSpPr>
            <a:xfrm>
              <a:off x="5900602" y="1193063"/>
              <a:ext cx="444345" cy="1023338"/>
              <a:chOff x="5900602" y="1193063"/>
              <a:chExt cx="444345" cy="1023338"/>
            </a:xfrm>
          </p:grpSpPr>
          <p:grpSp>
            <p:nvGrpSpPr>
              <p:cNvPr id="8962" name="Google Shape;8962;p67"/>
              <p:cNvGrpSpPr/>
              <p:nvPr/>
            </p:nvGrpSpPr>
            <p:grpSpPr>
              <a:xfrm>
                <a:off x="6046501" y="1367785"/>
                <a:ext cx="298446" cy="848616"/>
                <a:chOff x="6046501" y="1367785"/>
                <a:chExt cx="298446" cy="848616"/>
              </a:xfrm>
            </p:grpSpPr>
            <p:sp>
              <p:nvSpPr>
                <p:cNvPr id="8963" name="Google Shape;8963;p67"/>
                <p:cNvSpPr/>
                <p:nvPr/>
              </p:nvSpPr>
              <p:spPr>
                <a:xfrm rot="-5400000">
                  <a:off x="5980418" y="1433868"/>
                  <a:ext cx="430613" cy="298446"/>
                </a:xfrm>
                <a:custGeom>
                  <a:rect b="b" l="l" r="r" t="t"/>
                  <a:pathLst>
                    <a:path extrusionOk="0" h="34314" w="49510">
                      <a:moveTo>
                        <a:pt x="722" y="0"/>
                      </a:moveTo>
                      <a:cubicBezTo>
                        <a:pt x="481" y="0"/>
                        <a:pt x="241" y="0"/>
                        <a:pt x="1" y="3"/>
                      </a:cubicBezTo>
                      <a:lnTo>
                        <a:pt x="1" y="24234"/>
                      </a:lnTo>
                      <a:cubicBezTo>
                        <a:pt x="243" y="24230"/>
                        <a:pt x="428" y="24229"/>
                        <a:pt x="550" y="24229"/>
                      </a:cubicBezTo>
                      <a:cubicBezTo>
                        <a:pt x="648" y="24229"/>
                        <a:pt x="706" y="24230"/>
                        <a:pt x="722" y="24230"/>
                      </a:cubicBezTo>
                      <a:lnTo>
                        <a:pt x="729" y="24230"/>
                      </a:lnTo>
                      <a:cubicBezTo>
                        <a:pt x="773" y="24230"/>
                        <a:pt x="1173" y="24214"/>
                        <a:pt x="1871" y="24214"/>
                      </a:cubicBezTo>
                      <a:cubicBezTo>
                        <a:pt x="6340" y="24214"/>
                        <a:pt x="23046" y="24853"/>
                        <a:pt x="37171" y="34314"/>
                      </a:cubicBezTo>
                      <a:lnTo>
                        <a:pt x="49510" y="11872"/>
                      </a:lnTo>
                      <a:cubicBezTo>
                        <a:pt x="49510" y="11872"/>
                        <a:pt x="31299" y="3"/>
                        <a:pt x="729" y="0"/>
                      </a:cubicBez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964" name="Google Shape;8964;p67"/>
                <p:cNvSpPr/>
                <p:nvPr/>
              </p:nvSpPr>
              <p:spPr>
                <a:xfrm rot="-5400000">
                  <a:off x="5986745" y="1858198"/>
                  <a:ext cx="417984" cy="298420"/>
                </a:xfrm>
                <a:custGeom>
                  <a:rect b="b" l="l" r="r" t="t"/>
                  <a:pathLst>
                    <a:path extrusionOk="0" h="34311" w="48058">
                      <a:moveTo>
                        <a:pt x="48058" y="0"/>
                      </a:moveTo>
                      <a:cubicBezTo>
                        <a:pt x="40706" y="47"/>
                        <a:pt x="34078" y="776"/>
                        <a:pt x="28261" y="1849"/>
                      </a:cubicBezTo>
                      <a:cubicBezTo>
                        <a:pt x="20919" y="3208"/>
                        <a:pt x="14865" y="5126"/>
                        <a:pt x="10271" y="6917"/>
                      </a:cubicBezTo>
                      <a:cubicBezTo>
                        <a:pt x="5004" y="8972"/>
                        <a:pt x="1653" y="10865"/>
                        <a:pt x="474" y="11571"/>
                      </a:cubicBezTo>
                      <a:cubicBezTo>
                        <a:pt x="462" y="11578"/>
                        <a:pt x="449" y="11585"/>
                        <a:pt x="439" y="11593"/>
                      </a:cubicBezTo>
                      <a:cubicBezTo>
                        <a:pt x="427" y="11600"/>
                        <a:pt x="417" y="11606"/>
                        <a:pt x="406" y="11613"/>
                      </a:cubicBezTo>
                      <a:cubicBezTo>
                        <a:pt x="384" y="11628"/>
                        <a:pt x="365" y="11638"/>
                        <a:pt x="344" y="11651"/>
                      </a:cubicBezTo>
                      <a:cubicBezTo>
                        <a:pt x="328" y="11661"/>
                        <a:pt x="311" y="11671"/>
                        <a:pt x="296" y="11680"/>
                      </a:cubicBezTo>
                      <a:cubicBezTo>
                        <a:pt x="285" y="11689"/>
                        <a:pt x="273" y="11696"/>
                        <a:pt x="260" y="11703"/>
                      </a:cubicBezTo>
                      <a:cubicBezTo>
                        <a:pt x="251" y="11709"/>
                        <a:pt x="242" y="11715"/>
                        <a:pt x="235" y="11719"/>
                      </a:cubicBezTo>
                      <a:cubicBezTo>
                        <a:pt x="126" y="11788"/>
                        <a:pt x="53" y="11833"/>
                        <a:pt x="20" y="11855"/>
                      </a:cubicBezTo>
                      <a:cubicBezTo>
                        <a:pt x="18" y="11856"/>
                        <a:pt x="14" y="11858"/>
                        <a:pt x="12" y="11861"/>
                      </a:cubicBezTo>
                      <a:cubicBezTo>
                        <a:pt x="4" y="11865"/>
                        <a:pt x="1" y="11869"/>
                        <a:pt x="1" y="11869"/>
                      </a:cubicBezTo>
                      <a:lnTo>
                        <a:pt x="12338" y="34311"/>
                      </a:lnTo>
                      <a:cubicBezTo>
                        <a:pt x="12429" y="34252"/>
                        <a:pt x="12518" y="34194"/>
                        <a:pt x="12608" y="34136"/>
                      </a:cubicBezTo>
                      <a:cubicBezTo>
                        <a:pt x="12655" y="34107"/>
                        <a:pt x="12700" y="34076"/>
                        <a:pt x="12747" y="34047"/>
                      </a:cubicBezTo>
                      <a:cubicBezTo>
                        <a:pt x="12789" y="34021"/>
                        <a:pt x="12830" y="33996"/>
                        <a:pt x="12869" y="33970"/>
                      </a:cubicBezTo>
                      <a:cubicBezTo>
                        <a:pt x="12927" y="33932"/>
                        <a:pt x="12986" y="33896"/>
                        <a:pt x="13045" y="33858"/>
                      </a:cubicBezTo>
                      <a:cubicBezTo>
                        <a:pt x="13124" y="33808"/>
                        <a:pt x="13204" y="33759"/>
                        <a:pt x="13283" y="33709"/>
                      </a:cubicBezTo>
                      <a:cubicBezTo>
                        <a:pt x="13363" y="33661"/>
                        <a:pt x="13441" y="33612"/>
                        <a:pt x="13521" y="33562"/>
                      </a:cubicBezTo>
                      <a:cubicBezTo>
                        <a:pt x="13601" y="33513"/>
                        <a:pt x="13679" y="33465"/>
                        <a:pt x="13759" y="33417"/>
                      </a:cubicBezTo>
                      <a:cubicBezTo>
                        <a:pt x="13842" y="33367"/>
                        <a:pt x="13922" y="33319"/>
                        <a:pt x="14003" y="33270"/>
                      </a:cubicBezTo>
                      <a:cubicBezTo>
                        <a:pt x="14082" y="33222"/>
                        <a:pt x="14159" y="33175"/>
                        <a:pt x="14238" y="33130"/>
                      </a:cubicBezTo>
                      <a:cubicBezTo>
                        <a:pt x="14318" y="33082"/>
                        <a:pt x="14398" y="33037"/>
                        <a:pt x="14478" y="32990"/>
                      </a:cubicBezTo>
                      <a:cubicBezTo>
                        <a:pt x="14558" y="32943"/>
                        <a:pt x="14638" y="32897"/>
                        <a:pt x="14718" y="32852"/>
                      </a:cubicBezTo>
                      <a:cubicBezTo>
                        <a:pt x="14798" y="32804"/>
                        <a:pt x="14879" y="32758"/>
                        <a:pt x="14959" y="32713"/>
                      </a:cubicBezTo>
                      <a:cubicBezTo>
                        <a:pt x="15120" y="32622"/>
                        <a:pt x="15280" y="32531"/>
                        <a:pt x="15444" y="32441"/>
                      </a:cubicBezTo>
                      <a:cubicBezTo>
                        <a:pt x="15521" y="32397"/>
                        <a:pt x="15598" y="32357"/>
                        <a:pt x="15674" y="32314"/>
                      </a:cubicBezTo>
                      <a:cubicBezTo>
                        <a:pt x="15698" y="32301"/>
                        <a:pt x="15723" y="32287"/>
                        <a:pt x="15746" y="32274"/>
                      </a:cubicBezTo>
                      <a:cubicBezTo>
                        <a:pt x="15888" y="32196"/>
                        <a:pt x="16029" y="32119"/>
                        <a:pt x="16172" y="32045"/>
                      </a:cubicBezTo>
                      <a:cubicBezTo>
                        <a:pt x="29547" y="24910"/>
                        <a:pt x="44618" y="24279"/>
                        <a:pt x="48058" y="24228"/>
                      </a:cubicBezTo>
                      <a:lnTo>
                        <a:pt x="48058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8965" name="Google Shape;8965;p67"/>
              <p:cNvGrpSpPr/>
              <p:nvPr/>
            </p:nvGrpSpPr>
            <p:grpSpPr>
              <a:xfrm>
                <a:off x="5900602" y="1193063"/>
                <a:ext cx="284947" cy="182312"/>
                <a:chOff x="5900602" y="1193063"/>
                <a:chExt cx="284947" cy="182312"/>
              </a:xfrm>
            </p:grpSpPr>
            <p:sp>
              <p:nvSpPr>
                <p:cNvPr id="8966" name="Google Shape;8966;p67"/>
                <p:cNvSpPr/>
                <p:nvPr/>
              </p:nvSpPr>
              <p:spPr>
                <a:xfrm>
                  <a:off x="5900602" y="1193063"/>
                  <a:ext cx="284947" cy="63648"/>
                </a:xfrm>
                <a:custGeom>
                  <a:rect b="b" l="l" r="r" t="t"/>
                  <a:pathLst>
                    <a:path extrusionOk="0" h="7318" w="32762">
                      <a:moveTo>
                        <a:pt x="0" y="0"/>
                      </a:moveTo>
                      <a:lnTo>
                        <a:pt x="0" y="7318"/>
                      </a:lnTo>
                      <a:lnTo>
                        <a:pt x="32762" y="7318"/>
                      </a:lnTo>
                      <a:lnTo>
                        <a:pt x="32762" y="0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67" name="Google Shape;8967;p67"/>
                <p:cNvCxnSpPr/>
                <p:nvPr/>
              </p:nvCxnSpPr>
              <p:spPr>
                <a:xfrm rot="10800000">
                  <a:off x="6156950" y="1279675"/>
                  <a:ext cx="0" cy="9570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657E93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  <p:grpSp>
        <p:nvGrpSpPr>
          <p:cNvPr id="8968" name="Google Shape;8968;p67"/>
          <p:cNvGrpSpPr/>
          <p:nvPr/>
        </p:nvGrpSpPr>
        <p:grpSpPr>
          <a:xfrm>
            <a:off x="7238484" y="1193208"/>
            <a:ext cx="1219413" cy="1051365"/>
            <a:chOff x="7287122" y="1165658"/>
            <a:chExt cx="1219413" cy="1051365"/>
          </a:xfrm>
        </p:grpSpPr>
        <p:grpSp>
          <p:nvGrpSpPr>
            <p:cNvPr id="8969" name="Google Shape;8969;p67"/>
            <p:cNvGrpSpPr/>
            <p:nvPr/>
          </p:nvGrpSpPr>
          <p:grpSpPr>
            <a:xfrm>
              <a:off x="7287122" y="1969723"/>
              <a:ext cx="1219413" cy="247300"/>
              <a:chOff x="7287122" y="1969723"/>
              <a:chExt cx="1219413" cy="247300"/>
            </a:xfrm>
          </p:grpSpPr>
          <p:sp>
            <p:nvSpPr>
              <p:cNvPr id="8970" name="Google Shape;8970;p67"/>
              <p:cNvSpPr/>
              <p:nvPr/>
            </p:nvSpPr>
            <p:spPr>
              <a:xfrm flipH="1">
                <a:off x="8366247" y="1969723"/>
                <a:ext cx="140288" cy="247300"/>
              </a:xfrm>
              <a:custGeom>
                <a:rect b="b" l="l" r="r" t="t"/>
                <a:pathLst>
                  <a:path extrusionOk="0" h="26428" w="14992">
                    <a:moveTo>
                      <a:pt x="31" y="0"/>
                    </a:moveTo>
                    <a:cubicBezTo>
                      <a:pt x="25" y="0"/>
                      <a:pt x="19" y="0"/>
                      <a:pt x="13" y="0"/>
                    </a:cubicBezTo>
                    <a:lnTo>
                      <a:pt x="0" y="0"/>
                    </a:lnTo>
                    <a:lnTo>
                      <a:pt x="0" y="26407"/>
                    </a:lnTo>
                    <a:lnTo>
                      <a:pt x="13" y="26427"/>
                    </a:lnTo>
                    <a:lnTo>
                      <a:pt x="14992" y="1860"/>
                    </a:lnTo>
                    <a:cubicBezTo>
                      <a:pt x="10391" y="663"/>
                      <a:pt x="5335" y="0"/>
                      <a:pt x="31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CFD9E0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1" name="Google Shape;8971;p67"/>
              <p:cNvGrpSpPr/>
              <p:nvPr/>
            </p:nvGrpSpPr>
            <p:grpSpPr>
              <a:xfrm>
                <a:off x="7287122" y="2063892"/>
                <a:ext cx="1151753" cy="73428"/>
                <a:chOff x="7287122" y="2063892"/>
                <a:chExt cx="1151753" cy="73428"/>
              </a:xfrm>
            </p:grpSpPr>
            <p:sp>
              <p:nvSpPr>
                <p:cNvPr id="8972" name="Google Shape;8972;p67"/>
                <p:cNvSpPr/>
                <p:nvPr/>
              </p:nvSpPr>
              <p:spPr>
                <a:xfrm flipH="1">
                  <a:off x="7287122" y="2063892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73" name="Google Shape;8973;p67"/>
                <p:cNvCxnSpPr/>
                <p:nvPr/>
              </p:nvCxnSpPr>
              <p:spPr>
                <a:xfrm rot="10800000">
                  <a:off x="7818475" y="2100600"/>
                  <a:ext cx="620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CFD9E0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74" name="Google Shape;8974;p67"/>
            <p:cNvGrpSpPr/>
            <p:nvPr/>
          </p:nvGrpSpPr>
          <p:grpSpPr>
            <a:xfrm>
              <a:off x="7287122" y="1712201"/>
              <a:ext cx="1219403" cy="246767"/>
              <a:chOff x="7287122" y="1712201"/>
              <a:chExt cx="1219403" cy="246767"/>
            </a:xfrm>
          </p:grpSpPr>
          <p:sp>
            <p:nvSpPr>
              <p:cNvPr id="8975" name="Google Shape;8975;p67"/>
              <p:cNvSpPr/>
              <p:nvPr/>
            </p:nvSpPr>
            <p:spPr>
              <a:xfrm flipH="1">
                <a:off x="8226249" y="1712201"/>
                <a:ext cx="280276" cy="246767"/>
              </a:xfrm>
              <a:custGeom>
                <a:rect b="b" l="l" r="r" t="t"/>
                <a:pathLst>
                  <a:path extrusionOk="0" h="26371" w="29952">
                    <a:moveTo>
                      <a:pt x="1" y="0"/>
                    </a:moveTo>
                    <a:lnTo>
                      <a:pt x="1" y="24234"/>
                    </a:lnTo>
                    <a:lnTo>
                      <a:pt x="14" y="24234"/>
                    </a:lnTo>
                    <a:cubicBezTo>
                      <a:pt x="14" y="24234"/>
                      <a:pt x="203" y="24229"/>
                      <a:pt x="558" y="24229"/>
                    </a:cubicBezTo>
                    <a:cubicBezTo>
                      <a:pt x="2473" y="24229"/>
                      <a:pt x="9215" y="24384"/>
                      <a:pt x="17213" y="26370"/>
                    </a:cubicBezTo>
                    <a:lnTo>
                      <a:pt x="29952" y="5713"/>
                    </a:lnTo>
                    <a:cubicBezTo>
                      <a:pt x="29952" y="5713"/>
                      <a:pt x="20827" y="0"/>
                      <a:pt x="14" y="0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A5B7C6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76" name="Google Shape;8976;p67"/>
              <p:cNvGrpSpPr/>
              <p:nvPr/>
            </p:nvGrpSpPr>
            <p:grpSpPr>
              <a:xfrm>
                <a:off x="7287122" y="1842861"/>
                <a:ext cx="1005303" cy="73419"/>
                <a:chOff x="7287122" y="1842861"/>
                <a:chExt cx="1005303" cy="73419"/>
              </a:xfrm>
            </p:grpSpPr>
            <p:sp>
              <p:nvSpPr>
                <p:cNvPr id="8977" name="Google Shape;8977;p67"/>
                <p:cNvSpPr/>
                <p:nvPr/>
              </p:nvSpPr>
              <p:spPr>
                <a:xfrm flipH="1">
                  <a:off x="7287122" y="1842861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78" name="Google Shape;8978;p67"/>
                <p:cNvCxnSpPr/>
                <p:nvPr/>
              </p:nvCxnSpPr>
              <p:spPr>
                <a:xfrm rot="10800000">
                  <a:off x="7818425" y="1879575"/>
                  <a:ext cx="4740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A5B7C6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79" name="Google Shape;8979;p67"/>
            <p:cNvGrpSpPr/>
            <p:nvPr/>
          </p:nvGrpSpPr>
          <p:grpSpPr>
            <a:xfrm>
              <a:off x="7287122" y="1447520"/>
              <a:ext cx="1219403" cy="286667"/>
              <a:chOff x="7287122" y="1447520"/>
              <a:chExt cx="1219403" cy="286667"/>
            </a:xfrm>
          </p:grpSpPr>
          <p:sp>
            <p:nvSpPr>
              <p:cNvPr id="8980" name="Google Shape;8980;p67"/>
              <p:cNvSpPr/>
              <p:nvPr/>
            </p:nvSpPr>
            <p:spPr>
              <a:xfrm flipH="1">
                <a:off x="8087665" y="1447520"/>
                <a:ext cx="418860" cy="286667"/>
              </a:xfrm>
              <a:custGeom>
                <a:rect b="b" l="l" r="r" t="t"/>
                <a:pathLst>
                  <a:path extrusionOk="0" h="30635" w="44762">
                    <a:moveTo>
                      <a:pt x="1" y="1"/>
                    </a:moveTo>
                    <a:lnTo>
                      <a:pt x="1" y="24648"/>
                    </a:lnTo>
                    <a:lnTo>
                      <a:pt x="14" y="24648"/>
                    </a:lnTo>
                    <a:cubicBezTo>
                      <a:pt x="5607" y="24648"/>
                      <a:pt x="18560" y="25130"/>
                      <a:pt x="31390" y="30635"/>
                    </a:cubicBezTo>
                    <a:lnTo>
                      <a:pt x="44761" y="10327"/>
                    </a:lnTo>
                    <a:cubicBezTo>
                      <a:pt x="44761" y="10327"/>
                      <a:pt x="27304" y="1"/>
                      <a:pt x="14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2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81" name="Google Shape;8981;p67"/>
              <p:cNvGrpSpPr/>
              <p:nvPr/>
            </p:nvGrpSpPr>
            <p:grpSpPr>
              <a:xfrm>
                <a:off x="7287122" y="1581977"/>
                <a:ext cx="852803" cy="73428"/>
                <a:chOff x="7287122" y="1581977"/>
                <a:chExt cx="852803" cy="73428"/>
              </a:xfrm>
            </p:grpSpPr>
            <p:sp>
              <p:nvSpPr>
                <p:cNvPr id="8982" name="Google Shape;8982;p67"/>
                <p:cNvSpPr/>
                <p:nvPr/>
              </p:nvSpPr>
              <p:spPr>
                <a:xfrm flipH="1">
                  <a:off x="7287122" y="1581977"/>
                  <a:ext cx="507103" cy="73428"/>
                </a:xfrm>
                <a:custGeom>
                  <a:rect b="b" l="l" r="r" t="t"/>
                  <a:pathLst>
                    <a:path extrusionOk="0" h="7847" w="35124">
                      <a:moveTo>
                        <a:pt x="0" y="1"/>
                      </a:moveTo>
                      <a:lnTo>
                        <a:pt x="0" y="7847"/>
                      </a:lnTo>
                      <a:lnTo>
                        <a:pt x="35123" y="7847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83" name="Google Shape;8983;p67"/>
                <p:cNvCxnSpPr/>
                <p:nvPr/>
              </p:nvCxnSpPr>
              <p:spPr>
                <a:xfrm rot="10800000">
                  <a:off x="7818325" y="1618700"/>
                  <a:ext cx="3216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2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  <p:grpSp>
          <p:nvGrpSpPr>
            <p:cNvPr id="8984" name="Google Shape;8984;p67"/>
            <p:cNvGrpSpPr/>
            <p:nvPr/>
          </p:nvGrpSpPr>
          <p:grpSpPr>
            <a:xfrm>
              <a:off x="7287122" y="1165658"/>
              <a:ext cx="1219403" cy="344253"/>
              <a:chOff x="7287122" y="1165658"/>
              <a:chExt cx="1219403" cy="344253"/>
            </a:xfrm>
          </p:grpSpPr>
          <p:sp>
            <p:nvSpPr>
              <p:cNvPr id="8985" name="Google Shape;8985;p67"/>
              <p:cNvSpPr/>
              <p:nvPr/>
            </p:nvSpPr>
            <p:spPr>
              <a:xfrm flipH="1">
                <a:off x="7919557" y="1165658"/>
                <a:ext cx="586968" cy="344253"/>
              </a:xfrm>
              <a:custGeom>
                <a:rect b="b" l="l" r="r" t="t"/>
                <a:pathLst>
                  <a:path extrusionOk="0" h="36789" w="62727">
                    <a:moveTo>
                      <a:pt x="1" y="1"/>
                    </a:moveTo>
                    <a:lnTo>
                      <a:pt x="1" y="25976"/>
                    </a:lnTo>
                    <a:lnTo>
                      <a:pt x="17" y="25976"/>
                    </a:lnTo>
                    <a:cubicBezTo>
                      <a:pt x="74" y="25976"/>
                      <a:pt x="588" y="25960"/>
                      <a:pt x="1487" y="25960"/>
                    </a:cubicBezTo>
                    <a:cubicBezTo>
                      <a:pt x="7235" y="25960"/>
                      <a:pt x="28709" y="26646"/>
                      <a:pt x="46867" y="36789"/>
                    </a:cubicBezTo>
                    <a:lnTo>
                      <a:pt x="62726" y="12728"/>
                    </a:lnTo>
                    <a:cubicBezTo>
                      <a:pt x="62726" y="12728"/>
                      <a:pt x="39312" y="2"/>
                      <a:pt x="17" y="1"/>
                    </a:cubicBezTo>
                    <a:close/>
                  </a:path>
                </a:pathLst>
              </a:custGeom>
              <a:noFill/>
              <a:ln cap="flat" cmpd="sng" w="9525">
                <a:solidFill>
                  <a:srgbClr val="869FB1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986" name="Google Shape;8986;p67"/>
              <p:cNvGrpSpPr/>
              <p:nvPr/>
            </p:nvGrpSpPr>
            <p:grpSpPr>
              <a:xfrm>
                <a:off x="7287122" y="1341025"/>
                <a:ext cx="695703" cy="73419"/>
                <a:chOff x="7287122" y="1341025"/>
                <a:chExt cx="695703" cy="73419"/>
              </a:xfrm>
            </p:grpSpPr>
            <p:sp>
              <p:nvSpPr>
                <p:cNvPr id="8987" name="Google Shape;8987;p67"/>
                <p:cNvSpPr/>
                <p:nvPr/>
              </p:nvSpPr>
              <p:spPr>
                <a:xfrm flipH="1">
                  <a:off x="7287122" y="1341025"/>
                  <a:ext cx="507103" cy="73419"/>
                </a:xfrm>
                <a:custGeom>
                  <a:rect b="b" l="l" r="r" t="t"/>
                  <a:pathLst>
                    <a:path extrusionOk="0" h="7846" w="35124">
                      <a:moveTo>
                        <a:pt x="0" y="1"/>
                      </a:moveTo>
                      <a:lnTo>
                        <a:pt x="0" y="7845"/>
                      </a:lnTo>
                      <a:lnTo>
                        <a:pt x="35123" y="7845"/>
                      </a:lnTo>
                      <a:lnTo>
                        <a:pt x="35123" y="1"/>
                      </a:lnTo>
                      <a:close/>
                    </a:path>
                  </a:pathLst>
                </a:cu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cxnSp>
              <p:nvCxnSpPr>
                <p:cNvPr id="8988" name="Google Shape;8988;p67"/>
                <p:cNvCxnSpPr/>
                <p:nvPr/>
              </p:nvCxnSpPr>
              <p:spPr>
                <a:xfrm rot="10800000">
                  <a:off x="7818425" y="1377750"/>
                  <a:ext cx="164400" cy="0"/>
                </a:xfrm>
                <a:prstGeom prst="straightConnector1">
                  <a:avLst/>
                </a:prstGeom>
                <a:noFill/>
                <a:ln cap="flat" cmpd="sng" w="9525">
                  <a:solidFill>
                    <a:srgbClr val="869FB1"/>
                  </a:solidFill>
                  <a:prstDash val="solid"/>
                  <a:round/>
                  <a:headEnd len="med" w="med" type="none"/>
                  <a:tailEnd len="med" w="med" type="oval"/>
                </a:ln>
              </p:spPr>
            </p:cxnSp>
          </p:grpSp>
        </p:grpSp>
      </p:grp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8992" name="Shape 8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93" name="Google Shape;8993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...and our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sets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editable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94" name="Google Shape;8994;p68"/>
          <p:cNvSpPr txBox="1"/>
          <p:nvPr>
            <p:ph idx="4294967295" type="body"/>
          </p:nvPr>
        </p:nvSpPr>
        <p:spPr>
          <a:xfrm>
            <a:off x="828875" y="1610275"/>
            <a:ext cx="75258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resize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these icons without losing quality.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You can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change the stroke and fill color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; just select the icon and click on the</a:t>
            </a:r>
            <a: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">
                <a:solidFill>
                  <a:srgbClr val="869FB2"/>
                </a:solidFill>
                <a:latin typeface="Arial"/>
                <a:ea typeface="Arial"/>
                <a:cs typeface="Arial"/>
                <a:sym typeface="Arial"/>
              </a:rPr>
              <a:t>paint bucket/pen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 Google Slides, you can also use </a:t>
            </a:r>
            <a:r>
              <a:rPr lang="en">
                <a:solidFill>
                  <a:srgbClr val="869FB2"/>
                </a:solidFill>
                <a:uFill>
                  <a:noFill/>
                </a:uFill>
                <a:latin typeface="Arial"/>
                <a:ea typeface="Arial"/>
                <a:cs typeface="Arial"/>
                <a:sym typeface="Arial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Flaticon’s extension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, allowing you to customize and add even more icons.</a:t>
            </a:r>
            <a:br>
              <a:rPr lang="en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rPr>
            </a:br>
            <a:endParaRPr>
              <a:solidFill>
                <a:srgbClr val="435D74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95" name="Google Shape;8995;p68"/>
          <p:cNvGrpSpPr/>
          <p:nvPr/>
        </p:nvGrpSpPr>
        <p:grpSpPr>
          <a:xfrm>
            <a:off x="845855" y="2307733"/>
            <a:ext cx="340168" cy="298978"/>
            <a:chOff x="892750" y="267400"/>
            <a:chExt cx="483125" cy="424625"/>
          </a:xfrm>
        </p:grpSpPr>
        <p:sp>
          <p:nvSpPr>
            <p:cNvPr id="8996" name="Google Shape;8996;p68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997" name="Google Shape;8997;p68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998" name="Google Shape;8998;p68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8999" name="Google Shape;8999;p68"/>
          <p:cNvGrpSpPr/>
          <p:nvPr/>
        </p:nvGrpSpPr>
        <p:grpSpPr>
          <a:xfrm>
            <a:off x="1284289" y="2287121"/>
            <a:ext cx="298996" cy="340204"/>
            <a:chOff x="1516475" y="238075"/>
            <a:chExt cx="424650" cy="483175"/>
          </a:xfrm>
        </p:grpSpPr>
        <p:sp>
          <p:nvSpPr>
            <p:cNvPr id="9000" name="Google Shape;9000;p68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1" name="Google Shape;9001;p68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02" name="Google Shape;9002;p68"/>
          <p:cNvGrpSpPr/>
          <p:nvPr/>
        </p:nvGrpSpPr>
        <p:grpSpPr>
          <a:xfrm>
            <a:off x="1677380" y="2367520"/>
            <a:ext cx="341488" cy="179405"/>
            <a:chOff x="2080675" y="352325"/>
            <a:chExt cx="485000" cy="254800"/>
          </a:xfrm>
        </p:grpSpPr>
        <p:sp>
          <p:nvSpPr>
            <p:cNvPr id="9003" name="Google Shape;9003;p68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4" name="Google Shape;9004;p68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05" name="Google Shape;9005;p68"/>
          <p:cNvGrpSpPr/>
          <p:nvPr/>
        </p:nvGrpSpPr>
        <p:grpSpPr>
          <a:xfrm>
            <a:off x="2126559" y="2287138"/>
            <a:ext cx="298996" cy="340168"/>
            <a:chOff x="2705375" y="238125"/>
            <a:chExt cx="424650" cy="483125"/>
          </a:xfrm>
        </p:grpSpPr>
        <p:sp>
          <p:nvSpPr>
            <p:cNvPr id="9006" name="Google Shape;9006;p68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7" name="Google Shape;9007;p68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8" name="Google Shape;9008;p68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09" name="Google Shape;9009;p68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10" name="Google Shape;9010;p68"/>
          <p:cNvGrpSpPr/>
          <p:nvPr/>
        </p:nvGrpSpPr>
        <p:grpSpPr>
          <a:xfrm>
            <a:off x="2542700" y="2287455"/>
            <a:ext cx="301161" cy="339535"/>
            <a:chOff x="3299850" y="238575"/>
            <a:chExt cx="427725" cy="482225"/>
          </a:xfrm>
        </p:grpSpPr>
        <p:sp>
          <p:nvSpPr>
            <p:cNvPr id="9011" name="Google Shape;9011;p68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2" name="Google Shape;9012;p68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3" name="Google Shape;9013;p68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4" name="Google Shape;9014;p68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5" name="Google Shape;9015;p68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16" name="Google Shape;9016;p68"/>
          <p:cNvGrpSpPr/>
          <p:nvPr/>
        </p:nvGrpSpPr>
        <p:grpSpPr>
          <a:xfrm>
            <a:off x="2929622" y="2287138"/>
            <a:ext cx="352455" cy="340168"/>
            <a:chOff x="3857225" y="238125"/>
            <a:chExt cx="500575" cy="483125"/>
          </a:xfrm>
        </p:grpSpPr>
        <p:sp>
          <p:nvSpPr>
            <p:cNvPr id="9017" name="Google Shape;9017;p68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8" name="Google Shape;9018;p68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19" name="Google Shape;9019;p68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0" name="Google Shape;9020;p68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1" name="Google Shape;9021;p68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2" name="Google Shape;9022;p68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3" name="Google Shape;9023;p68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24" name="Google Shape;9024;p68"/>
          <p:cNvSpPr/>
          <p:nvPr/>
        </p:nvSpPr>
        <p:spPr>
          <a:xfrm>
            <a:off x="3347096" y="2287135"/>
            <a:ext cx="352455" cy="340116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25" name="Google Shape;9025;p68"/>
          <p:cNvGrpSpPr/>
          <p:nvPr/>
        </p:nvGrpSpPr>
        <p:grpSpPr>
          <a:xfrm>
            <a:off x="3776398" y="2287165"/>
            <a:ext cx="340186" cy="340116"/>
            <a:chOff x="5053900" y="238200"/>
            <a:chExt cx="483150" cy="483050"/>
          </a:xfrm>
        </p:grpSpPr>
        <p:sp>
          <p:nvSpPr>
            <p:cNvPr id="9026" name="Google Shape;9026;p68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7" name="Google Shape;9027;p68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8" name="Google Shape;9028;p68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29" name="Google Shape;9029;p68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30" name="Google Shape;9030;p68"/>
          <p:cNvGrpSpPr/>
          <p:nvPr/>
        </p:nvGrpSpPr>
        <p:grpSpPr>
          <a:xfrm>
            <a:off x="4190348" y="2287138"/>
            <a:ext cx="340168" cy="340168"/>
            <a:chOff x="5648375" y="238125"/>
            <a:chExt cx="483125" cy="483125"/>
          </a:xfrm>
        </p:grpSpPr>
        <p:sp>
          <p:nvSpPr>
            <p:cNvPr id="9031" name="Google Shape;9031;p68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2" name="Google Shape;9032;p68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3" name="Google Shape;9033;p68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4" name="Google Shape;9034;p68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5" name="Google Shape;9035;p68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6" name="Google Shape;9036;p68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7" name="Google Shape;9037;p68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8" name="Google Shape;9038;p68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39" name="Google Shape;9039;p68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0" name="Google Shape;9040;p68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41" name="Google Shape;9041;p68"/>
          <p:cNvGrpSpPr/>
          <p:nvPr/>
        </p:nvGrpSpPr>
        <p:grpSpPr>
          <a:xfrm>
            <a:off x="4607035" y="2287138"/>
            <a:ext cx="340168" cy="340168"/>
            <a:chOff x="6242825" y="238125"/>
            <a:chExt cx="483125" cy="483125"/>
          </a:xfrm>
        </p:grpSpPr>
        <p:sp>
          <p:nvSpPr>
            <p:cNvPr id="9042" name="Google Shape;9042;p68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3" name="Google Shape;9043;p68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4" name="Google Shape;9044;p68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45" name="Google Shape;9045;p68"/>
          <p:cNvGrpSpPr/>
          <p:nvPr/>
        </p:nvGrpSpPr>
        <p:grpSpPr>
          <a:xfrm>
            <a:off x="844156" y="2727362"/>
            <a:ext cx="343566" cy="298943"/>
            <a:chOff x="889275" y="861850"/>
            <a:chExt cx="487950" cy="424575"/>
          </a:xfrm>
        </p:grpSpPr>
        <p:sp>
          <p:nvSpPr>
            <p:cNvPr id="9046" name="Google Shape;9046;p68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7" name="Google Shape;9047;p68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8" name="Google Shape;9048;p68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49" name="Google Shape;9049;p68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50" name="Google Shape;9050;p68"/>
          <p:cNvSpPr/>
          <p:nvPr/>
        </p:nvSpPr>
        <p:spPr>
          <a:xfrm>
            <a:off x="1282125" y="2706628"/>
            <a:ext cx="302974" cy="340204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051" name="Google Shape;9051;p68"/>
          <p:cNvSpPr/>
          <p:nvPr/>
        </p:nvSpPr>
        <p:spPr>
          <a:xfrm>
            <a:off x="1677131" y="2706628"/>
            <a:ext cx="341506" cy="340204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52" name="Google Shape;9052;p68"/>
          <p:cNvGrpSpPr/>
          <p:nvPr/>
        </p:nvGrpSpPr>
        <p:grpSpPr>
          <a:xfrm>
            <a:off x="2105973" y="2706749"/>
            <a:ext cx="340168" cy="340168"/>
            <a:chOff x="2676100" y="832575"/>
            <a:chExt cx="483125" cy="483125"/>
          </a:xfrm>
        </p:grpSpPr>
        <p:sp>
          <p:nvSpPr>
            <p:cNvPr id="9053" name="Google Shape;9053;p68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4" name="Google Shape;9054;p68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5" name="Google Shape;9055;p68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56" name="Google Shape;9056;p68"/>
          <p:cNvGrpSpPr/>
          <p:nvPr/>
        </p:nvGrpSpPr>
        <p:grpSpPr>
          <a:xfrm>
            <a:off x="2517477" y="2706749"/>
            <a:ext cx="351610" cy="340168"/>
            <a:chOff x="3270550" y="832575"/>
            <a:chExt cx="499375" cy="483125"/>
          </a:xfrm>
        </p:grpSpPr>
        <p:sp>
          <p:nvSpPr>
            <p:cNvPr id="9057" name="Google Shape;9057;p68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8" name="Google Shape;9058;p68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59" name="Google Shape;9059;p68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60" name="Google Shape;9060;p68"/>
          <p:cNvGrpSpPr/>
          <p:nvPr/>
        </p:nvGrpSpPr>
        <p:grpSpPr>
          <a:xfrm>
            <a:off x="2935756" y="2717381"/>
            <a:ext cx="340186" cy="318904"/>
            <a:chOff x="3865000" y="847675"/>
            <a:chExt cx="483150" cy="452925"/>
          </a:xfrm>
        </p:grpSpPr>
        <p:sp>
          <p:nvSpPr>
            <p:cNvPr id="9061" name="Google Shape;9061;p68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2" name="Google Shape;9062;p68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3" name="Google Shape;9063;p68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4" name="Google Shape;9064;p68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65" name="Google Shape;9065;p68"/>
          <p:cNvGrpSpPr/>
          <p:nvPr/>
        </p:nvGrpSpPr>
        <p:grpSpPr>
          <a:xfrm>
            <a:off x="3351439" y="2727300"/>
            <a:ext cx="344798" cy="299066"/>
            <a:chOff x="4452900" y="861750"/>
            <a:chExt cx="489700" cy="424750"/>
          </a:xfrm>
        </p:grpSpPr>
        <p:sp>
          <p:nvSpPr>
            <p:cNvPr id="9066" name="Google Shape;9066;p68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7" name="Google Shape;9067;p68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68" name="Google Shape;9068;p68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69" name="Google Shape;9069;p68"/>
          <p:cNvGrpSpPr/>
          <p:nvPr/>
        </p:nvGrpSpPr>
        <p:grpSpPr>
          <a:xfrm>
            <a:off x="3768671" y="2706758"/>
            <a:ext cx="355641" cy="340151"/>
            <a:chOff x="5049750" y="832600"/>
            <a:chExt cx="505100" cy="483100"/>
          </a:xfrm>
        </p:grpSpPr>
        <p:sp>
          <p:nvSpPr>
            <p:cNvPr id="9070" name="Google Shape;9070;p68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1" name="Google Shape;9071;p68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72" name="Google Shape;9072;p68"/>
          <p:cNvSpPr/>
          <p:nvPr/>
        </p:nvSpPr>
        <p:spPr>
          <a:xfrm>
            <a:off x="4188930" y="2731276"/>
            <a:ext cx="341700" cy="290899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73" name="Google Shape;9073;p68"/>
          <p:cNvGrpSpPr/>
          <p:nvPr/>
        </p:nvGrpSpPr>
        <p:grpSpPr>
          <a:xfrm>
            <a:off x="4627621" y="2706749"/>
            <a:ext cx="298996" cy="340168"/>
            <a:chOff x="6272100" y="832575"/>
            <a:chExt cx="424650" cy="483125"/>
          </a:xfrm>
        </p:grpSpPr>
        <p:sp>
          <p:nvSpPr>
            <p:cNvPr id="9074" name="Google Shape;9074;p68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5" name="Google Shape;9075;p68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76" name="Google Shape;9076;p68"/>
          <p:cNvGrpSpPr/>
          <p:nvPr/>
        </p:nvGrpSpPr>
        <p:grpSpPr>
          <a:xfrm>
            <a:off x="845828" y="3125798"/>
            <a:ext cx="340221" cy="340186"/>
            <a:chOff x="893650" y="1428000"/>
            <a:chExt cx="483200" cy="483150"/>
          </a:xfrm>
        </p:grpSpPr>
        <p:sp>
          <p:nvSpPr>
            <p:cNvPr id="9077" name="Google Shape;9077;p68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8" name="Google Shape;9078;p68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79" name="Google Shape;9079;p68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0" name="Google Shape;9080;p68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81" name="Google Shape;9081;p68"/>
          <p:cNvSpPr/>
          <p:nvPr/>
        </p:nvSpPr>
        <p:spPr>
          <a:xfrm>
            <a:off x="1263531" y="3186074"/>
            <a:ext cx="340168" cy="21925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082" name="Google Shape;9082;p68"/>
          <p:cNvSpPr/>
          <p:nvPr/>
        </p:nvSpPr>
        <p:spPr>
          <a:xfrm>
            <a:off x="1671076" y="3125647"/>
            <a:ext cx="353617" cy="340133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83" name="Google Shape;9083;p68"/>
          <p:cNvGrpSpPr/>
          <p:nvPr/>
        </p:nvGrpSpPr>
        <p:grpSpPr>
          <a:xfrm>
            <a:off x="2099646" y="3146463"/>
            <a:ext cx="352825" cy="298855"/>
            <a:chOff x="2676100" y="1456375"/>
            <a:chExt cx="501100" cy="424450"/>
          </a:xfrm>
        </p:grpSpPr>
        <p:sp>
          <p:nvSpPr>
            <p:cNvPr id="9084" name="Google Shape;9084;p68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5" name="Google Shape;9085;p68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6" name="Google Shape;9086;p68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87" name="Google Shape;9087;p68"/>
          <p:cNvGrpSpPr/>
          <p:nvPr/>
        </p:nvGrpSpPr>
        <p:grpSpPr>
          <a:xfrm>
            <a:off x="2523170" y="3125806"/>
            <a:ext cx="340221" cy="340168"/>
            <a:chOff x="3270475" y="1427025"/>
            <a:chExt cx="483200" cy="483125"/>
          </a:xfrm>
        </p:grpSpPr>
        <p:sp>
          <p:nvSpPr>
            <p:cNvPr id="9088" name="Google Shape;9088;p68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89" name="Google Shape;9089;p68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0" name="Google Shape;9090;p68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091" name="Google Shape;9091;p68"/>
          <p:cNvGrpSpPr/>
          <p:nvPr/>
        </p:nvGrpSpPr>
        <p:grpSpPr>
          <a:xfrm>
            <a:off x="2934083" y="3125780"/>
            <a:ext cx="343530" cy="340221"/>
            <a:chOff x="3860250" y="1427025"/>
            <a:chExt cx="487900" cy="483200"/>
          </a:xfrm>
        </p:grpSpPr>
        <p:sp>
          <p:nvSpPr>
            <p:cNvPr id="9092" name="Google Shape;9092;p68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3" name="Google Shape;9093;p68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4" name="Google Shape;9094;p68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095" name="Google Shape;9095;p68"/>
          <p:cNvSpPr/>
          <p:nvPr/>
        </p:nvSpPr>
        <p:spPr>
          <a:xfrm>
            <a:off x="3353203" y="3125629"/>
            <a:ext cx="340239" cy="340168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096" name="Google Shape;9096;p68"/>
          <p:cNvSpPr/>
          <p:nvPr/>
        </p:nvSpPr>
        <p:spPr>
          <a:xfrm>
            <a:off x="3774142" y="3125620"/>
            <a:ext cx="343530" cy="340186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097" name="Google Shape;9097;p68"/>
          <p:cNvGrpSpPr/>
          <p:nvPr/>
        </p:nvGrpSpPr>
        <p:grpSpPr>
          <a:xfrm>
            <a:off x="4190322" y="3125806"/>
            <a:ext cx="340221" cy="340168"/>
            <a:chOff x="5648375" y="1427025"/>
            <a:chExt cx="483200" cy="483125"/>
          </a:xfrm>
        </p:grpSpPr>
        <p:sp>
          <p:nvSpPr>
            <p:cNvPr id="9098" name="Google Shape;9098;p68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99" name="Google Shape;9099;p68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00" name="Google Shape;9100;p68"/>
          <p:cNvGrpSpPr/>
          <p:nvPr/>
        </p:nvGrpSpPr>
        <p:grpSpPr>
          <a:xfrm>
            <a:off x="4604808" y="3125789"/>
            <a:ext cx="344622" cy="340204"/>
            <a:chOff x="6238300" y="1426975"/>
            <a:chExt cx="489450" cy="483175"/>
          </a:xfrm>
        </p:grpSpPr>
        <p:sp>
          <p:nvSpPr>
            <p:cNvPr id="9101" name="Google Shape;9101;p68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2" name="Google Shape;9102;p68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3" name="Google Shape;9103;p68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04" name="Google Shape;9104;p68"/>
          <p:cNvSpPr/>
          <p:nvPr/>
        </p:nvSpPr>
        <p:spPr>
          <a:xfrm>
            <a:off x="865437" y="3545273"/>
            <a:ext cx="300792" cy="338725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05" name="Google Shape;9105;p68"/>
          <p:cNvGrpSpPr/>
          <p:nvPr/>
        </p:nvGrpSpPr>
        <p:grpSpPr>
          <a:xfrm>
            <a:off x="1263703" y="3544794"/>
            <a:ext cx="340168" cy="340186"/>
            <a:chOff x="1487200" y="2021475"/>
            <a:chExt cx="483125" cy="483150"/>
          </a:xfrm>
        </p:grpSpPr>
        <p:sp>
          <p:nvSpPr>
            <p:cNvPr id="9106" name="Google Shape;9106;p68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7" name="Google Shape;9107;p68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8" name="Google Shape;9108;p68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09" name="Google Shape;9109;p68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10" name="Google Shape;9110;p68"/>
          <p:cNvGrpSpPr/>
          <p:nvPr/>
        </p:nvGrpSpPr>
        <p:grpSpPr>
          <a:xfrm>
            <a:off x="1678040" y="3565398"/>
            <a:ext cx="340168" cy="298978"/>
            <a:chOff x="2081650" y="2050750"/>
            <a:chExt cx="483125" cy="424625"/>
          </a:xfrm>
        </p:grpSpPr>
        <p:sp>
          <p:nvSpPr>
            <p:cNvPr id="9111" name="Google Shape;9111;p68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2" name="Google Shape;9112;p68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3" name="Google Shape;9113;p68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4" name="Google Shape;9114;p68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5" name="Google Shape;9115;p68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6" name="Google Shape;9116;p68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17" name="Google Shape;9117;p68"/>
          <p:cNvGrpSpPr/>
          <p:nvPr/>
        </p:nvGrpSpPr>
        <p:grpSpPr>
          <a:xfrm>
            <a:off x="2105973" y="3588721"/>
            <a:ext cx="340168" cy="252332"/>
            <a:chOff x="2676100" y="2083800"/>
            <a:chExt cx="483125" cy="358375"/>
          </a:xfrm>
        </p:grpSpPr>
        <p:sp>
          <p:nvSpPr>
            <p:cNvPr id="9118" name="Google Shape;9118;p68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19" name="Google Shape;9119;p68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20" name="Google Shape;9120;p68"/>
          <p:cNvGrpSpPr/>
          <p:nvPr/>
        </p:nvGrpSpPr>
        <p:grpSpPr>
          <a:xfrm>
            <a:off x="2531487" y="3554766"/>
            <a:ext cx="323587" cy="320242"/>
            <a:chOff x="3282325" y="2035675"/>
            <a:chExt cx="459575" cy="454825"/>
          </a:xfrm>
        </p:grpSpPr>
        <p:sp>
          <p:nvSpPr>
            <p:cNvPr id="9121" name="Google Shape;9121;p68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2" name="Google Shape;9122;p68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3" name="Google Shape;9123;p68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4" name="Google Shape;9124;p68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25" name="Google Shape;9125;p68"/>
          <p:cNvSpPr/>
          <p:nvPr/>
        </p:nvSpPr>
        <p:spPr>
          <a:xfrm>
            <a:off x="2940184" y="3556291"/>
            <a:ext cx="330434" cy="316687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26" name="Google Shape;9126;p68"/>
          <p:cNvSpPr/>
          <p:nvPr/>
        </p:nvSpPr>
        <p:spPr>
          <a:xfrm>
            <a:off x="3373188" y="3544543"/>
            <a:ext cx="300263" cy="340186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27" name="Google Shape;9127;p68"/>
          <p:cNvGrpSpPr/>
          <p:nvPr/>
        </p:nvGrpSpPr>
        <p:grpSpPr>
          <a:xfrm>
            <a:off x="3776187" y="3544803"/>
            <a:ext cx="340608" cy="340168"/>
            <a:chOff x="5053900" y="2021500"/>
            <a:chExt cx="483750" cy="483125"/>
          </a:xfrm>
        </p:grpSpPr>
        <p:sp>
          <p:nvSpPr>
            <p:cNvPr id="9128" name="Google Shape;9128;p68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29" name="Google Shape;9129;p68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0" name="Google Shape;9130;p68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1" name="Google Shape;9131;p68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2" name="Google Shape;9132;p68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3" name="Google Shape;9133;p68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4" name="Google Shape;9134;p68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5" name="Google Shape;9135;p68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36" name="Google Shape;9136;p68"/>
          <p:cNvSpPr/>
          <p:nvPr/>
        </p:nvSpPr>
        <p:spPr>
          <a:xfrm>
            <a:off x="4249525" y="3544640"/>
            <a:ext cx="220489" cy="339992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37" name="Google Shape;9137;p68"/>
          <p:cNvGrpSpPr/>
          <p:nvPr/>
        </p:nvGrpSpPr>
        <p:grpSpPr>
          <a:xfrm>
            <a:off x="4601286" y="3547971"/>
            <a:ext cx="351663" cy="333831"/>
            <a:chOff x="6222125" y="2025975"/>
            <a:chExt cx="499450" cy="474125"/>
          </a:xfrm>
        </p:grpSpPr>
        <p:sp>
          <p:nvSpPr>
            <p:cNvPr id="9138" name="Google Shape;9138;p68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39" name="Google Shape;9139;p68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0" name="Google Shape;9140;p68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41" name="Google Shape;9141;p68"/>
          <p:cNvGrpSpPr/>
          <p:nvPr/>
        </p:nvGrpSpPr>
        <p:grpSpPr>
          <a:xfrm>
            <a:off x="5058848" y="2364541"/>
            <a:ext cx="335504" cy="185953"/>
            <a:chOff x="896050" y="2725450"/>
            <a:chExt cx="476500" cy="264100"/>
          </a:xfrm>
        </p:grpSpPr>
        <p:sp>
          <p:nvSpPr>
            <p:cNvPr id="9142" name="Google Shape;9142;p68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3" name="Google Shape;9143;p68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4" name="Google Shape;9144;p68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45" name="Google Shape;9145;p68"/>
          <p:cNvGrpSpPr/>
          <p:nvPr/>
        </p:nvGrpSpPr>
        <p:grpSpPr>
          <a:xfrm>
            <a:off x="5489588" y="2287425"/>
            <a:ext cx="340168" cy="340186"/>
            <a:chOff x="1487200" y="2615925"/>
            <a:chExt cx="483125" cy="483150"/>
          </a:xfrm>
        </p:grpSpPr>
        <p:sp>
          <p:nvSpPr>
            <p:cNvPr id="9146" name="Google Shape;9146;p68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7" name="Google Shape;9147;p68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48" name="Google Shape;9148;p68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49" name="Google Shape;9149;p68"/>
          <p:cNvGrpSpPr/>
          <p:nvPr/>
        </p:nvGrpSpPr>
        <p:grpSpPr>
          <a:xfrm>
            <a:off x="5889537" y="2287425"/>
            <a:ext cx="353564" cy="340186"/>
            <a:chOff x="2077575" y="2615925"/>
            <a:chExt cx="502150" cy="483150"/>
          </a:xfrm>
        </p:grpSpPr>
        <p:sp>
          <p:nvSpPr>
            <p:cNvPr id="9150" name="Google Shape;9150;p68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1" name="Google Shape;9151;p68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2" name="Google Shape;9152;p68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3" name="Google Shape;9153;p68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54" name="Google Shape;9154;p68"/>
          <p:cNvGrpSpPr/>
          <p:nvPr/>
        </p:nvGrpSpPr>
        <p:grpSpPr>
          <a:xfrm>
            <a:off x="6313326" y="2303452"/>
            <a:ext cx="334536" cy="308132"/>
            <a:chOff x="2680100" y="2638725"/>
            <a:chExt cx="475125" cy="437625"/>
          </a:xfrm>
        </p:grpSpPr>
        <p:sp>
          <p:nvSpPr>
            <p:cNvPr id="9155" name="Google Shape;9155;p68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6" name="Google Shape;9156;p68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7" name="Google Shape;9157;p68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58" name="Google Shape;9158;p68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59" name="Google Shape;9159;p68"/>
          <p:cNvGrpSpPr/>
          <p:nvPr/>
        </p:nvGrpSpPr>
        <p:grpSpPr>
          <a:xfrm>
            <a:off x="6778965" y="2287425"/>
            <a:ext cx="239183" cy="340186"/>
            <a:chOff x="3342275" y="2615925"/>
            <a:chExt cx="339700" cy="483150"/>
          </a:xfrm>
        </p:grpSpPr>
        <p:sp>
          <p:nvSpPr>
            <p:cNvPr id="9160" name="Google Shape;9160;p68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1" name="Google Shape;9161;p68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62" name="Google Shape;9162;p68"/>
          <p:cNvSpPr/>
          <p:nvPr/>
        </p:nvSpPr>
        <p:spPr>
          <a:xfrm>
            <a:off x="7172212" y="2287100"/>
            <a:ext cx="279052" cy="340186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63" name="Google Shape;9163;p68"/>
          <p:cNvSpPr/>
          <p:nvPr/>
        </p:nvSpPr>
        <p:spPr>
          <a:xfrm>
            <a:off x="7565246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64" name="Google Shape;9164;p68"/>
          <p:cNvSpPr/>
          <p:nvPr/>
        </p:nvSpPr>
        <p:spPr>
          <a:xfrm>
            <a:off x="7990101" y="2297730"/>
            <a:ext cx="340186" cy="318922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65" name="Google Shape;9165;p68"/>
          <p:cNvGrpSpPr/>
          <p:nvPr/>
        </p:nvGrpSpPr>
        <p:grpSpPr>
          <a:xfrm>
            <a:off x="6415846" y="3956426"/>
            <a:ext cx="339482" cy="339271"/>
            <a:chOff x="5648900" y="2616600"/>
            <a:chExt cx="482150" cy="481850"/>
          </a:xfrm>
        </p:grpSpPr>
        <p:sp>
          <p:nvSpPr>
            <p:cNvPr id="9166" name="Google Shape;9166;p68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67" name="Google Shape;9167;p68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68" name="Google Shape;9168;p68"/>
          <p:cNvGrpSpPr/>
          <p:nvPr/>
        </p:nvGrpSpPr>
        <p:grpSpPr>
          <a:xfrm>
            <a:off x="4735130" y="3963142"/>
            <a:ext cx="325626" cy="325694"/>
            <a:chOff x="6242825" y="2615925"/>
            <a:chExt cx="483125" cy="483225"/>
          </a:xfrm>
        </p:grpSpPr>
        <p:sp>
          <p:nvSpPr>
            <p:cNvPr id="9169" name="Google Shape;9169;p68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0" name="Google Shape;9170;p68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1" name="Google Shape;9171;p68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2" name="Google Shape;9172;p68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3" name="Google Shape;9173;p68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74" name="Google Shape;9174;p68"/>
          <p:cNvSpPr/>
          <p:nvPr/>
        </p:nvSpPr>
        <p:spPr>
          <a:xfrm>
            <a:off x="5053509" y="2716141"/>
            <a:ext cx="345977" cy="321175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75" name="Google Shape;9175;p68"/>
          <p:cNvGrpSpPr/>
          <p:nvPr/>
        </p:nvGrpSpPr>
        <p:grpSpPr>
          <a:xfrm>
            <a:off x="5488629" y="2707036"/>
            <a:ext cx="342087" cy="340186"/>
            <a:chOff x="1487200" y="3210375"/>
            <a:chExt cx="485850" cy="483150"/>
          </a:xfrm>
        </p:grpSpPr>
        <p:sp>
          <p:nvSpPr>
            <p:cNvPr id="9176" name="Google Shape;9176;p68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7" name="Google Shape;9177;p68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78" name="Google Shape;9178;p68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79" name="Google Shape;9179;p68"/>
          <p:cNvSpPr/>
          <p:nvPr/>
        </p:nvSpPr>
        <p:spPr>
          <a:xfrm>
            <a:off x="5895994" y="2739750"/>
            <a:ext cx="340168" cy="273948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180" name="Google Shape;9180;p68"/>
          <p:cNvSpPr/>
          <p:nvPr/>
        </p:nvSpPr>
        <p:spPr>
          <a:xfrm>
            <a:off x="6310174" y="2774289"/>
            <a:ext cx="340221" cy="204858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81" name="Google Shape;9181;p68"/>
          <p:cNvGrpSpPr/>
          <p:nvPr/>
        </p:nvGrpSpPr>
        <p:grpSpPr>
          <a:xfrm>
            <a:off x="6727988" y="2707027"/>
            <a:ext cx="341136" cy="340204"/>
            <a:chOff x="3269875" y="3210400"/>
            <a:chExt cx="484500" cy="483175"/>
          </a:xfrm>
        </p:grpSpPr>
        <p:sp>
          <p:nvSpPr>
            <p:cNvPr id="9182" name="Google Shape;9182;p68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3" name="Google Shape;9183;p68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84" name="Google Shape;9184;p68"/>
          <p:cNvGrpSpPr/>
          <p:nvPr/>
        </p:nvGrpSpPr>
        <p:grpSpPr>
          <a:xfrm>
            <a:off x="7227082" y="2706666"/>
            <a:ext cx="170216" cy="340925"/>
            <a:chOff x="3985700" y="3210375"/>
            <a:chExt cx="241750" cy="484200"/>
          </a:xfrm>
        </p:grpSpPr>
        <p:sp>
          <p:nvSpPr>
            <p:cNvPr id="9185" name="Google Shape;9185;p68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6" name="Google Shape;9186;p68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87" name="Google Shape;9187;p68"/>
          <p:cNvGrpSpPr/>
          <p:nvPr/>
        </p:nvGrpSpPr>
        <p:grpSpPr>
          <a:xfrm>
            <a:off x="7566351" y="2707678"/>
            <a:ext cx="339007" cy="338901"/>
            <a:chOff x="4460225" y="3211300"/>
            <a:chExt cx="481475" cy="481325"/>
          </a:xfrm>
        </p:grpSpPr>
        <p:sp>
          <p:nvSpPr>
            <p:cNvPr id="9188" name="Google Shape;9188;p68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89" name="Google Shape;9189;p68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190" name="Google Shape;9190;p68"/>
          <p:cNvSpPr/>
          <p:nvPr/>
        </p:nvSpPr>
        <p:spPr>
          <a:xfrm>
            <a:off x="7990101" y="2726454"/>
            <a:ext cx="340186" cy="300545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191" name="Google Shape;9191;p68"/>
          <p:cNvGrpSpPr/>
          <p:nvPr/>
        </p:nvGrpSpPr>
        <p:grpSpPr>
          <a:xfrm>
            <a:off x="6859688" y="3985756"/>
            <a:ext cx="342034" cy="280654"/>
            <a:chOff x="5647000" y="3252650"/>
            <a:chExt cx="485775" cy="398600"/>
          </a:xfrm>
        </p:grpSpPr>
        <p:sp>
          <p:nvSpPr>
            <p:cNvPr id="9192" name="Google Shape;9192;p68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3" name="Google Shape;9193;p68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4" name="Google Shape;9194;p68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5" name="Google Shape;9195;p68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6" name="Google Shape;9196;p68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197" name="Google Shape;9197;p68"/>
          <p:cNvGrpSpPr/>
          <p:nvPr/>
        </p:nvGrpSpPr>
        <p:grpSpPr>
          <a:xfrm>
            <a:off x="5165128" y="3991768"/>
            <a:ext cx="326536" cy="268454"/>
            <a:chOff x="6242450" y="3252800"/>
            <a:chExt cx="484475" cy="398300"/>
          </a:xfrm>
        </p:grpSpPr>
        <p:sp>
          <p:nvSpPr>
            <p:cNvPr id="9198" name="Google Shape;9198;p68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99" name="Google Shape;9199;p68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0" name="Google Shape;9200;p68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01" name="Google Shape;9201;p68"/>
          <p:cNvGrpSpPr/>
          <p:nvPr/>
        </p:nvGrpSpPr>
        <p:grpSpPr>
          <a:xfrm>
            <a:off x="5077111" y="3126102"/>
            <a:ext cx="298978" cy="340168"/>
            <a:chOff x="922025" y="3804850"/>
            <a:chExt cx="424625" cy="483125"/>
          </a:xfrm>
        </p:grpSpPr>
        <p:sp>
          <p:nvSpPr>
            <p:cNvPr id="9202" name="Google Shape;9202;p68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3" name="Google Shape;9203;p68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04" name="Google Shape;9204;p68"/>
          <p:cNvSpPr/>
          <p:nvPr/>
        </p:nvSpPr>
        <p:spPr>
          <a:xfrm>
            <a:off x="5485351" y="3125004"/>
            <a:ext cx="348301" cy="341418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05" name="Google Shape;9205;p68"/>
          <p:cNvGrpSpPr/>
          <p:nvPr/>
        </p:nvGrpSpPr>
        <p:grpSpPr>
          <a:xfrm>
            <a:off x="5909841" y="3126102"/>
            <a:ext cx="312955" cy="340168"/>
            <a:chOff x="2100300" y="3804850"/>
            <a:chExt cx="444475" cy="483125"/>
          </a:xfrm>
        </p:grpSpPr>
        <p:sp>
          <p:nvSpPr>
            <p:cNvPr id="9206" name="Google Shape;9206;p68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07" name="Google Shape;9207;p68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08" name="Google Shape;9208;p68"/>
          <p:cNvGrpSpPr/>
          <p:nvPr/>
        </p:nvGrpSpPr>
        <p:grpSpPr>
          <a:xfrm>
            <a:off x="6333463" y="3126102"/>
            <a:ext cx="294261" cy="340168"/>
            <a:chOff x="2708700" y="3804850"/>
            <a:chExt cx="417925" cy="483125"/>
          </a:xfrm>
        </p:grpSpPr>
        <p:sp>
          <p:nvSpPr>
            <p:cNvPr id="9209" name="Google Shape;9209;p68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0" name="Google Shape;9210;p68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1" name="Google Shape;9211;p68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2" name="Google Shape;9212;p68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13" name="Google Shape;9213;p68"/>
          <p:cNvSpPr/>
          <p:nvPr/>
        </p:nvSpPr>
        <p:spPr>
          <a:xfrm>
            <a:off x="6728094" y="3166169"/>
            <a:ext cx="340168" cy="259074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9214" name="Google Shape;9214;p68"/>
          <p:cNvSpPr/>
          <p:nvPr/>
        </p:nvSpPr>
        <p:spPr>
          <a:xfrm>
            <a:off x="7154806" y="3125620"/>
            <a:ext cx="313870" cy="340186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15" name="Google Shape;9215;p68"/>
          <p:cNvGrpSpPr/>
          <p:nvPr/>
        </p:nvGrpSpPr>
        <p:grpSpPr>
          <a:xfrm>
            <a:off x="7570338" y="3127378"/>
            <a:ext cx="331033" cy="337616"/>
            <a:chOff x="4467450" y="3808475"/>
            <a:chExt cx="470150" cy="479500"/>
          </a:xfrm>
        </p:grpSpPr>
        <p:sp>
          <p:nvSpPr>
            <p:cNvPr id="9216" name="Google Shape;9216;p68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7" name="Google Shape;9217;p68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8" name="Google Shape;9218;p68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19" name="Google Shape;9219;p68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20" name="Google Shape;9220;p68"/>
          <p:cNvGrpSpPr/>
          <p:nvPr/>
        </p:nvGrpSpPr>
        <p:grpSpPr>
          <a:xfrm>
            <a:off x="7990685" y="3126102"/>
            <a:ext cx="340186" cy="340168"/>
            <a:chOff x="5053900" y="3804850"/>
            <a:chExt cx="483150" cy="483125"/>
          </a:xfrm>
        </p:grpSpPr>
        <p:sp>
          <p:nvSpPr>
            <p:cNvPr id="9221" name="Google Shape;9221;p68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2" name="Google Shape;9222;p68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3" name="Google Shape;9223;p68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4" name="Google Shape;9224;p68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25" name="Google Shape;9225;p68"/>
          <p:cNvGrpSpPr/>
          <p:nvPr/>
        </p:nvGrpSpPr>
        <p:grpSpPr>
          <a:xfrm>
            <a:off x="7306081" y="3956021"/>
            <a:ext cx="340168" cy="340168"/>
            <a:chOff x="5648375" y="3804850"/>
            <a:chExt cx="483125" cy="483125"/>
          </a:xfrm>
        </p:grpSpPr>
        <p:sp>
          <p:nvSpPr>
            <p:cNvPr id="9226" name="Google Shape;9226;p68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7" name="Google Shape;9227;p68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8" name="Google Shape;9228;p68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29" name="Google Shape;9229;p68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30" name="Google Shape;9230;p68"/>
          <p:cNvGrpSpPr/>
          <p:nvPr/>
        </p:nvGrpSpPr>
        <p:grpSpPr>
          <a:xfrm>
            <a:off x="5596036" y="3968278"/>
            <a:ext cx="280923" cy="315449"/>
            <a:chOff x="6276025" y="3812400"/>
            <a:chExt cx="416800" cy="468025"/>
          </a:xfrm>
        </p:grpSpPr>
        <p:sp>
          <p:nvSpPr>
            <p:cNvPr id="9231" name="Google Shape;9231;p68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2" name="Google Shape;9232;p68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3" name="Google Shape;9233;p68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4" name="Google Shape;9234;p68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35" name="Google Shape;9235;p68"/>
          <p:cNvGrpSpPr/>
          <p:nvPr/>
        </p:nvGrpSpPr>
        <p:grpSpPr>
          <a:xfrm>
            <a:off x="5055293" y="3545089"/>
            <a:ext cx="342615" cy="340186"/>
            <a:chOff x="890400" y="4399350"/>
            <a:chExt cx="486600" cy="483150"/>
          </a:xfrm>
        </p:grpSpPr>
        <p:sp>
          <p:nvSpPr>
            <p:cNvPr id="9236" name="Google Shape;9236;p68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7" name="Google Shape;9237;p68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38" name="Google Shape;9238;p68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39" name="Google Shape;9239;p68"/>
          <p:cNvGrpSpPr/>
          <p:nvPr/>
        </p:nvGrpSpPr>
        <p:grpSpPr>
          <a:xfrm>
            <a:off x="5489588" y="3560368"/>
            <a:ext cx="340168" cy="309628"/>
            <a:chOff x="1487200" y="4421025"/>
            <a:chExt cx="483125" cy="439750"/>
          </a:xfrm>
        </p:grpSpPr>
        <p:sp>
          <p:nvSpPr>
            <p:cNvPr id="9240" name="Google Shape;9240;p68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1" name="Google Shape;9241;p68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2" name="Google Shape;9242;p68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3" name="Google Shape;9243;p68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44" name="Google Shape;9244;p68"/>
          <p:cNvGrpSpPr/>
          <p:nvPr/>
        </p:nvGrpSpPr>
        <p:grpSpPr>
          <a:xfrm>
            <a:off x="5893867" y="3545107"/>
            <a:ext cx="344903" cy="340151"/>
            <a:chOff x="2079300" y="4399325"/>
            <a:chExt cx="489850" cy="483100"/>
          </a:xfrm>
        </p:grpSpPr>
        <p:sp>
          <p:nvSpPr>
            <p:cNvPr id="9245" name="Google Shape;9245;p68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46" name="Google Shape;9246;p68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47" name="Google Shape;9247;p68"/>
          <p:cNvSpPr/>
          <p:nvPr/>
        </p:nvSpPr>
        <p:spPr>
          <a:xfrm>
            <a:off x="6330757" y="3544569"/>
            <a:ext cx="299049" cy="340133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48" name="Google Shape;9248;p68"/>
          <p:cNvGrpSpPr/>
          <p:nvPr/>
        </p:nvGrpSpPr>
        <p:grpSpPr>
          <a:xfrm>
            <a:off x="6760439" y="3545107"/>
            <a:ext cx="276236" cy="340151"/>
            <a:chOff x="3316000" y="4399325"/>
            <a:chExt cx="392325" cy="483100"/>
          </a:xfrm>
        </p:grpSpPr>
        <p:sp>
          <p:nvSpPr>
            <p:cNvPr id="9249" name="Google Shape;9249;p68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0" name="Google Shape;9250;p68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51" name="Google Shape;9251;p68"/>
          <p:cNvGrpSpPr/>
          <p:nvPr/>
        </p:nvGrpSpPr>
        <p:grpSpPr>
          <a:xfrm>
            <a:off x="7185179" y="3545089"/>
            <a:ext cx="254022" cy="340186"/>
            <a:chOff x="3926225" y="4399275"/>
            <a:chExt cx="360775" cy="483150"/>
          </a:xfrm>
        </p:grpSpPr>
        <p:sp>
          <p:nvSpPr>
            <p:cNvPr id="9252" name="Google Shape;9252;p68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3" name="Google Shape;9253;p68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54" name="Google Shape;9254;p68"/>
          <p:cNvSpPr/>
          <p:nvPr/>
        </p:nvSpPr>
        <p:spPr>
          <a:xfrm>
            <a:off x="7645633" y="3544578"/>
            <a:ext cx="179387" cy="340116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55" name="Google Shape;9255;p68"/>
          <p:cNvGrpSpPr/>
          <p:nvPr/>
        </p:nvGrpSpPr>
        <p:grpSpPr>
          <a:xfrm>
            <a:off x="7990738" y="3545151"/>
            <a:ext cx="340080" cy="340063"/>
            <a:chOff x="5053975" y="4399375"/>
            <a:chExt cx="483000" cy="482975"/>
          </a:xfrm>
        </p:grpSpPr>
        <p:sp>
          <p:nvSpPr>
            <p:cNvPr id="9256" name="Google Shape;9256;p68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7" name="Google Shape;9257;p68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58" name="Google Shape;9258;p68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59" name="Google Shape;9259;p68"/>
          <p:cNvGrpSpPr/>
          <p:nvPr/>
        </p:nvGrpSpPr>
        <p:grpSpPr>
          <a:xfrm>
            <a:off x="7750609" y="3956042"/>
            <a:ext cx="340168" cy="340168"/>
            <a:chOff x="5648375" y="4399300"/>
            <a:chExt cx="483125" cy="483125"/>
          </a:xfrm>
        </p:grpSpPr>
        <p:sp>
          <p:nvSpPr>
            <p:cNvPr id="9260" name="Google Shape;9260;p68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1" name="Google Shape;9261;p68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62" name="Google Shape;9262;p68"/>
          <p:cNvGrpSpPr/>
          <p:nvPr/>
        </p:nvGrpSpPr>
        <p:grpSpPr>
          <a:xfrm>
            <a:off x="5981331" y="3974637"/>
            <a:ext cx="330007" cy="302744"/>
            <a:chOff x="6239575" y="4416275"/>
            <a:chExt cx="489625" cy="449175"/>
          </a:xfrm>
        </p:grpSpPr>
        <p:sp>
          <p:nvSpPr>
            <p:cNvPr id="9263" name="Google Shape;9263;p68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4" name="Google Shape;9264;p68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5" name="Google Shape;9265;p68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66" name="Google Shape;9266;p68"/>
          <p:cNvGrpSpPr/>
          <p:nvPr/>
        </p:nvGrpSpPr>
        <p:grpSpPr>
          <a:xfrm>
            <a:off x="3084610" y="3971815"/>
            <a:ext cx="308234" cy="308234"/>
            <a:chOff x="892750" y="4993750"/>
            <a:chExt cx="483125" cy="483125"/>
          </a:xfrm>
        </p:grpSpPr>
        <p:sp>
          <p:nvSpPr>
            <p:cNvPr id="9267" name="Google Shape;9267;p68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8" name="Google Shape;9268;p68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69" name="Google Shape;9269;p68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70" name="Google Shape;9270;p68"/>
          <p:cNvGrpSpPr/>
          <p:nvPr/>
        </p:nvGrpSpPr>
        <p:grpSpPr>
          <a:xfrm>
            <a:off x="3497219" y="3971815"/>
            <a:ext cx="308234" cy="308234"/>
            <a:chOff x="1487200" y="4993750"/>
            <a:chExt cx="483125" cy="483125"/>
          </a:xfrm>
        </p:grpSpPr>
        <p:sp>
          <p:nvSpPr>
            <p:cNvPr id="9271" name="Google Shape;9271;p68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2" name="Google Shape;9272;p68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73" name="Google Shape;9273;p68"/>
          <p:cNvGrpSpPr/>
          <p:nvPr/>
        </p:nvGrpSpPr>
        <p:grpSpPr>
          <a:xfrm>
            <a:off x="3909829" y="3971815"/>
            <a:ext cx="308234" cy="308234"/>
            <a:chOff x="2081650" y="4993750"/>
            <a:chExt cx="483125" cy="483125"/>
          </a:xfrm>
        </p:grpSpPr>
        <p:sp>
          <p:nvSpPr>
            <p:cNvPr id="9274" name="Google Shape;9274;p68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5" name="Google Shape;9275;p68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76" name="Google Shape;9276;p68"/>
          <p:cNvGrpSpPr/>
          <p:nvPr/>
        </p:nvGrpSpPr>
        <p:grpSpPr>
          <a:xfrm>
            <a:off x="1491328" y="3979188"/>
            <a:ext cx="293982" cy="293982"/>
            <a:chOff x="2676100" y="4993750"/>
            <a:chExt cx="483125" cy="483125"/>
          </a:xfrm>
        </p:grpSpPr>
        <p:sp>
          <p:nvSpPr>
            <p:cNvPr id="9277" name="Google Shape;9277;p68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8" name="Google Shape;9278;p68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79" name="Google Shape;9279;p68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80" name="Google Shape;9280;p68"/>
          <p:cNvGrpSpPr/>
          <p:nvPr/>
        </p:nvGrpSpPr>
        <p:grpSpPr>
          <a:xfrm>
            <a:off x="4322435" y="3971815"/>
            <a:ext cx="308234" cy="308234"/>
            <a:chOff x="3270550" y="4993750"/>
            <a:chExt cx="483125" cy="483125"/>
          </a:xfrm>
        </p:grpSpPr>
        <p:sp>
          <p:nvSpPr>
            <p:cNvPr id="9281" name="Google Shape;9281;p68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2" name="Google Shape;9282;p68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3" name="Google Shape;9283;p68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9284" name="Google Shape;9284;p68"/>
          <p:cNvSpPr/>
          <p:nvPr/>
        </p:nvSpPr>
        <p:spPr>
          <a:xfrm>
            <a:off x="1889555" y="3978931"/>
            <a:ext cx="293997" cy="294073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9285" name="Google Shape;9285;p68"/>
          <p:cNvGrpSpPr/>
          <p:nvPr/>
        </p:nvGrpSpPr>
        <p:grpSpPr>
          <a:xfrm>
            <a:off x="2288093" y="3979142"/>
            <a:ext cx="293997" cy="294073"/>
            <a:chOff x="4459450" y="4993700"/>
            <a:chExt cx="483150" cy="483275"/>
          </a:xfrm>
        </p:grpSpPr>
        <p:sp>
          <p:nvSpPr>
            <p:cNvPr id="9286" name="Google Shape;9286;p68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87" name="Google Shape;9287;p68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9288" name="Google Shape;9288;p68"/>
          <p:cNvGrpSpPr/>
          <p:nvPr/>
        </p:nvGrpSpPr>
        <p:grpSpPr>
          <a:xfrm>
            <a:off x="2686471" y="3979142"/>
            <a:ext cx="293997" cy="294073"/>
            <a:chOff x="5053900" y="4993700"/>
            <a:chExt cx="483150" cy="483275"/>
          </a:xfrm>
        </p:grpSpPr>
        <p:sp>
          <p:nvSpPr>
            <p:cNvPr id="9289" name="Google Shape;9289;p68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90" name="Google Shape;9290;p68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294" name="Shape 9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95" name="Google Shape;9295;p69"/>
          <p:cNvSpPr/>
          <p:nvPr/>
        </p:nvSpPr>
        <p:spPr>
          <a:xfrm>
            <a:off x="844100" y="1534006"/>
            <a:ext cx="323667" cy="373560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6" name="Google Shape;9296;p69"/>
          <p:cNvSpPr/>
          <p:nvPr/>
        </p:nvSpPr>
        <p:spPr>
          <a:xfrm>
            <a:off x="844104" y="1998611"/>
            <a:ext cx="383008" cy="338738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97" name="Google Shape;9297;p69"/>
          <p:cNvSpPr/>
          <p:nvPr/>
        </p:nvSpPr>
        <p:spPr>
          <a:xfrm>
            <a:off x="852434" y="2428395"/>
            <a:ext cx="366348" cy="373412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98" name="Google Shape;9298;p69"/>
          <p:cNvGrpSpPr/>
          <p:nvPr/>
        </p:nvGrpSpPr>
        <p:grpSpPr>
          <a:xfrm>
            <a:off x="2987728" y="1561903"/>
            <a:ext cx="371882" cy="373766"/>
            <a:chOff x="-41270450" y="1973375"/>
            <a:chExt cx="315850" cy="317450"/>
          </a:xfrm>
        </p:grpSpPr>
        <p:sp>
          <p:nvSpPr>
            <p:cNvPr id="9299" name="Google Shape;9299;p69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69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69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69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3" name="Google Shape;9303;p69"/>
          <p:cNvGrpSpPr/>
          <p:nvPr/>
        </p:nvGrpSpPr>
        <p:grpSpPr>
          <a:xfrm>
            <a:off x="3005407" y="2008859"/>
            <a:ext cx="395871" cy="372088"/>
            <a:chOff x="-41291625" y="2339025"/>
            <a:chExt cx="336225" cy="316025"/>
          </a:xfrm>
        </p:grpSpPr>
        <p:sp>
          <p:nvSpPr>
            <p:cNvPr id="9304" name="Google Shape;9304;p69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69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6" name="Google Shape;9306;p69"/>
          <p:cNvSpPr/>
          <p:nvPr/>
        </p:nvSpPr>
        <p:spPr>
          <a:xfrm>
            <a:off x="2982027" y="2195874"/>
            <a:ext cx="0" cy="29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7" name="Google Shape;9307;p69"/>
          <p:cNvSpPr/>
          <p:nvPr/>
        </p:nvSpPr>
        <p:spPr>
          <a:xfrm>
            <a:off x="3016426" y="2441147"/>
            <a:ext cx="376503" cy="373442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8" name="Google Shape;9308;p69"/>
          <p:cNvSpPr/>
          <p:nvPr/>
        </p:nvSpPr>
        <p:spPr>
          <a:xfrm>
            <a:off x="1807487" y="2877846"/>
            <a:ext cx="231859" cy="372824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09" name="Google Shape;9309;p69"/>
          <p:cNvSpPr/>
          <p:nvPr/>
        </p:nvSpPr>
        <p:spPr>
          <a:xfrm>
            <a:off x="1759274" y="3307876"/>
            <a:ext cx="328289" cy="374914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0" name="Google Shape;9310;p69"/>
          <p:cNvSpPr/>
          <p:nvPr/>
        </p:nvSpPr>
        <p:spPr>
          <a:xfrm>
            <a:off x="1735189" y="3801910"/>
            <a:ext cx="372824" cy="374060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11" name="Google Shape;9311;p69"/>
          <p:cNvSpPr/>
          <p:nvPr/>
        </p:nvSpPr>
        <p:spPr>
          <a:xfrm>
            <a:off x="3953247" y="2878081"/>
            <a:ext cx="374678" cy="372353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2" name="Google Shape;9312;p69"/>
          <p:cNvGrpSpPr/>
          <p:nvPr/>
        </p:nvGrpSpPr>
        <p:grpSpPr>
          <a:xfrm>
            <a:off x="1229534" y="1533910"/>
            <a:ext cx="396931" cy="373147"/>
            <a:chOff x="-42804750" y="1949600"/>
            <a:chExt cx="337125" cy="316925"/>
          </a:xfrm>
        </p:grpSpPr>
        <p:sp>
          <p:nvSpPr>
            <p:cNvPr id="9313" name="Google Shape;9313;p69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69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69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69"/>
          <p:cNvGrpSpPr/>
          <p:nvPr/>
        </p:nvGrpSpPr>
        <p:grpSpPr>
          <a:xfrm>
            <a:off x="1292211" y="1986607"/>
            <a:ext cx="335706" cy="364258"/>
            <a:chOff x="-42778750" y="2320125"/>
            <a:chExt cx="285125" cy="309375"/>
          </a:xfrm>
        </p:grpSpPr>
        <p:sp>
          <p:nvSpPr>
            <p:cNvPr id="9317" name="Google Shape;9317;p69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69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9" name="Google Shape;9319;p69"/>
          <p:cNvGrpSpPr/>
          <p:nvPr/>
        </p:nvGrpSpPr>
        <p:grpSpPr>
          <a:xfrm>
            <a:off x="1269879" y="2433612"/>
            <a:ext cx="375591" cy="374678"/>
            <a:chOff x="-42796875" y="2680675"/>
            <a:chExt cx="319000" cy="318225"/>
          </a:xfrm>
        </p:grpSpPr>
        <p:sp>
          <p:nvSpPr>
            <p:cNvPr id="9320" name="Google Shape;9320;p69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69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2" name="Google Shape;9322;p69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3" name="Google Shape;9323;p69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69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25" name="Google Shape;9325;p69"/>
          <p:cNvSpPr/>
          <p:nvPr/>
        </p:nvSpPr>
        <p:spPr>
          <a:xfrm>
            <a:off x="3439644" y="1559525"/>
            <a:ext cx="375591" cy="373030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6" name="Google Shape;9326;p69"/>
          <p:cNvSpPr/>
          <p:nvPr/>
        </p:nvSpPr>
        <p:spPr>
          <a:xfrm>
            <a:off x="3459773" y="2040992"/>
            <a:ext cx="380241" cy="31810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7" name="Google Shape;9327;p69"/>
          <p:cNvSpPr/>
          <p:nvPr/>
        </p:nvSpPr>
        <p:spPr>
          <a:xfrm>
            <a:off x="3469303" y="2441147"/>
            <a:ext cx="375620" cy="372441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8" name="Google Shape;9328;p69"/>
          <p:cNvSpPr/>
          <p:nvPr/>
        </p:nvSpPr>
        <p:spPr>
          <a:xfrm>
            <a:off x="2230466" y="2877846"/>
            <a:ext cx="268977" cy="37096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29" name="Google Shape;9329;p69"/>
          <p:cNvSpPr/>
          <p:nvPr/>
        </p:nvSpPr>
        <p:spPr>
          <a:xfrm>
            <a:off x="2117481" y="3661407"/>
            <a:ext cx="29" cy="29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0" name="Google Shape;9330;p69"/>
          <p:cNvGrpSpPr/>
          <p:nvPr/>
        </p:nvGrpSpPr>
        <p:grpSpPr>
          <a:xfrm>
            <a:off x="2168150" y="3311887"/>
            <a:ext cx="390426" cy="369586"/>
            <a:chOff x="-39055650" y="2315975"/>
            <a:chExt cx="331600" cy="313900"/>
          </a:xfrm>
        </p:grpSpPr>
        <p:sp>
          <p:nvSpPr>
            <p:cNvPr id="9331" name="Google Shape;9331;p69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69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33" name="Google Shape;9333;p69"/>
          <p:cNvSpPr/>
          <p:nvPr/>
        </p:nvSpPr>
        <p:spPr>
          <a:xfrm>
            <a:off x="2174857" y="3829888"/>
            <a:ext cx="374649" cy="31810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34" name="Google Shape;9334;p69"/>
          <p:cNvSpPr/>
          <p:nvPr/>
        </p:nvSpPr>
        <p:spPr>
          <a:xfrm>
            <a:off x="3995440" y="3297221"/>
            <a:ext cx="290288" cy="375355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35" name="Google Shape;9335;p69"/>
          <p:cNvGrpSpPr/>
          <p:nvPr/>
        </p:nvGrpSpPr>
        <p:grpSpPr>
          <a:xfrm>
            <a:off x="1659816" y="1534087"/>
            <a:ext cx="380241" cy="371793"/>
            <a:chOff x="-42430625" y="1949750"/>
            <a:chExt cx="322950" cy="315775"/>
          </a:xfrm>
        </p:grpSpPr>
        <p:sp>
          <p:nvSpPr>
            <p:cNvPr id="9336" name="Google Shape;9336;p69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69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69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69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40" name="Google Shape;9340;p69"/>
          <p:cNvSpPr/>
          <p:nvPr/>
        </p:nvSpPr>
        <p:spPr>
          <a:xfrm>
            <a:off x="1719036" y="1981654"/>
            <a:ext cx="324609" cy="372824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1" name="Google Shape;9341;p69"/>
          <p:cNvSpPr/>
          <p:nvPr/>
        </p:nvSpPr>
        <p:spPr>
          <a:xfrm>
            <a:off x="1696509" y="2414097"/>
            <a:ext cx="370057" cy="372647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2" name="Google Shape;9342;p69"/>
          <p:cNvSpPr/>
          <p:nvPr/>
        </p:nvSpPr>
        <p:spPr>
          <a:xfrm>
            <a:off x="3917021" y="1568326"/>
            <a:ext cx="373766" cy="340357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3" name="Google Shape;9343;p69"/>
          <p:cNvSpPr/>
          <p:nvPr/>
        </p:nvSpPr>
        <p:spPr>
          <a:xfrm>
            <a:off x="3936416" y="2007614"/>
            <a:ext cx="379329" cy="373766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4" name="Google Shape;9344;p69"/>
          <p:cNvSpPr/>
          <p:nvPr/>
        </p:nvSpPr>
        <p:spPr>
          <a:xfrm>
            <a:off x="3906859" y="2439940"/>
            <a:ext cx="373766" cy="373736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45" name="Google Shape;9345;p69"/>
          <p:cNvSpPr/>
          <p:nvPr/>
        </p:nvSpPr>
        <p:spPr>
          <a:xfrm>
            <a:off x="2616350" y="2874814"/>
            <a:ext cx="374678" cy="375620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46" name="Google Shape;9346;p69"/>
          <p:cNvGrpSpPr/>
          <p:nvPr/>
        </p:nvGrpSpPr>
        <p:grpSpPr>
          <a:xfrm>
            <a:off x="2623344" y="3310032"/>
            <a:ext cx="372824" cy="372058"/>
            <a:chOff x="-38686275" y="2314400"/>
            <a:chExt cx="316650" cy="316000"/>
          </a:xfrm>
        </p:grpSpPr>
        <p:sp>
          <p:nvSpPr>
            <p:cNvPr id="9347" name="Google Shape;9347;p69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69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9" name="Google Shape;9349;p69"/>
          <p:cNvGrpSpPr/>
          <p:nvPr/>
        </p:nvGrpSpPr>
        <p:grpSpPr>
          <a:xfrm>
            <a:off x="2621946" y="3802072"/>
            <a:ext cx="375620" cy="373736"/>
            <a:chOff x="-38686275" y="2682250"/>
            <a:chExt cx="319025" cy="317425"/>
          </a:xfrm>
        </p:grpSpPr>
        <p:sp>
          <p:nvSpPr>
            <p:cNvPr id="9350" name="Google Shape;9350;p69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69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69"/>
          <p:cNvGrpSpPr/>
          <p:nvPr/>
        </p:nvGrpSpPr>
        <p:grpSpPr>
          <a:xfrm>
            <a:off x="3940328" y="3800615"/>
            <a:ext cx="391368" cy="376650"/>
            <a:chOff x="-37534750" y="2668075"/>
            <a:chExt cx="332400" cy="319900"/>
          </a:xfrm>
        </p:grpSpPr>
        <p:sp>
          <p:nvSpPr>
            <p:cNvPr id="9353" name="Google Shape;9353;p69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69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5" name="Google Shape;9355;p69"/>
          <p:cNvSpPr/>
          <p:nvPr/>
        </p:nvSpPr>
        <p:spPr>
          <a:xfrm>
            <a:off x="2106751" y="1533329"/>
            <a:ext cx="375591" cy="372588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56" name="Google Shape;9356;p69"/>
          <p:cNvGrpSpPr/>
          <p:nvPr/>
        </p:nvGrpSpPr>
        <p:grpSpPr>
          <a:xfrm>
            <a:off x="2131694" y="1981750"/>
            <a:ext cx="375591" cy="374060"/>
            <a:chOff x="-42062025" y="2316000"/>
            <a:chExt cx="319000" cy="317700"/>
          </a:xfrm>
        </p:grpSpPr>
        <p:sp>
          <p:nvSpPr>
            <p:cNvPr id="9357" name="Google Shape;9357;p69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69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59" name="Google Shape;9359;p69"/>
          <p:cNvSpPr/>
          <p:nvPr/>
        </p:nvSpPr>
        <p:spPr>
          <a:xfrm>
            <a:off x="2135027" y="2413185"/>
            <a:ext cx="378387" cy="375296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60" name="Google Shape;9360;p69"/>
          <p:cNvGrpSpPr/>
          <p:nvPr/>
        </p:nvGrpSpPr>
        <p:grpSpPr>
          <a:xfrm>
            <a:off x="876569" y="2892853"/>
            <a:ext cx="330143" cy="368173"/>
            <a:chOff x="-40150450" y="1977325"/>
            <a:chExt cx="280400" cy="312700"/>
          </a:xfrm>
        </p:grpSpPr>
        <p:sp>
          <p:nvSpPr>
            <p:cNvPr id="9361" name="Google Shape;9361;p69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69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69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69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5" name="Google Shape;9365;p69"/>
          <p:cNvGrpSpPr/>
          <p:nvPr/>
        </p:nvGrpSpPr>
        <p:grpSpPr>
          <a:xfrm>
            <a:off x="870534" y="3352072"/>
            <a:ext cx="342211" cy="372824"/>
            <a:chOff x="-40160700" y="2339625"/>
            <a:chExt cx="290650" cy="316650"/>
          </a:xfrm>
        </p:grpSpPr>
        <p:sp>
          <p:nvSpPr>
            <p:cNvPr id="9366" name="Google Shape;9366;p69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69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8" name="Google Shape;9368;p69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9" name="Google Shape;9369;p69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0" name="Google Shape;9370;p69"/>
          <p:cNvGrpSpPr/>
          <p:nvPr/>
        </p:nvGrpSpPr>
        <p:grpSpPr>
          <a:xfrm>
            <a:off x="852359" y="3802529"/>
            <a:ext cx="375591" cy="372824"/>
            <a:chOff x="-40171725" y="2705875"/>
            <a:chExt cx="319000" cy="316650"/>
          </a:xfrm>
        </p:grpSpPr>
        <p:sp>
          <p:nvSpPr>
            <p:cNvPr id="9371" name="Google Shape;9371;p69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69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3" name="Google Shape;9373;p69"/>
          <p:cNvGrpSpPr/>
          <p:nvPr/>
        </p:nvGrpSpPr>
        <p:grpSpPr>
          <a:xfrm>
            <a:off x="3109957" y="2876984"/>
            <a:ext cx="272686" cy="373766"/>
            <a:chOff x="-38275925" y="1946600"/>
            <a:chExt cx="231600" cy="317450"/>
          </a:xfrm>
        </p:grpSpPr>
        <p:sp>
          <p:nvSpPr>
            <p:cNvPr id="9374" name="Google Shape;9374;p69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5" name="Google Shape;9375;p69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76" name="Google Shape;9376;p69"/>
          <p:cNvSpPr/>
          <p:nvPr/>
        </p:nvSpPr>
        <p:spPr>
          <a:xfrm>
            <a:off x="3057873" y="3308700"/>
            <a:ext cx="374678" cy="374089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377" name="Google Shape;9377;p69"/>
          <p:cNvSpPr/>
          <p:nvPr/>
        </p:nvSpPr>
        <p:spPr>
          <a:xfrm>
            <a:off x="3137950" y="3801601"/>
            <a:ext cx="219821" cy="374678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78" name="Google Shape;9378;p69"/>
          <p:cNvGrpSpPr/>
          <p:nvPr/>
        </p:nvGrpSpPr>
        <p:grpSpPr>
          <a:xfrm>
            <a:off x="2173841" y="4274426"/>
            <a:ext cx="382096" cy="371911"/>
            <a:chOff x="-37190575" y="1951325"/>
            <a:chExt cx="324525" cy="315875"/>
          </a:xfrm>
        </p:grpSpPr>
        <p:sp>
          <p:nvSpPr>
            <p:cNvPr id="9379" name="Google Shape;9379;p69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69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1" name="Google Shape;9381;p69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2" name="Google Shape;9382;p69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69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84" name="Google Shape;9384;p69"/>
          <p:cNvSpPr/>
          <p:nvPr/>
        </p:nvSpPr>
        <p:spPr>
          <a:xfrm>
            <a:off x="2541596" y="1531475"/>
            <a:ext cx="378387" cy="373736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85" name="Google Shape;9385;p69"/>
          <p:cNvGrpSpPr/>
          <p:nvPr/>
        </p:nvGrpSpPr>
        <p:grpSpPr>
          <a:xfrm>
            <a:off x="2574144" y="2060577"/>
            <a:ext cx="373736" cy="293055"/>
            <a:chOff x="-41694200" y="2382950"/>
            <a:chExt cx="317425" cy="248900"/>
          </a:xfrm>
        </p:grpSpPr>
        <p:sp>
          <p:nvSpPr>
            <p:cNvPr id="9386" name="Google Shape;9386;p69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7" name="Google Shape;9387;p69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8" name="Google Shape;9388;p69"/>
          <p:cNvGrpSpPr/>
          <p:nvPr/>
        </p:nvGrpSpPr>
        <p:grpSpPr>
          <a:xfrm>
            <a:off x="2570967" y="2413885"/>
            <a:ext cx="375591" cy="373766"/>
            <a:chOff x="-41695775" y="2683025"/>
            <a:chExt cx="319000" cy="317450"/>
          </a:xfrm>
        </p:grpSpPr>
        <p:sp>
          <p:nvSpPr>
            <p:cNvPr id="9389" name="Google Shape;9389;p69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69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69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2" name="Google Shape;9392;p69"/>
          <p:cNvGrpSpPr/>
          <p:nvPr/>
        </p:nvGrpSpPr>
        <p:grpSpPr>
          <a:xfrm>
            <a:off x="1313266" y="2906655"/>
            <a:ext cx="342211" cy="375620"/>
            <a:chOff x="-39792875" y="1971800"/>
            <a:chExt cx="290650" cy="319025"/>
          </a:xfrm>
        </p:grpSpPr>
        <p:sp>
          <p:nvSpPr>
            <p:cNvPr id="9393" name="Google Shape;9393;p69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69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69"/>
          <p:cNvGrpSpPr/>
          <p:nvPr/>
        </p:nvGrpSpPr>
        <p:grpSpPr>
          <a:xfrm>
            <a:off x="1322068" y="3337731"/>
            <a:ext cx="324609" cy="374825"/>
            <a:chOff x="-39783425" y="2337925"/>
            <a:chExt cx="275700" cy="318350"/>
          </a:xfrm>
        </p:grpSpPr>
        <p:sp>
          <p:nvSpPr>
            <p:cNvPr id="9396" name="Google Shape;9396;p69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69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98" name="Google Shape;9398;p69"/>
          <p:cNvSpPr/>
          <p:nvPr/>
        </p:nvSpPr>
        <p:spPr>
          <a:xfrm>
            <a:off x="1296433" y="3802308"/>
            <a:ext cx="371911" cy="373265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99" name="Google Shape;9399;p69"/>
          <p:cNvGrpSpPr/>
          <p:nvPr/>
        </p:nvGrpSpPr>
        <p:grpSpPr>
          <a:xfrm>
            <a:off x="3490328" y="2878839"/>
            <a:ext cx="383950" cy="372618"/>
            <a:chOff x="-37956150" y="1948175"/>
            <a:chExt cx="326100" cy="316475"/>
          </a:xfrm>
        </p:grpSpPr>
        <p:sp>
          <p:nvSpPr>
            <p:cNvPr id="9400" name="Google Shape;9400;p69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1" name="Google Shape;9401;p69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2" name="Google Shape;9402;p69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3" name="Google Shape;9403;p69"/>
          <p:cNvGrpSpPr/>
          <p:nvPr/>
        </p:nvGrpSpPr>
        <p:grpSpPr>
          <a:xfrm>
            <a:off x="3497847" y="3386092"/>
            <a:ext cx="375620" cy="243015"/>
            <a:chOff x="-37953000" y="2379000"/>
            <a:chExt cx="319025" cy="206400"/>
          </a:xfrm>
        </p:grpSpPr>
        <p:sp>
          <p:nvSpPr>
            <p:cNvPr id="9404" name="Google Shape;9404;p69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69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6" name="Google Shape;9406;p69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7" name="Google Shape;9407;p69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69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09" name="Google Shape;9409;p69"/>
          <p:cNvSpPr/>
          <p:nvPr/>
        </p:nvSpPr>
        <p:spPr>
          <a:xfrm>
            <a:off x="3490950" y="3801601"/>
            <a:ext cx="385805" cy="374678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0" name="Google Shape;9410;p69"/>
          <p:cNvSpPr/>
          <p:nvPr/>
        </p:nvSpPr>
        <p:spPr>
          <a:xfrm>
            <a:off x="2669201" y="4273482"/>
            <a:ext cx="268977" cy="373766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11" name="Google Shape;9411;p69"/>
          <p:cNvSpPr txBox="1"/>
          <p:nvPr>
            <p:ph idx="4294967295" type="title"/>
          </p:nvPr>
        </p:nvSpPr>
        <p:spPr>
          <a:xfrm>
            <a:off x="849675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Educational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2" name="Google Shape;9412;p69"/>
          <p:cNvSpPr txBox="1"/>
          <p:nvPr>
            <p:ph idx="4294967295" type="title"/>
          </p:nvPr>
        </p:nvSpPr>
        <p:spPr>
          <a:xfrm>
            <a:off x="4858400" y="94792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Medical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3" name="Google Shape;9413;p69"/>
          <p:cNvSpPr/>
          <p:nvPr/>
        </p:nvSpPr>
        <p:spPr>
          <a:xfrm>
            <a:off x="4866545" y="1581240"/>
            <a:ext cx="353180" cy="314589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14" name="Google Shape;9414;p69"/>
          <p:cNvGrpSpPr/>
          <p:nvPr/>
        </p:nvGrpSpPr>
        <p:grpSpPr>
          <a:xfrm>
            <a:off x="4865594" y="2008353"/>
            <a:ext cx="354107" cy="355063"/>
            <a:chOff x="-28467625" y="2331750"/>
            <a:chExt cx="296150" cy="296950"/>
          </a:xfrm>
        </p:grpSpPr>
        <p:sp>
          <p:nvSpPr>
            <p:cNvPr id="9415" name="Google Shape;9415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7" name="Google Shape;9417;p69"/>
          <p:cNvGrpSpPr/>
          <p:nvPr/>
        </p:nvGrpSpPr>
        <p:grpSpPr>
          <a:xfrm>
            <a:off x="4879719" y="2451434"/>
            <a:ext cx="325858" cy="351327"/>
            <a:chOff x="-28461325" y="2701925"/>
            <a:chExt cx="272525" cy="293825"/>
          </a:xfrm>
        </p:grpSpPr>
        <p:sp>
          <p:nvSpPr>
            <p:cNvPr id="9418" name="Google Shape;9418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1" name="Google Shape;9421;p69"/>
          <p:cNvGrpSpPr/>
          <p:nvPr/>
        </p:nvGrpSpPr>
        <p:grpSpPr>
          <a:xfrm>
            <a:off x="7103910" y="1625071"/>
            <a:ext cx="354107" cy="226974"/>
            <a:chOff x="-26585200" y="2025375"/>
            <a:chExt cx="296150" cy="189825"/>
          </a:xfrm>
        </p:grpSpPr>
        <p:sp>
          <p:nvSpPr>
            <p:cNvPr id="9422" name="Google Shape;9422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5" name="Google Shape;9425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6" name="Google Shape;9426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7" name="Google Shape;9427;p69"/>
          <p:cNvGrpSpPr/>
          <p:nvPr/>
        </p:nvGrpSpPr>
        <p:grpSpPr>
          <a:xfrm>
            <a:off x="7104373" y="2009294"/>
            <a:ext cx="353180" cy="353180"/>
            <a:chOff x="-26584425" y="2340425"/>
            <a:chExt cx="295375" cy="295375"/>
          </a:xfrm>
        </p:grpSpPr>
        <p:sp>
          <p:nvSpPr>
            <p:cNvPr id="9428" name="Google Shape;9428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2" name="Google Shape;9432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3" name="Google Shape;9433;p69"/>
          <p:cNvGrpSpPr/>
          <p:nvPr/>
        </p:nvGrpSpPr>
        <p:grpSpPr>
          <a:xfrm>
            <a:off x="7099202" y="2450388"/>
            <a:ext cx="363523" cy="353419"/>
            <a:chOff x="-26585200" y="2710400"/>
            <a:chExt cx="304025" cy="295575"/>
          </a:xfrm>
        </p:grpSpPr>
        <p:sp>
          <p:nvSpPr>
            <p:cNvPr id="9434" name="Google Shape;9434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0" name="Google Shape;9440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1" name="Google Shape;9441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4" name="Google Shape;9444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5" name="Google Shape;9445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6" name="Google Shape;9446;p69"/>
          <p:cNvGrpSpPr/>
          <p:nvPr/>
        </p:nvGrpSpPr>
        <p:grpSpPr>
          <a:xfrm>
            <a:off x="5754337" y="2891866"/>
            <a:ext cx="354136" cy="353210"/>
            <a:chOff x="-24709875" y="1970225"/>
            <a:chExt cx="296175" cy="295400"/>
          </a:xfrm>
        </p:grpSpPr>
        <p:sp>
          <p:nvSpPr>
            <p:cNvPr id="9447" name="Google Shape;9447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9" name="Google Shape;9449;p69"/>
          <p:cNvGrpSpPr/>
          <p:nvPr/>
        </p:nvGrpSpPr>
        <p:grpSpPr>
          <a:xfrm>
            <a:off x="5786352" y="3338744"/>
            <a:ext cx="290107" cy="354107"/>
            <a:chOff x="-24683100" y="2340425"/>
            <a:chExt cx="242625" cy="296150"/>
          </a:xfrm>
        </p:grpSpPr>
        <p:sp>
          <p:nvSpPr>
            <p:cNvPr id="9450" name="Google Shape;9450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1" name="Google Shape;9451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4" name="Google Shape;9454;p69"/>
          <p:cNvSpPr/>
          <p:nvPr/>
        </p:nvSpPr>
        <p:spPr>
          <a:xfrm>
            <a:off x="5786789" y="3779910"/>
            <a:ext cx="290077" cy="354136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5" name="Google Shape;9455;p69"/>
          <p:cNvGrpSpPr/>
          <p:nvPr/>
        </p:nvGrpSpPr>
        <p:grpSpPr>
          <a:xfrm>
            <a:off x="7992594" y="2891866"/>
            <a:ext cx="360713" cy="353210"/>
            <a:chOff x="-22881800" y="1971800"/>
            <a:chExt cx="301675" cy="295400"/>
          </a:xfrm>
        </p:grpSpPr>
        <p:sp>
          <p:nvSpPr>
            <p:cNvPr id="9456" name="Google Shape;9456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7" name="Google Shape;9457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8" name="Google Shape;9458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1" name="Google Shape;9461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62" name="Google Shape;9462;p69"/>
          <p:cNvSpPr/>
          <p:nvPr/>
        </p:nvSpPr>
        <p:spPr>
          <a:xfrm>
            <a:off x="5326091" y="1561466"/>
            <a:ext cx="314589" cy="354136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463" name="Google Shape;9463;p69"/>
          <p:cNvSpPr/>
          <p:nvPr/>
        </p:nvSpPr>
        <p:spPr>
          <a:xfrm>
            <a:off x="5304434" y="2008907"/>
            <a:ext cx="357903" cy="353897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64" name="Google Shape;9464;p69"/>
          <p:cNvGrpSpPr/>
          <p:nvPr/>
        </p:nvGrpSpPr>
        <p:grpSpPr>
          <a:xfrm>
            <a:off x="5368939" y="2450029"/>
            <a:ext cx="227930" cy="354136"/>
            <a:chOff x="-28043900" y="2701925"/>
            <a:chExt cx="190625" cy="296175"/>
          </a:xfrm>
        </p:grpSpPr>
        <p:sp>
          <p:nvSpPr>
            <p:cNvPr id="9465" name="Google Shape;9465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8" name="Google Shape;9468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9" name="Google Shape;9469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0" name="Google Shape;9470;p69"/>
          <p:cNvGrpSpPr/>
          <p:nvPr/>
        </p:nvGrpSpPr>
        <p:grpSpPr>
          <a:xfrm>
            <a:off x="7541805" y="1561968"/>
            <a:ext cx="354136" cy="353180"/>
            <a:chOff x="-26215025" y="1971025"/>
            <a:chExt cx="296175" cy="295375"/>
          </a:xfrm>
        </p:grpSpPr>
        <p:sp>
          <p:nvSpPr>
            <p:cNvPr id="9471" name="Google Shape;9471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6" name="Google Shape;9476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7" name="Google Shape;9477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9" name="Google Shape;9479;p69"/>
          <p:cNvGrpSpPr/>
          <p:nvPr/>
        </p:nvGrpSpPr>
        <p:grpSpPr>
          <a:xfrm>
            <a:off x="7541327" y="2009758"/>
            <a:ext cx="355093" cy="352253"/>
            <a:chOff x="-26215825" y="2341200"/>
            <a:chExt cx="296975" cy="294600"/>
          </a:xfrm>
        </p:grpSpPr>
        <p:sp>
          <p:nvSpPr>
            <p:cNvPr id="9480" name="Google Shape;9480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1" name="Google Shape;9481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2" name="Google Shape;9482;p69"/>
          <p:cNvGrpSpPr/>
          <p:nvPr/>
        </p:nvGrpSpPr>
        <p:grpSpPr>
          <a:xfrm>
            <a:off x="7573357" y="2450508"/>
            <a:ext cx="291033" cy="353180"/>
            <a:chOff x="-26179575" y="2710600"/>
            <a:chExt cx="243400" cy="295375"/>
          </a:xfrm>
        </p:grpSpPr>
        <p:sp>
          <p:nvSpPr>
            <p:cNvPr id="9483" name="Google Shape;9483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6" name="Google Shape;9486;p69"/>
          <p:cNvGrpSpPr/>
          <p:nvPr/>
        </p:nvGrpSpPr>
        <p:grpSpPr>
          <a:xfrm>
            <a:off x="6212417" y="2891881"/>
            <a:ext cx="337187" cy="353180"/>
            <a:chOff x="-24328675" y="1971025"/>
            <a:chExt cx="282000" cy="295375"/>
          </a:xfrm>
        </p:grpSpPr>
        <p:sp>
          <p:nvSpPr>
            <p:cNvPr id="9487" name="Google Shape;9487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8" name="Google Shape;9488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9" name="Google Shape;9489;p69"/>
          <p:cNvGrpSpPr/>
          <p:nvPr/>
        </p:nvGrpSpPr>
        <p:grpSpPr>
          <a:xfrm>
            <a:off x="6214778" y="3339207"/>
            <a:ext cx="332464" cy="353180"/>
            <a:chOff x="-24330250" y="2340425"/>
            <a:chExt cx="278050" cy="295375"/>
          </a:xfrm>
        </p:grpSpPr>
        <p:sp>
          <p:nvSpPr>
            <p:cNvPr id="9490" name="Google Shape;9490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1" name="Google Shape;9491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2" name="Google Shape;9492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5" name="Google Shape;9495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6" name="Google Shape;9496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7" name="Google Shape;9497;p69"/>
          <p:cNvGrpSpPr/>
          <p:nvPr/>
        </p:nvGrpSpPr>
        <p:grpSpPr>
          <a:xfrm>
            <a:off x="6204420" y="3780420"/>
            <a:ext cx="353180" cy="353180"/>
            <a:chOff x="-24338900" y="2710600"/>
            <a:chExt cx="295375" cy="295375"/>
          </a:xfrm>
        </p:grpSpPr>
        <p:sp>
          <p:nvSpPr>
            <p:cNvPr id="9498" name="Google Shape;9498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9" name="Google Shape;9499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0" name="Google Shape;9500;p69"/>
          <p:cNvGrpSpPr/>
          <p:nvPr/>
        </p:nvGrpSpPr>
        <p:grpSpPr>
          <a:xfrm>
            <a:off x="7995419" y="3339805"/>
            <a:ext cx="355063" cy="351984"/>
            <a:chOff x="-22859750" y="2335900"/>
            <a:chExt cx="296950" cy="294375"/>
          </a:xfrm>
        </p:grpSpPr>
        <p:sp>
          <p:nvSpPr>
            <p:cNvPr id="9501" name="Google Shape;9501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4" name="Google Shape;9504;p69"/>
          <p:cNvGrpSpPr/>
          <p:nvPr/>
        </p:nvGrpSpPr>
        <p:grpSpPr>
          <a:xfrm>
            <a:off x="5774767" y="1561953"/>
            <a:ext cx="311749" cy="353210"/>
            <a:chOff x="-27710725" y="1959200"/>
            <a:chExt cx="260725" cy="295400"/>
          </a:xfrm>
        </p:grpSpPr>
        <p:sp>
          <p:nvSpPr>
            <p:cNvPr id="9505" name="Google Shape;9505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7" name="Google Shape;9507;p69"/>
          <p:cNvGrpSpPr/>
          <p:nvPr/>
        </p:nvGrpSpPr>
        <p:grpSpPr>
          <a:xfrm>
            <a:off x="5752631" y="2070499"/>
            <a:ext cx="356020" cy="230770"/>
            <a:chOff x="-27728850" y="2382950"/>
            <a:chExt cx="297750" cy="193000"/>
          </a:xfrm>
        </p:grpSpPr>
        <p:sp>
          <p:nvSpPr>
            <p:cNvPr id="9508" name="Google Shape;9508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9" name="Google Shape;9509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11" name="Google Shape;9511;p69"/>
          <p:cNvSpPr/>
          <p:nvPr/>
        </p:nvSpPr>
        <p:spPr>
          <a:xfrm>
            <a:off x="5753569" y="2456827"/>
            <a:ext cx="355093" cy="340476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12" name="Google Shape;9512;p69"/>
          <p:cNvSpPr/>
          <p:nvPr/>
        </p:nvSpPr>
        <p:spPr>
          <a:xfrm>
            <a:off x="7984417" y="1561466"/>
            <a:ext cx="354136" cy="354136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13" name="Google Shape;9513;p69"/>
          <p:cNvGrpSpPr/>
          <p:nvPr/>
        </p:nvGrpSpPr>
        <p:grpSpPr>
          <a:xfrm>
            <a:off x="7983975" y="2018710"/>
            <a:ext cx="354136" cy="334348"/>
            <a:chOff x="-25844850" y="2357750"/>
            <a:chExt cx="296175" cy="279625"/>
          </a:xfrm>
        </p:grpSpPr>
        <p:sp>
          <p:nvSpPr>
            <p:cNvPr id="9514" name="Google Shape;9514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7" name="Google Shape;9517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8" name="Google Shape;9518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0" name="Google Shape;9520;p69"/>
          <p:cNvSpPr/>
          <p:nvPr/>
        </p:nvSpPr>
        <p:spPr>
          <a:xfrm>
            <a:off x="7982071" y="2450116"/>
            <a:ext cx="358830" cy="353897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1" name="Google Shape;9521;p69"/>
          <p:cNvGrpSpPr/>
          <p:nvPr/>
        </p:nvGrpSpPr>
        <p:grpSpPr>
          <a:xfrm>
            <a:off x="6712883" y="2891866"/>
            <a:ext cx="228887" cy="353210"/>
            <a:chOff x="-23917525" y="1970225"/>
            <a:chExt cx="191425" cy="295400"/>
          </a:xfrm>
        </p:grpSpPr>
        <p:sp>
          <p:nvSpPr>
            <p:cNvPr id="9522" name="Google Shape;9522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5" name="Google Shape;9525;p69"/>
          <p:cNvGrpSpPr/>
          <p:nvPr/>
        </p:nvGrpSpPr>
        <p:grpSpPr>
          <a:xfrm>
            <a:off x="6668164" y="3338744"/>
            <a:ext cx="318325" cy="354107"/>
            <a:chOff x="-23952175" y="2340425"/>
            <a:chExt cx="266225" cy="296150"/>
          </a:xfrm>
        </p:grpSpPr>
        <p:sp>
          <p:nvSpPr>
            <p:cNvPr id="9526" name="Google Shape;9526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28" name="Google Shape;9528;p69"/>
          <p:cNvSpPr/>
          <p:nvPr/>
        </p:nvSpPr>
        <p:spPr>
          <a:xfrm>
            <a:off x="6641253" y="3780732"/>
            <a:ext cx="372969" cy="352492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29" name="Google Shape;9529;p69"/>
          <p:cNvGrpSpPr/>
          <p:nvPr/>
        </p:nvGrpSpPr>
        <p:grpSpPr>
          <a:xfrm>
            <a:off x="8053336" y="3779000"/>
            <a:ext cx="239230" cy="356020"/>
            <a:chOff x="-22811700" y="2700350"/>
            <a:chExt cx="200075" cy="297750"/>
          </a:xfrm>
        </p:grpSpPr>
        <p:sp>
          <p:nvSpPr>
            <p:cNvPr id="9530" name="Google Shape;9530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1" name="Google Shape;9531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3" name="Google Shape;9533;p69"/>
          <p:cNvGrpSpPr/>
          <p:nvPr/>
        </p:nvGrpSpPr>
        <p:grpSpPr>
          <a:xfrm>
            <a:off x="6201787" y="1561490"/>
            <a:ext cx="355063" cy="354136"/>
            <a:chOff x="-27358650" y="1961575"/>
            <a:chExt cx="296950" cy="296175"/>
          </a:xfrm>
        </p:grpSpPr>
        <p:sp>
          <p:nvSpPr>
            <p:cNvPr id="9534" name="Google Shape;9534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36" name="Google Shape;9536;p69"/>
          <p:cNvSpPr/>
          <p:nvPr/>
        </p:nvSpPr>
        <p:spPr>
          <a:xfrm>
            <a:off x="6243686" y="2009236"/>
            <a:ext cx="272201" cy="353240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7" name="Google Shape;9537;p69"/>
          <p:cNvSpPr/>
          <p:nvPr/>
        </p:nvSpPr>
        <p:spPr>
          <a:xfrm>
            <a:off x="6202255" y="2449997"/>
            <a:ext cx="355063" cy="354136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38" name="Google Shape;9538;p69"/>
          <p:cNvSpPr/>
          <p:nvPr/>
        </p:nvSpPr>
        <p:spPr>
          <a:xfrm>
            <a:off x="4883479" y="2892321"/>
            <a:ext cx="322122" cy="352253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39" name="Google Shape;9539;p69"/>
          <p:cNvGrpSpPr/>
          <p:nvPr/>
        </p:nvGrpSpPr>
        <p:grpSpPr>
          <a:xfrm>
            <a:off x="4865631" y="3349565"/>
            <a:ext cx="356946" cy="332464"/>
            <a:chOff x="-25477800" y="2357750"/>
            <a:chExt cx="298525" cy="278050"/>
          </a:xfrm>
        </p:grpSpPr>
        <p:sp>
          <p:nvSpPr>
            <p:cNvPr id="9540" name="Google Shape;9540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2" name="Google Shape;9542;p69"/>
          <p:cNvSpPr/>
          <p:nvPr/>
        </p:nvSpPr>
        <p:spPr>
          <a:xfrm>
            <a:off x="4867009" y="3780313"/>
            <a:ext cx="355063" cy="353329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3" name="Google Shape;9543;p69"/>
          <p:cNvGrpSpPr/>
          <p:nvPr/>
        </p:nvGrpSpPr>
        <p:grpSpPr>
          <a:xfrm>
            <a:off x="7100357" y="2891881"/>
            <a:ext cx="354136" cy="353180"/>
            <a:chOff x="-23599325" y="1971025"/>
            <a:chExt cx="296175" cy="295375"/>
          </a:xfrm>
        </p:grpSpPr>
        <p:sp>
          <p:nvSpPr>
            <p:cNvPr id="9544" name="Google Shape;9544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5" name="Google Shape;9545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46" name="Google Shape;9546;p69"/>
          <p:cNvSpPr/>
          <p:nvPr/>
        </p:nvSpPr>
        <p:spPr>
          <a:xfrm>
            <a:off x="7101239" y="3338237"/>
            <a:ext cx="353180" cy="355063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7" name="Google Shape;9547;p69"/>
          <p:cNvSpPr/>
          <p:nvPr/>
        </p:nvSpPr>
        <p:spPr>
          <a:xfrm>
            <a:off x="7098877" y="3791209"/>
            <a:ext cx="357903" cy="331538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548" name="Google Shape;9548;p69"/>
          <p:cNvSpPr/>
          <p:nvPr/>
        </p:nvSpPr>
        <p:spPr>
          <a:xfrm>
            <a:off x="6201949" y="4272972"/>
            <a:ext cx="356020" cy="354136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49" name="Google Shape;9549;p69"/>
          <p:cNvGrpSpPr/>
          <p:nvPr/>
        </p:nvGrpSpPr>
        <p:grpSpPr>
          <a:xfrm>
            <a:off x="6644801" y="1561609"/>
            <a:ext cx="360713" cy="353897"/>
            <a:chOff x="-26993200" y="1961775"/>
            <a:chExt cx="301675" cy="295975"/>
          </a:xfrm>
        </p:grpSpPr>
        <p:sp>
          <p:nvSpPr>
            <p:cNvPr id="9550" name="Google Shape;9550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2" name="Google Shape;9552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3" name="Google Shape;9553;p69"/>
          <p:cNvGrpSpPr/>
          <p:nvPr/>
        </p:nvGrpSpPr>
        <p:grpSpPr>
          <a:xfrm>
            <a:off x="6669761" y="2009294"/>
            <a:ext cx="310792" cy="353180"/>
            <a:chOff x="-26970350" y="2332550"/>
            <a:chExt cx="259925" cy="295375"/>
          </a:xfrm>
        </p:grpSpPr>
        <p:sp>
          <p:nvSpPr>
            <p:cNvPr id="9554" name="Google Shape;9554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6" name="Google Shape;9556;p69"/>
          <p:cNvGrpSpPr/>
          <p:nvPr/>
        </p:nvGrpSpPr>
        <p:grpSpPr>
          <a:xfrm>
            <a:off x="6649046" y="2482059"/>
            <a:ext cx="352223" cy="290077"/>
            <a:chOff x="-26986100" y="2735800"/>
            <a:chExt cx="294575" cy="242600"/>
          </a:xfrm>
        </p:grpSpPr>
        <p:sp>
          <p:nvSpPr>
            <p:cNvPr id="9557" name="Google Shape;9557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59" name="Google Shape;9559;p69"/>
          <p:cNvSpPr/>
          <p:nvPr/>
        </p:nvSpPr>
        <p:spPr>
          <a:xfrm>
            <a:off x="5308694" y="2891857"/>
            <a:ext cx="353180" cy="35318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60" name="Google Shape;9560;p69"/>
          <p:cNvGrpSpPr/>
          <p:nvPr/>
        </p:nvGrpSpPr>
        <p:grpSpPr>
          <a:xfrm>
            <a:off x="5308265" y="3338744"/>
            <a:ext cx="353180" cy="354107"/>
            <a:chOff x="-25104475" y="2340425"/>
            <a:chExt cx="295375" cy="296150"/>
          </a:xfrm>
        </p:grpSpPr>
        <p:sp>
          <p:nvSpPr>
            <p:cNvPr id="9561" name="Google Shape;9561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5" name="Google Shape;9565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6" name="Google Shape;9566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9" name="Google Shape;9569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70" name="Google Shape;9570;p69"/>
          <p:cNvSpPr/>
          <p:nvPr/>
        </p:nvSpPr>
        <p:spPr>
          <a:xfrm>
            <a:off x="5306811" y="3825122"/>
            <a:ext cx="356946" cy="263712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571" name="Google Shape;9571;p69"/>
          <p:cNvGrpSpPr/>
          <p:nvPr/>
        </p:nvGrpSpPr>
        <p:grpSpPr>
          <a:xfrm>
            <a:off x="7548093" y="2891403"/>
            <a:ext cx="355063" cy="354136"/>
            <a:chOff x="-23229925" y="1970225"/>
            <a:chExt cx="296950" cy="296175"/>
          </a:xfrm>
        </p:grpSpPr>
        <p:sp>
          <p:nvSpPr>
            <p:cNvPr id="9572" name="Google Shape;9572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6" name="Google Shape;9576;p69"/>
          <p:cNvGrpSpPr/>
          <p:nvPr/>
        </p:nvGrpSpPr>
        <p:grpSpPr>
          <a:xfrm>
            <a:off x="7590466" y="3338266"/>
            <a:ext cx="270318" cy="355063"/>
            <a:chOff x="-23177950" y="2340425"/>
            <a:chExt cx="226075" cy="296950"/>
          </a:xfrm>
        </p:grpSpPr>
        <p:sp>
          <p:nvSpPr>
            <p:cNvPr id="9577" name="Google Shape;9577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8" name="Google Shape;9578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9" name="Google Shape;9579;p69"/>
          <p:cNvGrpSpPr/>
          <p:nvPr/>
        </p:nvGrpSpPr>
        <p:grpSpPr>
          <a:xfrm>
            <a:off x="7548556" y="3779942"/>
            <a:ext cx="354136" cy="354136"/>
            <a:chOff x="-23229150" y="2710600"/>
            <a:chExt cx="296175" cy="296175"/>
          </a:xfrm>
        </p:grpSpPr>
        <p:sp>
          <p:nvSpPr>
            <p:cNvPr id="9580" name="Google Shape;9580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1" name="Google Shape;9581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582" name="Google Shape;9582;p69"/>
          <p:cNvSpPr/>
          <p:nvPr/>
        </p:nvSpPr>
        <p:spPr>
          <a:xfrm>
            <a:off x="6650549" y="4273454"/>
            <a:ext cx="354136" cy="35318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586" name="Shape 9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7" name="Google Shape;9587;p70"/>
          <p:cNvSpPr txBox="1"/>
          <p:nvPr>
            <p:ph idx="4294967295" type="title"/>
          </p:nvPr>
        </p:nvSpPr>
        <p:spPr>
          <a:xfrm>
            <a:off x="849675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Business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8" name="Google Shape;9588;p70"/>
          <p:cNvSpPr txBox="1"/>
          <p:nvPr>
            <p:ph idx="4294967295" type="title"/>
          </p:nvPr>
        </p:nvSpPr>
        <p:spPr>
          <a:xfrm>
            <a:off x="4858400" y="943775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Teamwork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589" name="Google Shape;9589;p70"/>
          <p:cNvGrpSpPr/>
          <p:nvPr/>
        </p:nvGrpSpPr>
        <p:grpSpPr>
          <a:xfrm>
            <a:off x="854368" y="1541720"/>
            <a:ext cx="366269" cy="366240"/>
            <a:chOff x="-65131525" y="1914325"/>
            <a:chExt cx="316650" cy="316625"/>
          </a:xfrm>
        </p:grpSpPr>
        <p:sp>
          <p:nvSpPr>
            <p:cNvPr id="9590" name="Google Shape;9590;p70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0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2" name="Google Shape;9592;p70"/>
          <p:cNvGrpSpPr/>
          <p:nvPr/>
        </p:nvGrpSpPr>
        <p:grpSpPr>
          <a:xfrm>
            <a:off x="854368" y="2022007"/>
            <a:ext cx="366269" cy="366269"/>
            <a:chOff x="-65131525" y="2281350"/>
            <a:chExt cx="316650" cy="316650"/>
          </a:xfrm>
        </p:grpSpPr>
        <p:sp>
          <p:nvSpPr>
            <p:cNvPr id="9593" name="Google Shape;9593;p70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0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5" name="Google Shape;9595;p70"/>
          <p:cNvGrpSpPr/>
          <p:nvPr/>
        </p:nvGrpSpPr>
        <p:grpSpPr>
          <a:xfrm>
            <a:off x="857564" y="2487006"/>
            <a:ext cx="359878" cy="367165"/>
            <a:chOff x="-65129950" y="2646800"/>
            <a:chExt cx="311125" cy="317425"/>
          </a:xfrm>
        </p:grpSpPr>
        <p:sp>
          <p:nvSpPr>
            <p:cNvPr id="9596" name="Google Shape;9596;p70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0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70"/>
          <p:cNvGrpSpPr/>
          <p:nvPr/>
        </p:nvGrpSpPr>
        <p:grpSpPr>
          <a:xfrm>
            <a:off x="3060897" y="1540332"/>
            <a:ext cx="368987" cy="369016"/>
            <a:chOff x="-63252250" y="1930850"/>
            <a:chExt cx="319000" cy="319025"/>
          </a:xfrm>
        </p:grpSpPr>
        <p:sp>
          <p:nvSpPr>
            <p:cNvPr id="9599" name="Google Shape;9599;p70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0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01" name="Google Shape;9601;p70"/>
          <p:cNvSpPr/>
          <p:nvPr/>
        </p:nvSpPr>
        <p:spPr>
          <a:xfrm>
            <a:off x="3052893" y="2021169"/>
            <a:ext cx="372371" cy="367946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02" name="Google Shape;9602;p70"/>
          <p:cNvGrpSpPr/>
          <p:nvPr/>
        </p:nvGrpSpPr>
        <p:grpSpPr>
          <a:xfrm>
            <a:off x="3061808" y="2486543"/>
            <a:ext cx="367165" cy="368091"/>
            <a:chOff x="-63250675" y="2664125"/>
            <a:chExt cx="317425" cy="318225"/>
          </a:xfrm>
        </p:grpSpPr>
        <p:sp>
          <p:nvSpPr>
            <p:cNvPr id="9603" name="Google Shape;9603;p70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0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5" name="Google Shape;9605;p70"/>
          <p:cNvGrpSpPr/>
          <p:nvPr/>
        </p:nvGrpSpPr>
        <p:grpSpPr>
          <a:xfrm>
            <a:off x="1738471" y="2962950"/>
            <a:ext cx="363522" cy="361266"/>
            <a:chOff x="-61354075" y="1940500"/>
            <a:chExt cx="314275" cy="312325"/>
          </a:xfrm>
        </p:grpSpPr>
        <p:sp>
          <p:nvSpPr>
            <p:cNvPr id="9606" name="Google Shape;9606;p70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7" name="Google Shape;9607;p70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0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0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0" name="Google Shape;9610;p70"/>
          <p:cNvGrpSpPr/>
          <p:nvPr/>
        </p:nvGrpSpPr>
        <p:grpSpPr>
          <a:xfrm>
            <a:off x="1737098" y="3411502"/>
            <a:ext cx="366269" cy="336195"/>
            <a:chOff x="-61354875" y="2322300"/>
            <a:chExt cx="316650" cy="290650"/>
          </a:xfrm>
        </p:grpSpPr>
        <p:sp>
          <p:nvSpPr>
            <p:cNvPr id="9611" name="Google Shape;9611;p70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0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3" name="Google Shape;9613;p70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14" name="Google Shape;9614;p70"/>
          <p:cNvGrpSpPr/>
          <p:nvPr/>
        </p:nvGrpSpPr>
        <p:grpSpPr>
          <a:xfrm>
            <a:off x="1737098" y="3839066"/>
            <a:ext cx="366269" cy="366269"/>
            <a:chOff x="-61354875" y="2671225"/>
            <a:chExt cx="316650" cy="316650"/>
          </a:xfrm>
        </p:grpSpPr>
        <p:sp>
          <p:nvSpPr>
            <p:cNvPr id="9615" name="Google Shape;9615;p70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6" name="Google Shape;9616;p70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7" name="Google Shape;9617;p70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8" name="Google Shape;9618;p70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9" name="Google Shape;9619;p70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0" name="Google Shape;9620;p70"/>
          <p:cNvGrpSpPr/>
          <p:nvPr/>
        </p:nvGrpSpPr>
        <p:grpSpPr>
          <a:xfrm>
            <a:off x="3952502" y="2958801"/>
            <a:ext cx="368987" cy="369566"/>
            <a:chOff x="-59502375" y="1904375"/>
            <a:chExt cx="319000" cy="319500"/>
          </a:xfrm>
        </p:grpSpPr>
        <p:sp>
          <p:nvSpPr>
            <p:cNvPr id="9621" name="Google Shape;9621;p70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2" name="Google Shape;9622;p70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3" name="Google Shape;9623;p70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4" name="Google Shape;9624;p70"/>
          <p:cNvGrpSpPr/>
          <p:nvPr/>
        </p:nvGrpSpPr>
        <p:grpSpPr>
          <a:xfrm>
            <a:off x="1298621" y="1543007"/>
            <a:ext cx="368987" cy="363666"/>
            <a:chOff x="-64774725" y="1916550"/>
            <a:chExt cx="319000" cy="314400"/>
          </a:xfrm>
        </p:grpSpPr>
        <p:sp>
          <p:nvSpPr>
            <p:cNvPr id="9625" name="Google Shape;9625;p70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6" name="Google Shape;9626;p70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27" name="Google Shape;9627;p70"/>
          <p:cNvGrpSpPr/>
          <p:nvPr/>
        </p:nvGrpSpPr>
        <p:grpSpPr>
          <a:xfrm>
            <a:off x="1299979" y="2020186"/>
            <a:ext cx="366269" cy="369913"/>
            <a:chOff x="-64764500" y="2280550"/>
            <a:chExt cx="316650" cy="319800"/>
          </a:xfrm>
        </p:grpSpPr>
        <p:sp>
          <p:nvSpPr>
            <p:cNvPr id="9628" name="Google Shape;9628;p70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9" name="Google Shape;9629;p70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30" name="Google Shape;9630;p70"/>
          <p:cNvSpPr/>
          <p:nvPr/>
        </p:nvSpPr>
        <p:spPr>
          <a:xfrm>
            <a:off x="1316753" y="2487454"/>
            <a:ext cx="319799" cy="366269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31" name="Google Shape;9631;p70"/>
          <p:cNvGrpSpPr/>
          <p:nvPr/>
        </p:nvGrpSpPr>
        <p:grpSpPr>
          <a:xfrm>
            <a:off x="3512023" y="1579963"/>
            <a:ext cx="365344" cy="289753"/>
            <a:chOff x="-62882850" y="1999375"/>
            <a:chExt cx="315850" cy="250500"/>
          </a:xfrm>
        </p:grpSpPr>
        <p:sp>
          <p:nvSpPr>
            <p:cNvPr id="9632" name="Google Shape;9632;p70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3" name="Google Shape;9633;p70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4" name="Google Shape;9634;p70"/>
          <p:cNvGrpSpPr/>
          <p:nvPr/>
        </p:nvGrpSpPr>
        <p:grpSpPr>
          <a:xfrm>
            <a:off x="3503362" y="2021545"/>
            <a:ext cx="382665" cy="367194"/>
            <a:chOff x="-62890750" y="2296300"/>
            <a:chExt cx="330825" cy="317450"/>
          </a:xfrm>
        </p:grpSpPr>
        <p:sp>
          <p:nvSpPr>
            <p:cNvPr id="9635" name="Google Shape;9635;p70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6" name="Google Shape;9636;p70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7" name="Google Shape;9637;p70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38" name="Google Shape;9638;p70"/>
          <p:cNvGrpSpPr/>
          <p:nvPr/>
        </p:nvGrpSpPr>
        <p:grpSpPr>
          <a:xfrm>
            <a:off x="3512023" y="2487006"/>
            <a:ext cx="365344" cy="367165"/>
            <a:chOff x="-62882850" y="2664925"/>
            <a:chExt cx="315850" cy="317425"/>
          </a:xfrm>
        </p:grpSpPr>
        <p:sp>
          <p:nvSpPr>
            <p:cNvPr id="9639" name="Google Shape;9639;p70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0" name="Google Shape;9640;p70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41" name="Google Shape;9641;p70"/>
          <p:cNvSpPr/>
          <p:nvPr/>
        </p:nvSpPr>
        <p:spPr>
          <a:xfrm>
            <a:off x="2175712" y="2961302"/>
            <a:ext cx="369016" cy="364563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42" name="Google Shape;9642;p70"/>
          <p:cNvGrpSpPr/>
          <p:nvPr/>
        </p:nvGrpSpPr>
        <p:grpSpPr>
          <a:xfrm>
            <a:off x="2183172" y="3399646"/>
            <a:ext cx="366269" cy="359907"/>
            <a:chOff x="-60988625" y="2310475"/>
            <a:chExt cx="316650" cy="311150"/>
          </a:xfrm>
        </p:grpSpPr>
        <p:sp>
          <p:nvSpPr>
            <p:cNvPr id="9643" name="Google Shape;9643;p70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4" name="Google Shape;9644;p70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5" name="Google Shape;9645;p70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6" name="Google Shape;9646;p70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7" name="Google Shape;9647;p70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48" name="Google Shape;9648;p70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49" name="Google Shape;9649;p70"/>
          <p:cNvGrpSpPr/>
          <p:nvPr/>
        </p:nvGrpSpPr>
        <p:grpSpPr>
          <a:xfrm>
            <a:off x="2183634" y="3837809"/>
            <a:ext cx="365344" cy="368785"/>
            <a:chOff x="-60987050" y="2671400"/>
            <a:chExt cx="315850" cy="318825"/>
          </a:xfrm>
        </p:grpSpPr>
        <p:sp>
          <p:nvSpPr>
            <p:cNvPr id="9650" name="Google Shape;9650;p70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1" name="Google Shape;9651;p70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2" name="Google Shape;9652;p70"/>
          <p:cNvGrpSpPr/>
          <p:nvPr/>
        </p:nvGrpSpPr>
        <p:grpSpPr>
          <a:xfrm>
            <a:off x="3952500" y="3400571"/>
            <a:ext cx="368987" cy="358056"/>
            <a:chOff x="-59481900" y="2290800"/>
            <a:chExt cx="319000" cy="309550"/>
          </a:xfrm>
        </p:grpSpPr>
        <p:sp>
          <p:nvSpPr>
            <p:cNvPr id="9653" name="Google Shape;9653;p70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70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70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70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70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70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59" name="Google Shape;9659;p70"/>
          <p:cNvGrpSpPr/>
          <p:nvPr/>
        </p:nvGrpSpPr>
        <p:grpSpPr>
          <a:xfrm>
            <a:off x="1741805" y="1541344"/>
            <a:ext cx="368987" cy="366992"/>
            <a:chOff x="-64401400" y="1914475"/>
            <a:chExt cx="319000" cy="317275"/>
          </a:xfrm>
        </p:grpSpPr>
        <p:sp>
          <p:nvSpPr>
            <p:cNvPr id="9660" name="Google Shape;9660;p70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70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70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63" name="Google Shape;9663;p70"/>
          <p:cNvGrpSpPr/>
          <p:nvPr/>
        </p:nvGrpSpPr>
        <p:grpSpPr>
          <a:xfrm>
            <a:off x="1806493" y="2022383"/>
            <a:ext cx="239610" cy="365517"/>
            <a:chOff x="-64343900" y="2282125"/>
            <a:chExt cx="207150" cy="316000"/>
          </a:xfrm>
        </p:grpSpPr>
        <p:sp>
          <p:nvSpPr>
            <p:cNvPr id="9664" name="Google Shape;9664;p70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70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66" name="Google Shape;9666;p70"/>
          <p:cNvSpPr/>
          <p:nvPr/>
        </p:nvSpPr>
        <p:spPr>
          <a:xfrm>
            <a:off x="1736288" y="2485633"/>
            <a:ext cx="367165" cy="369913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67" name="Google Shape;9667;p70"/>
          <p:cNvGrpSpPr/>
          <p:nvPr/>
        </p:nvGrpSpPr>
        <p:grpSpPr>
          <a:xfrm>
            <a:off x="3986941" y="1541604"/>
            <a:ext cx="318873" cy="366471"/>
            <a:chOff x="-62496925" y="1931475"/>
            <a:chExt cx="275675" cy="316825"/>
          </a:xfrm>
        </p:grpSpPr>
        <p:sp>
          <p:nvSpPr>
            <p:cNvPr id="9668" name="Google Shape;9668;p70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70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0" name="Google Shape;9670;p70"/>
          <p:cNvGrpSpPr/>
          <p:nvPr/>
        </p:nvGrpSpPr>
        <p:grpSpPr>
          <a:xfrm>
            <a:off x="3963691" y="2021429"/>
            <a:ext cx="365373" cy="367426"/>
            <a:chOff x="-62516625" y="2297875"/>
            <a:chExt cx="315875" cy="317650"/>
          </a:xfrm>
        </p:grpSpPr>
        <p:sp>
          <p:nvSpPr>
            <p:cNvPr id="9671" name="Google Shape;9671;p70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70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3" name="Google Shape;9673;p70"/>
          <p:cNvGrpSpPr/>
          <p:nvPr/>
        </p:nvGrpSpPr>
        <p:grpSpPr>
          <a:xfrm>
            <a:off x="3962332" y="2503388"/>
            <a:ext cx="368091" cy="334402"/>
            <a:chOff x="-62518200" y="2692475"/>
            <a:chExt cx="318225" cy="289100"/>
          </a:xfrm>
        </p:grpSpPr>
        <p:sp>
          <p:nvSpPr>
            <p:cNvPr id="9674" name="Google Shape;9674;p70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70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6" name="Google Shape;9676;p70"/>
          <p:cNvGrpSpPr/>
          <p:nvPr/>
        </p:nvGrpSpPr>
        <p:grpSpPr>
          <a:xfrm>
            <a:off x="2648986" y="2960912"/>
            <a:ext cx="309793" cy="365344"/>
            <a:chOff x="-60597975" y="1939525"/>
            <a:chExt cx="267825" cy="315850"/>
          </a:xfrm>
        </p:grpSpPr>
        <p:sp>
          <p:nvSpPr>
            <p:cNvPr id="9677" name="Google Shape;9677;p70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70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79" name="Google Shape;9679;p70"/>
          <p:cNvGrpSpPr/>
          <p:nvPr/>
        </p:nvGrpSpPr>
        <p:grpSpPr>
          <a:xfrm>
            <a:off x="2619389" y="3395337"/>
            <a:ext cx="368987" cy="368525"/>
            <a:chOff x="-60620800" y="2304600"/>
            <a:chExt cx="319000" cy="318600"/>
          </a:xfrm>
        </p:grpSpPr>
        <p:sp>
          <p:nvSpPr>
            <p:cNvPr id="9680" name="Google Shape;9680;p70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70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70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3" name="Google Shape;9683;p70"/>
          <p:cNvGrpSpPr/>
          <p:nvPr/>
        </p:nvGrpSpPr>
        <p:grpSpPr>
          <a:xfrm>
            <a:off x="2620748" y="3890988"/>
            <a:ext cx="366269" cy="262426"/>
            <a:chOff x="-60621600" y="2716100"/>
            <a:chExt cx="316650" cy="226875"/>
          </a:xfrm>
        </p:grpSpPr>
        <p:sp>
          <p:nvSpPr>
            <p:cNvPr id="9684" name="Google Shape;9684;p70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70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86" name="Google Shape;9686;p70"/>
          <p:cNvGrpSpPr/>
          <p:nvPr/>
        </p:nvGrpSpPr>
        <p:grpSpPr>
          <a:xfrm>
            <a:off x="3957965" y="3839081"/>
            <a:ext cx="358056" cy="366240"/>
            <a:chOff x="-59475600" y="2658625"/>
            <a:chExt cx="309550" cy="316625"/>
          </a:xfrm>
        </p:grpSpPr>
        <p:sp>
          <p:nvSpPr>
            <p:cNvPr id="9687" name="Google Shape;9687;p70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70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70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70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70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70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70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694" name="Google Shape;9694;p70"/>
          <p:cNvSpPr/>
          <p:nvPr/>
        </p:nvSpPr>
        <p:spPr>
          <a:xfrm>
            <a:off x="2175657" y="1542168"/>
            <a:ext cx="365373" cy="365344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95" name="Google Shape;9695;p70"/>
          <p:cNvSpPr/>
          <p:nvPr/>
        </p:nvSpPr>
        <p:spPr>
          <a:xfrm>
            <a:off x="2203001" y="2020634"/>
            <a:ext cx="310690" cy="369016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696" name="Google Shape;9696;p70"/>
          <p:cNvGrpSpPr/>
          <p:nvPr/>
        </p:nvGrpSpPr>
        <p:grpSpPr>
          <a:xfrm>
            <a:off x="2233086" y="2487006"/>
            <a:ext cx="263294" cy="367165"/>
            <a:chOff x="-63987100" y="2646800"/>
            <a:chExt cx="227625" cy="317425"/>
          </a:xfrm>
        </p:grpSpPr>
        <p:sp>
          <p:nvSpPr>
            <p:cNvPr id="9697" name="Google Shape;9697;p70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70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99" name="Google Shape;9699;p70"/>
          <p:cNvGrpSpPr/>
          <p:nvPr/>
        </p:nvGrpSpPr>
        <p:grpSpPr>
          <a:xfrm>
            <a:off x="852428" y="2958627"/>
            <a:ext cx="358056" cy="369913"/>
            <a:chOff x="-62148000" y="1930075"/>
            <a:chExt cx="309550" cy="319800"/>
          </a:xfrm>
        </p:grpSpPr>
        <p:sp>
          <p:nvSpPr>
            <p:cNvPr id="9700" name="Google Shape;9700;p70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70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2" name="Google Shape;9702;p70"/>
          <p:cNvGrpSpPr/>
          <p:nvPr/>
        </p:nvGrpSpPr>
        <p:grpSpPr>
          <a:xfrm>
            <a:off x="849695" y="3396913"/>
            <a:ext cx="363522" cy="365373"/>
            <a:chOff x="-62150375" y="2297875"/>
            <a:chExt cx="314275" cy="315875"/>
          </a:xfrm>
        </p:grpSpPr>
        <p:sp>
          <p:nvSpPr>
            <p:cNvPr id="9703" name="Google Shape;9703;p70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70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70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70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70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08" name="Google Shape;9708;p70"/>
          <p:cNvGrpSpPr/>
          <p:nvPr/>
        </p:nvGrpSpPr>
        <p:grpSpPr>
          <a:xfrm>
            <a:off x="848322" y="3838156"/>
            <a:ext cx="366269" cy="368091"/>
            <a:chOff x="-62150375" y="2664925"/>
            <a:chExt cx="316650" cy="318225"/>
          </a:xfrm>
        </p:grpSpPr>
        <p:sp>
          <p:nvSpPr>
            <p:cNvPr id="9709" name="Google Shape;9709;p70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70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70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70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3" name="Google Shape;9713;p70"/>
          <p:cNvGrpSpPr/>
          <p:nvPr/>
        </p:nvGrpSpPr>
        <p:grpSpPr>
          <a:xfrm>
            <a:off x="3065911" y="2959133"/>
            <a:ext cx="367165" cy="368901"/>
            <a:chOff x="-60254550" y="1938025"/>
            <a:chExt cx="317425" cy="318925"/>
          </a:xfrm>
        </p:grpSpPr>
        <p:sp>
          <p:nvSpPr>
            <p:cNvPr id="9714" name="Google Shape;9714;p70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70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70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70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18" name="Google Shape;9718;p70"/>
          <p:cNvGrpSpPr/>
          <p:nvPr/>
        </p:nvGrpSpPr>
        <p:grpSpPr>
          <a:xfrm>
            <a:off x="3040249" y="3396389"/>
            <a:ext cx="366648" cy="366420"/>
            <a:chOff x="6479471" y="2079003"/>
            <a:chExt cx="348923" cy="348706"/>
          </a:xfrm>
        </p:grpSpPr>
        <p:sp>
          <p:nvSpPr>
            <p:cNvPr id="9719" name="Google Shape;9719;p70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20" name="Google Shape;9720;p70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9721" name="Google Shape;9721;p70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2" name="Google Shape;9722;p70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70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70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70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6" name="Google Shape;9726;p70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70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728" name="Google Shape;9728;p70"/>
          <p:cNvGrpSpPr/>
          <p:nvPr/>
        </p:nvGrpSpPr>
        <p:grpSpPr>
          <a:xfrm>
            <a:off x="3094149" y="3837707"/>
            <a:ext cx="310690" cy="368987"/>
            <a:chOff x="-60232500" y="2671225"/>
            <a:chExt cx="268600" cy="319000"/>
          </a:xfrm>
        </p:grpSpPr>
        <p:sp>
          <p:nvSpPr>
            <p:cNvPr id="9729" name="Google Shape;9729;p70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70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31" name="Google Shape;9731;p70"/>
          <p:cNvGrpSpPr/>
          <p:nvPr/>
        </p:nvGrpSpPr>
        <p:grpSpPr>
          <a:xfrm>
            <a:off x="2179643" y="4286341"/>
            <a:ext cx="365373" cy="368987"/>
            <a:chOff x="-59100700" y="1911950"/>
            <a:chExt cx="315875" cy="319000"/>
          </a:xfrm>
        </p:grpSpPr>
        <p:sp>
          <p:nvSpPr>
            <p:cNvPr id="9732" name="Google Shape;9732;p70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70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70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70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70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70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70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70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70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70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2" name="Google Shape;9742;p70"/>
          <p:cNvGrpSpPr/>
          <p:nvPr/>
        </p:nvGrpSpPr>
        <p:grpSpPr>
          <a:xfrm>
            <a:off x="2621810" y="1541821"/>
            <a:ext cx="379918" cy="366038"/>
            <a:chOff x="-63665750" y="1914325"/>
            <a:chExt cx="328450" cy="316450"/>
          </a:xfrm>
        </p:grpSpPr>
        <p:sp>
          <p:nvSpPr>
            <p:cNvPr id="9743" name="Google Shape;9743;p70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70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5" name="Google Shape;9745;p70"/>
          <p:cNvGrpSpPr/>
          <p:nvPr/>
        </p:nvGrpSpPr>
        <p:grpSpPr>
          <a:xfrm>
            <a:off x="2626814" y="2020865"/>
            <a:ext cx="369913" cy="368554"/>
            <a:chOff x="-63666550" y="2278975"/>
            <a:chExt cx="319800" cy="318625"/>
          </a:xfrm>
        </p:grpSpPr>
        <p:sp>
          <p:nvSpPr>
            <p:cNvPr id="9746" name="Google Shape;9746;p70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70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48" name="Google Shape;9748;p70"/>
          <p:cNvGrpSpPr/>
          <p:nvPr/>
        </p:nvGrpSpPr>
        <p:grpSpPr>
          <a:xfrm>
            <a:off x="2624081" y="2486890"/>
            <a:ext cx="375378" cy="367397"/>
            <a:chOff x="-63669700" y="2646600"/>
            <a:chExt cx="324525" cy="317625"/>
          </a:xfrm>
        </p:grpSpPr>
        <p:sp>
          <p:nvSpPr>
            <p:cNvPr id="9749" name="Google Shape;9749;p70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70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1" name="Google Shape;9751;p70"/>
          <p:cNvGrpSpPr/>
          <p:nvPr/>
        </p:nvGrpSpPr>
        <p:grpSpPr>
          <a:xfrm>
            <a:off x="1286361" y="2960218"/>
            <a:ext cx="366269" cy="366732"/>
            <a:chOff x="-61784125" y="1931250"/>
            <a:chExt cx="316650" cy="317050"/>
          </a:xfrm>
        </p:grpSpPr>
        <p:sp>
          <p:nvSpPr>
            <p:cNvPr id="9752" name="Google Shape;9752;p70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3" name="Google Shape;9753;p70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4" name="Google Shape;9754;p70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5" name="Google Shape;9755;p70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6" name="Google Shape;9756;p70"/>
          <p:cNvGrpSpPr/>
          <p:nvPr/>
        </p:nvGrpSpPr>
        <p:grpSpPr>
          <a:xfrm>
            <a:off x="1286360" y="3396465"/>
            <a:ext cx="366269" cy="366269"/>
            <a:chOff x="-61783350" y="2297100"/>
            <a:chExt cx="316650" cy="316650"/>
          </a:xfrm>
        </p:grpSpPr>
        <p:sp>
          <p:nvSpPr>
            <p:cNvPr id="9757" name="Google Shape;9757;p70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8" name="Google Shape;9758;p70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59" name="Google Shape;9759;p70"/>
          <p:cNvGrpSpPr/>
          <p:nvPr/>
        </p:nvGrpSpPr>
        <p:grpSpPr>
          <a:xfrm>
            <a:off x="1286360" y="3837548"/>
            <a:ext cx="366269" cy="369305"/>
            <a:chOff x="-61782550" y="2664925"/>
            <a:chExt cx="316650" cy="319275"/>
          </a:xfrm>
        </p:grpSpPr>
        <p:sp>
          <p:nvSpPr>
            <p:cNvPr id="9760" name="Google Shape;9760;p70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1" name="Google Shape;9761;p70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2" name="Google Shape;9762;p70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63" name="Google Shape;9763;p70"/>
          <p:cNvGrpSpPr/>
          <p:nvPr/>
        </p:nvGrpSpPr>
        <p:grpSpPr>
          <a:xfrm>
            <a:off x="3508137" y="2968936"/>
            <a:ext cx="367165" cy="349294"/>
            <a:chOff x="-59889100" y="1945025"/>
            <a:chExt cx="317425" cy="301975"/>
          </a:xfrm>
        </p:grpSpPr>
        <p:sp>
          <p:nvSpPr>
            <p:cNvPr id="9764" name="Google Shape;9764;p70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5" name="Google Shape;9765;p70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6" name="Google Shape;9766;p70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67" name="Google Shape;9767;p70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68" name="Google Shape;9768;p70"/>
          <p:cNvSpPr/>
          <p:nvPr/>
        </p:nvSpPr>
        <p:spPr>
          <a:xfrm>
            <a:off x="3501697" y="3436096"/>
            <a:ext cx="368091" cy="28700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69" name="Google Shape;9769;p70"/>
          <p:cNvGrpSpPr/>
          <p:nvPr/>
        </p:nvGrpSpPr>
        <p:grpSpPr>
          <a:xfrm>
            <a:off x="3507226" y="3839471"/>
            <a:ext cx="368987" cy="365459"/>
            <a:chOff x="-59889100" y="2671925"/>
            <a:chExt cx="319000" cy="315950"/>
          </a:xfrm>
        </p:grpSpPr>
        <p:sp>
          <p:nvSpPr>
            <p:cNvPr id="9770" name="Google Shape;9770;p70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1" name="Google Shape;9771;p70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2" name="Google Shape;9772;p70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3" name="Google Shape;9773;p70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4" name="Google Shape;9774;p70"/>
          <p:cNvGrpSpPr/>
          <p:nvPr/>
        </p:nvGrpSpPr>
        <p:grpSpPr>
          <a:xfrm>
            <a:off x="2620204" y="4281976"/>
            <a:ext cx="367165" cy="366269"/>
            <a:chOff x="-59092025" y="2296300"/>
            <a:chExt cx="317425" cy="316650"/>
          </a:xfrm>
        </p:grpSpPr>
        <p:sp>
          <p:nvSpPr>
            <p:cNvPr id="9775" name="Google Shape;9775;p70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6" name="Google Shape;9776;p70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77" name="Google Shape;9777;p70"/>
          <p:cNvGrpSpPr/>
          <p:nvPr/>
        </p:nvGrpSpPr>
        <p:grpSpPr>
          <a:xfrm>
            <a:off x="4865611" y="1532895"/>
            <a:ext cx="353174" cy="347599"/>
            <a:chOff x="683125" y="1955275"/>
            <a:chExt cx="299325" cy="294600"/>
          </a:xfrm>
        </p:grpSpPr>
        <p:sp>
          <p:nvSpPr>
            <p:cNvPr id="9778" name="Google Shape;9778;p70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79" name="Google Shape;9779;p70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70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70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82" name="Google Shape;9782;p70"/>
          <p:cNvGrpSpPr/>
          <p:nvPr/>
        </p:nvGrpSpPr>
        <p:grpSpPr>
          <a:xfrm>
            <a:off x="4866541" y="1983453"/>
            <a:ext cx="351315" cy="349486"/>
            <a:chOff x="685475" y="2318350"/>
            <a:chExt cx="297750" cy="296200"/>
          </a:xfrm>
        </p:grpSpPr>
        <p:sp>
          <p:nvSpPr>
            <p:cNvPr id="9783" name="Google Shape;9783;p70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4" name="Google Shape;9784;p70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5" name="Google Shape;9785;p70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86" name="Google Shape;9786;p70"/>
          <p:cNvSpPr/>
          <p:nvPr/>
        </p:nvSpPr>
        <p:spPr>
          <a:xfrm>
            <a:off x="4867924" y="2425254"/>
            <a:ext cx="348513" cy="349427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87" name="Google Shape;9787;p70"/>
          <p:cNvGrpSpPr/>
          <p:nvPr/>
        </p:nvGrpSpPr>
        <p:grpSpPr>
          <a:xfrm>
            <a:off x="7094699" y="1532659"/>
            <a:ext cx="309517" cy="348071"/>
            <a:chOff x="2523000" y="1954875"/>
            <a:chExt cx="262325" cy="295000"/>
          </a:xfrm>
        </p:grpSpPr>
        <p:sp>
          <p:nvSpPr>
            <p:cNvPr id="9788" name="Google Shape;9788;p70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9" name="Google Shape;9789;p70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790" name="Google Shape;9790;p70"/>
          <p:cNvGrpSpPr/>
          <p:nvPr/>
        </p:nvGrpSpPr>
        <p:grpSpPr>
          <a:xfrm>
            <a:off x="7073800" y="1983925"/>
            <a:ext cx="351315" cy="348542"/>
            <a:chOff x="2508825" y="2318350"/>
            <a:chExt cx="297750" cy="295400"/>
          </a:xfrm>
        </p:grpSpPr>
        <p:sp>
          <p:nvSpPr>
            <p:cNvPr id="9791" name="Google Shape;9791;p70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2" name="Google Shape;9792;p70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3" name="Google Shape;9793;p70"/>
          <p:cNvSpPr/>
          <p:nvPr/>
        </p:nvSpPr>
        <p:spPr>
          <a:xfrm>
            <a:off x="7074663" y="2425254"/>
            <a:ext cx="349457" cy="349427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794" name="Google Shape;9794;p70"/>
          <p:cNvGrpSpPr/>
          <p:nvPr/>
        </p:nvGrpSpPr>
        <p:grpSpPr>
          <a:xfrm>
            <a:off x="5747373" y="2897978"/>
            <a:ext cx="347599" cy="348513"/>
            <a:chOff x="4321150" y="1946600"/>
            <a:chExt cx="294600" cy="295375"/>
          </a:xfrm>
        </p:grpSpPr>
        <p:sp>
          <p:nvSpPr>
            <p:cNvPr id="9795" name="Google Shape;9795;p70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6" name="Google Shape;9796;p70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97" name="Google Shape;9797;p70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798" name="Google Shape;9798;p70"/>
          <p:cNvSpPr/>
          <p:nvPr/>
        </p:nvSpPr>
        <p:spPr>
          <a:xfrm>
            <a:off x="5744000" y="3398060"/>
            <a:ext cx="354117" cy="326242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99" name="Google Shape;9799;p70"/>
          <p:cNvSpPr/>
          <p:nvPr/>
        </p:nvSpPr>
        <p:spPr>
          <a:xfrm>
            <a:off x="5744472" y="3836225"/>
            <a:ext cx="353174" cy="348513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0" name="Google Shape;9800;p70"/>
          <p:cNvSpPr/>
          <p:nvPr/>
        </p:nvSpPr>
        <p:spPr>
          <a:xfrm>
            <a:off x="8020096" y="2898870"/>
            <a:ext cx="224004" cy="34665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01" name="Google Shape;9801;p70"/>
          <p:cNvSpPr/>
          <p:nvPr/>
        </p:nvSpPr>
        <p:spPr>
          <a:xfrm>
            <a:off x="5310365" y="1531929"/>
            <a:ext cx="351286" cy="34945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02" name="Google Shape;9802;p70"/>
          <p:cNvGrpSpPr/>
          <p:nvPr/>
        </p:nvGrpSpPr>
        <p:grpSpPr>
          <a:xfrm>
            <a:off x="5309921" y="1983925"/>
            <a:ext cx="352230" cy="348542"/>
            <a:chOff x="1049375" y="2318350"/>
            <a:chExt cx="298525" cy="295400"/>
          </a:xfrm>
        </p:grpSpPr>
        <p:sp>
          <p:nvSpPr>
            <p:cNvPr id="9803" name="Google Shape;9803;p70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4" name="Google Shape;9804;p70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5" name="Google Shape;9805;p70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6" name="Google Shape;9806;p70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07" name="Google Shape;9807;p70"/>
          <p:cNvGrpSpPr/>
          <p:nvPr/>
        </p:nvGrpSpPr>
        <p:grpSpPr>
          <a:xfrm>
            <a:off x="5310393" y="2424376"/>
            <a:ext cx="351286" cy="351286"/>
            <a:chOff x="1049375" y="2680675"/>
            <a:chExt cx="297725" cy="297725"/>
          </a:xfrm>
        </p:grpSpPr>
        <p:sp>
          <p:nvSpPr>
            <p:cNvPr id="9808" name="Google Shape;9808;p70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09" name="Google Shape;9809;p70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0" name="Google Shape;9810;p70"/>
          <p:cNvGrpSpPr/>
          <p:nvPr/>
        </p:nvGrpSpPr>
        <p:grpSpPr>
          <a:xfrm>
            <a:off x="7523845" y="1532423"/>
            <a:ext cx="348513" cy="348542"/>
            <a:chOff x="2872725" y="1954475"/>
            <a:chExt cx="295375" cy="295400"/>
          </a:xfrm>
        </p:grpSpPr>
        <p:sp>
          <p:nvSpPr>
            <p:cNvPr id="9811" name="Google Shape;9811;p70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2" name="Google Shape;9812;p70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3" name="Google Shape;9813;p70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14" name="Google Shape;9814;p70"/>
          <p:cNvGrpSpPr/>
          <p:nvPr/>
        </p:nvGrpSpPr>
        <p:grpSpPr>
          <a:xfrm>
            <a:off x="7545216" y="1982996"/>
            <a:ext cx="305771" cy="350401"/>
            <a:chOff x="2890050" y="2318350"/>
            <a:chExt cx="259150" cy="296975"/>
          </a:xfrm>
        </p:grpSpPr>
        <p:sp>
          <p:nvSpPr>
            <p:cNvPr id="9815" name="Google Shape;9815;p70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16" name="Google Shape;9816;p70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17" name="Google Shape;9817;p70"/>
          <p:cNvSpPr/>
          <p:nvPr/>
        </p:nvSpPr>
        <p:spPr>
          <a:xfrm>
            <a:off x="7585093" y="2424782"/>
            <a:ext cx="225862" cy="350371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18" name="Google Shape;9818;p70"/>
          <p:cNvGrpSpPr/>
          <p:nvPr/>
        </p:nvGrpSpPr>
        <p:grpSpPr>
          <a:xfrm>
            <a:off x="6187732" y="2898450"/>
            <a:ext cx="347569" cy="347569"/>
            <a:chOff x="4685050" y="1945825"/>
            <a:chExt cx="294575" cy="294575"/>
          </a:xfrm>
        </p:grpSpPr>
        <p:sp>
          <p:nvSpPr>
            <p:cNvPr id="9819" name="Google Shape;9819;p70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0" name="Google Shape;9820;p70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1" name="Google Shape;9821;p70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2" name="Google Shape;9822;p70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3" name="Google Shape;9823;p70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24" name="Google Shape;9824;p70"/>
          <p:cNvSpPr/>
          <p:nvPr/>
        </p:nvSpPr>
        <p:spPr>
          <a:xfrm>
            <a:off x="6187137" y="3387382"/>
            <a:ext cx="348513" cy="347599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25" name="Google Shape;9825;p70"/>
          <p:cNvSpPr/>
          <p:nvPr/>
        </p:nvSpPr>
        <p:spPr>
          <a:xfrm>
            <a:off x="6208050" y="3835296"/>
            <a:ext cx="306686" cy="350371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26" name="Google Shape;9826;p70"/>
          <p:cNvGrpSpPr/>
          <p:nvPr/>
        </p:nvGrpSpPr>
        <p:grpSpPr>
          <a:xfrm>
            <a:off x="7958004" y="3387425"/>
            <a:ext cx="348513" cy="347599"/>
            <a:chOff x="6131900" y="2301825"/>
            <a:chExt cx="295375" cy="294600"/>
          </a:xfrm>
        </p:grpSpPr>
        <p:sp>
          <p:nvSpPr>
            <p:cNvPr id="9827" name="Google Shape;9827;p70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8" name="Google Shape;9828;p70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29" name="Google Shape;9829;p70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0" name="Google Shape;9830;p70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31" name="Google Shape;9831;p70"/>
          <p:cNvGrpSpPr/>
          <p:nvPr/>
        </p:nvGrpSpPr>
        <p:grpSpPr>
          <a:xfrm>
            <a:off x="5753997" y="1531966"/>
            <a:ext cx="351315" cy="349457"/>
            <a:chOff x="1412450" y="1954475"/>
            <a:chExt cx="297750" cy="296175"/>
          </a:xfrm>
        </p:grpSpPr>
        <p:sp>
          <p:nvSpPr>
            <p:cNvPr id="9832" name="Google Shape;9832;p70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3" name="Google Shape;9833;p70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34" name="Google Shape;9834;p70"/>
          <p:cNvSpPr/>
          <p:nvPr/>
        </p:nvSpPr>
        <p:spPr>
          <a:xfrm>
            <a:off x="5755346" y="1985282"/>
            <a:ext cx="348542" cy="345740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35" name="Google Shape;9835;p70"/>
          <p:cNvGrpSpPr/>
          <p:nvPr/>
        </p:nvGrpSpPr>
        <p:grpSpPr>
          <a:xfrm>
            <a:off x="5753997" y="2424494"/>
            <a:ext cx="351315" cy="351050"/>
            <a:chOff x="1413250" y="2680675"/>
            <a:chExt cx="297750" cy="297525"/>
          </a:xfrm>
        </p:grpSpPr>
        <p:sp>
          <p:nvSpPr>
            <p:cNvPr id="9836" name="Google Shape;9836;p70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7" name="Google Shape;9837;p70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8" name="Google Shape;9838;p70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39" name="Google Shape;9839;p70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40" name="Google Shape;9840;p70"/>
          <p:cNvSpPr/>
          <p:nvPr/>
        </p:nvSpPr>
        <p:spPr>
          <a:xfrm>
            <a:off x="8012357" y="1531944"/>
            <a:ext cx="270463" cy="349427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1" name="Google Shape;9841;p70"/>
          <p:cNvSpPr/>
          <p:nvPr/>
        </p:nvSpPr>
        <p:spPr>
          <a:xfrm>
            <a:off x="7964498" y="1984131"/>
            <a:ext cx="366182" cy="348041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42" name="Google Shape;9842;p70"/>
          <p:cNvSpPr/>
          <p:nvPr/>
        </p:nvSpPr>
        <p:spPr>
          <a:xfrm>
            <a:off x="7971931" y="2425254"/>
            <a:ext cx="351315" cy="349427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3" name="Google Shape;9843;p70"/>
          <p:cNvGrpSpPr/>
          <p:nvPr/>
        </p:nvGrpSpPr>
        <p:grpSpPr>
          <a:xfrm>
            <a:off x="6630407" y="2898111"/>
            <a:ext cx="350371" cy="348247"/>
            <a:chOff x="5045775" y="1946400"/>
            <a:chExt cx="296950" cy="295150"/>
          </a:xfrm>
        </p:grpSpPr>
        <p:sp>
          <p:nvSpPr>
            <p:cNvPr id="9844" name="Google Shape;9844;p70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5" name="Google Shape;9845;p70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46" name="Google Shape;9846;p70"/>
          <p:cNvGrpSpPr/>
          <p:nvPr/>
        </p:nvGrpSpPr>
        <p:grpSpPr>
          <a:xfrm>
            <a:off x="6629006" y="3406938"/>
            <a:ext cx="353174" cy="308573"/>
            <a:chOff x="5046550" y="2327025"/>
            <a:chExt cx="299325" cy="261525"/>
          </a:xfrm>
        </p:grpSpPr>
        <p:sp>
          <p:nvSpPr>
            <p:cNvPr id="9847" name="Google Shape;9847;p70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8" name="Google Shape;9848;p70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49" name="Google Shape;9849;p70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50" name="Google Shape;9850;p70"/>
          <p:cNvSpPr/>
          <p:nvPr/>
        </p:nvSpPr>
        <p:spPr>
          <a:xfrm>
            <a:off x="6707866" y="3835296"/>
            <a:ext cx="195185" cy="350371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51" name="Google Shape;9851;p70"/>
          <p:cNvGrpSpPr/>
          <p:nvPr/>
        </p:nvGrpSpPr>
        <p:grpSpPr>
          <a:xfrm>
            <a:off x="7956604" y="3836276"/>
            <a:ext cx="351315" cy="348513"/>
            <a:chOff x="6167350" y="2672800"/>
            <a:chExt cx="297750" cy="295375"/>
          </a:xfrm>
        </p:grpSpPr>
        <p:sp>
          <p:nvSpPr>
            <p:cNvPr id="9852" name="Google Shape;9852;p70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3" name="Google Shape;9853;p70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4" name="Google Shape;9854;p70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5" name="Google Shape;9855;p70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6" name="Google Shape;9856;p70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57" name="Google Shape;9857;p70"/>
          <p:cNvGrpSpPr/>
          <p:nvPr/>
        </p:nvGrpSpPr>
        <p:grpSpPr>
          <a:xfrm>
            <a:off x="6197601" y="1531509"/>
            <a:ext cx="347599" cy="350371"/>
            <a:chOff x="1777925" y="1953700"/>
            <a:chExt cx="294600" cy="296950"/>
          </a:xfrm>
        </p:grpSpPr>
        <p:sp>
          <p:nvSpPr>
            <p:cNvPr id="9858" name="Google Shape;9858;p70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59" name="Google Shape;9859;p70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0" name="Google Shape;9860;p70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1" name="Google Shape;9861;p70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62" name="Google Shape;9862;p70"/>
          <p:cNvGrpSpPr/>
          <p:nvPr/>
        </p:nvGrpSpPr>
        <p:grpSpPr>
          <a:xfrm>
            <a:off x="6213411" y="1984397"/>
            <a:ext cx="315977" cy="347599"/>
            <a:chOff x="1790525" y="2319150"/>
            <a:chExt cx="267800" cy="294600"/>
          </a:xfrm>
        </p:grpSpPr>
        <p:sp>
          <p:nvSpPr>
            <p:cNvPr id="9863" name="Google Shape;9863;p70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4" name="Google Shape;9864;p70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65" name="Google Shape;9865;p70"/>
          <p:cNvSpPr/>
          <p:nvPr/>
        </p:nvSpPr>
        <p:spPr>
          <a:xfrm>
            <a:off x="6196153" y="2424782"/>
            <a:ext cx="350401" cy="350371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66" name="Google Shape;9866;p70"/>
          <p:cNvGrpSpPr/>
          <p:nvPr/>
        </p:nvGrpSpPr>
        <p:grpSpPr>
          <a:xfrm>
            <a:off x="4866386" y="2897963"/>
            <a:ext cx="349457" cy="348542"/>
            <a:chOff x="3599700" y="1954475"/>
            <a:chExt cx="296175" cy="295400"/>
          </a:xfrm>
        </p:grpSpPr>
        <p:sp>
          <p:nvSpPr>
            <p:cNvPr id="9867" name="Google Shape;9867;p70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8" name="Google Shape;9868;p70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9" name="Google Shape;9869;p70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70" name="Google Shape;9870;p70"/>
          <p:cNvGrpSpPr/>
          <p:nvPr/>
        </p:nvGrpSpPr>
        <p:grpSpPr>
          <a:xfrm>
            <a:off x="4867316" y="3387426"/>
            <a:ext cx="347599" cy="347599"/>
            <a:chOff x="3601275" y="2319150"/>
            <a:chExt cx="294600" cy="294600"/>
          </a:xfrm>
        </p:grpSpPr>
        <p:sp>
          <p:nvSpPr>
            <p:cNvPr id="9871" name="Google Shape;9871;p70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2" name="Google Shape;9872;p70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73" name="Google Shape;9873;p70"/>
          <p:cNvSpPr/>
          <p:nvPr/>
        </p:nvSpPr>
        <p:spPr>
          <a:xfrm>
            <a:off x="4866749" y="3836225"/>
            <a:ext cx="348542" cy="348513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74" name="Google Shape;9874;p70"/>
          <p:cNvGrpSpPr/>
          <p:nvPr/>
        </p:nvGrpSpPr>
        <p:grpSpPr>
          <a:xfrm>
            <a:off x="7087019" y="2897521"/>
            <a:ext cx="328071" cy="349427"/>
            <a:chOff x="5421475" y="1945825"/>
            <a:chExt cx="278050" cy="296150"/>
          </a:xfrm>
        </p:grpSpPr>
        <p:sp>
          <p:nvSpPr>
            <p:cNvPr id="9875" name="Google Shape;9875;p70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6" name="Google Shape;9876;p70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7" name="Google Shape;9877;p70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8" name="Google Shape;9878;p70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9" name="Google Shape;9879;p70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0" name="Google Shape;9880;p70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1" name="Google Shape;9881;p70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2" name="Google Shape;9882;p70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883" name="Google Shape;9883;p70"/>
          <p:cNvSpPr/>
          <p:nvPr/>
        </p:nvSpPr>
        <p:spPr>
          <a:xfrm>
            <a:off x="7074326" y="3385523"/>
            <a:ext cx="353174" cy="351315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84" name="Google Shape;9884;p70"/>
          <p:cNvGrpSpPr/>
          <p:nvPr/>
        </p:nvGrpSpPr>
        <p:grpSpPr>
          <a:xfrm>
            <a:off x="7075869" y="3898073"/>
            <a:ext cx="350371" cy="224918"/>
            <a:chOff x="5411225" y="2726350"/>
            <a:chExt cx="296950" cy="190625"/>
          </a:xfrm>
        </p:grpSpPr>
        <p:sp>
          <p:nvSpPr>
            <p:cNvPr id="9885" name="Google Shape;9885;p70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6" name="Google Shape;9886;p70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87" name="Google Shape;9887;p70"/>
          <p:cNvGrpSpPr/>
          <p:nvPr/>
        </p:nvGrpSpPr>
        <p:grpSpPr>
          <a:xfrm>
            <a:off x="6185904" y="4287346"/>
            <a:ext cx="351286" cy="326390"/>
            <a:chOff x="6524150" y="1938725"/>
            <a:chExt cx="297725" cy="276625"/>
          </a:xfrm>
        </p:grpSpPr>
        <p:sp>
          <p:nvSpPr>
            <p:cNvPr id="9888" name="Google Shape;9888;p70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9" name="Google Shape;9889;p70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0" name="Google Shape;9890;p70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1" name="Google Shape;9891;p70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2" name="Google Shape;9892;p70"/>
          <p:cNvGrpSpPr/>
          <p:nvPr/>
        </p:nvGrpSpPr>
        <p:grpSpPr>
          <a:xfrm>
            <a:off x="6637536" y="1531966"/>
            <a:ext cx="350401" cy="349457"/>
            <a:chOff x="2141000" y="1954475"/>
            <a:chExt cx="296975" cy="296175"/>
          </a:xfrm>
        </p:grpSpPr>
        <p:sp>
          <p:nvSpPr>
            <p:cNvPr id="9893" name="Google Shape;9893;p70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4" name="Google Shape;9894;p70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5" name="Google Shape;9895;p70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6" name="Google Shape;9896;p70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897" name="Google Shape;9897;p70"/>
          <p:cNvGrpSpPr/>
          <p:nvPr/>
        </p:nvGrpSpPr>
        <p:grpSpPr>
          <a:xfrm>
            <a:off x="6631047" y="1983807"/>
            <a:ext cx="363380" cy="348778"/>
            <a:chOff x="2140225" y="2318650"/>
            <a:chExt cx="307975" cy="295600"/>
          </a:xfrm>
        </p:grpSpPr>
        <p:sp>
          <p:nvSpPr>
            <p:cNvPr id="9898" name="Google Shape;9898;p70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9" name="Google Shape;9899;p70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0" name="Google Shape;9900;p70"/>
          <p:cNvGrpSpPr/>
          <p:nvPr/>
        </p:nvGrpSpPr>
        <p:grpSpPr>
          <a:xfrm>
            <a:off x="6636607" y="2425305"/>
            <a:ext cx="352259" cy="349427"/>
            <a:chOff x="2139425" y="2682250"/>
            <a:chExt cx="298550" cy="296150"/>
          </a:xfrm>
        </p:grpSpPr>
        <p:sp>
          <p:nvSpPr>
            <p:cNvPr id="9901" name="Google Shape;9901;p70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2" name="Google Shape;9902;p70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3" name="Google Shape;9903;p70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4" name="Google Shape;9904;p70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05" name="Google Shape;9905;p70"/>
          <p:cNvGrpSpPr/>
          <p:nvPr/>
        </p:nvGrpSpPr>
        <p:grpSpPr>
          <a:xfrm>
            <a:off x="5301219" y="2939791"/>
            <a:ext cx="350401" cy="264888"/>
            <a:chOff x="3962775" y="1990700"/>
            <a:chExt cx="296975" cy="224500"/>
          </a:xfrm>
        </p:grpSpPr>
        <p:sp>
          <p:nvSpPr>
            <p:cNvPr id="9906" name="Google Shape;9906;p70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7" name="Google Shape;9907;p70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8" name="Google Shape;9908;p70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9" name="Google Shape;9909;p70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10" name="Google Shape;9910;p70"/>
          <p:cNvGrpSpPr/>
          <p:nvPr/>
        </p:nvGrpSpPr>
        <p:grpSpPr>
          <a:xfrm>
            <a:off x="5301691" y="3386497"/>
            <a:ext cx="349457" cy="349457"/>
            <a:chOff x="3963575" y="2317575"/>
            <a:chExt cx="296175" cy="296175"/>
          </a:xfrm>
        </p:grpSpPr>
        <p:sp>
          <p:nvSpPr>
            <p:cNvPr id="9911" name="Google Shape;9911;p70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2" name="Google Shape;9912;p70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3" name="Google Shape;9913;p70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4" name="Google Shape;9914;p70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5" name="Google Shape;9915;p70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6" name="Google Shape;9916;p70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7" name="Google Shape;9917;p70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8" name="Google Shape;9918;p70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9" name="Google Shape;9919;p70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0" name="Google Shape;9920;p70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1" name="Google Shape;9921;p70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2" name="Google Shape;9922;p70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3" name="Google Shape;9923;p70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4" name="Google Shape;9924;p70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5" name="Google Shape;9925;p70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6" name="Google Shape;9926;p70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27" name="Google Shape;9927;p70"/>
          <p:cNvGrpSpPr/>
          <p:nvPr/>
        </p:nvGrpSpPr>
        <p:grpSpPr>
          <a:xfrm>
            <a:off x="5301691" y="3836276"/>
            <a:ext cx="349457" cy="348513"/>
            <a:chOff x="3962775" y="2683025"/>
            <a:chExt cx="296175" cy="295375"/>
          </a:xfrm>
        </p:grpSpPr>
        <p:sp>
          <p:nvSpPr>
            <p:cNvPr id="9928" name="Google Shape;9928;p70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9" name="Google Shape;9929;p70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0" name="Google Shape;9930;p70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31" name="Google Shape;9931;p70"/>
          <p:cNvSpPr/>
          <p:nvPr/>
        </p:nvSpPr>
        <p:spPr>
          <a:xfrm>
            <a:off x="7513275" y="2897941"/>
            <a:ext cx="354117" cy="348513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32" name="Google Shape;9932;p70"/>
          <p:cNvGrpSpPr/>
          <p:nvPr/>
        </p:nvGrpSpPr>
        <p:grpSpPr>
          <a:xfrm>
            <a:off x="7516228" y="3386968"/>
            <a:ext cx="348513" cy="348513"/>
            <a:chOff x="5775900" y="2308125"/>
            <a:chExt cx="295375" cy="295375"/>
          </a:xfrm>
        </p:grpSpPr>
        <p:sp>
          <p:nvSpPr>
            <p:cNvPr id="9933" name="Google Shape;9933;p70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4" name="Google Shape;9934;p70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5" name="Google Shape;9935;p70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6" name="Google Shape;9936;p70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7" name="Google Shape;9937;p70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38" name="Google Shape;9938;p70"/>
          <p:cNvGrpSpPr/>
          <p:nvPr/>
        </p:nvGrpSpPr>
        <p:grpSpPr>
          <a:xfrm>
            <a:off x="7537142" y="3835804"/>
            <a:ext cx="306686" cy="349457"/>
            <a:chOff x="5794025" y="2673575"/>
            <a:chExt cx="259925" cy="296175"/>
          </a:xfrm>
        </p:grpSpPr>
        <p:sp>
          <p:nvSpPr>
            <p:cNvPr id="9939" name="Google Shape;9939;p70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0" name="Google Shape;9940;p70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41" name="Google Shape;9941;p70"/>
          <p:cNvSpPr/>
          <p:nvPr/>
        </p:nvSpPr>
        <p:spPr>
          <a:xfrm>
            <a:off x="6637977" y="4306818"/>
            <a:ext cx="349457" cy="348513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9945" name="Shape 9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6" name="Google Shape;9946;p71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Help &amp; Support </a:t>
            </a:r>
            <a:r>
              <a:rPr lang="en">
                <a:latin typeface="Arial"/>
                <a:ea typeface="Arial"/>
                <a:cs typeface="Arial"/>
                <a:sym typeface="Arial"/>
              </a:rPr>
              <a:t>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47" name="Google Shape;9947;p71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Avatar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948" name="Google Shape;9948;p71"/>
          <p:cNvGrpSpPr/>
          <p:nvPr/>
        </p:nvGrpSpPr>
        <p:grpSpPr>
          <a:xfrm>
            <a:off x="882957" y="1534450"/>
            <a:ext cx="292442" cy="355741"/>
            <a:chOff x="-35830350" y="1912725"/>
            <a:chExt cx="241050" cy="293225"/>
          </a:xfrm>
        </p:grpSpPr>
        <p:sp>
          <p:nvSpPr>
            <p:cNvPr id="9949" name="Google Shape;9949;p71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0" name="Google Shape;9950;p71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1" name="Google Shape;9951;p71"/>
          <p:cNvGrpSpPr/>
          <p:nvPr/>
        </p:nvGrpSpPr>
        <p:grpSpPr>
          <a:xfrm>
            <a:off x="851444" y="1994048"/>
            <a:ext cx="355468" cy="353587"/>
            <a:chOff x="-35854750" y="2272675"/>
            <a:chExt cx="293000" cy="291450"/>
          </a:xfrm>
        </p:grpSpPr>
        <p:sp>
          <p:nvSpPr>
            <p:cNvPr id="9952" name="Google Shape;9952;p71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3" name="Google Shape;9953;p71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4" name="Google Shape;9954;p71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55" name="Google Shape;9955;p71"/>
          <p:cNvGrpSpPr/>
          <p:nvPr/>
        </p:nvGrpSpPr>
        <p:grpSpPr>
          <a:xfrm>
            <a:off x="850958" y="2448634"/>
            <a:ext cx="356438" cy="354558"/>
            <a:chOff x="-35853975" y="2631825"/>
            <a:chExt cx="293800" cy="292250"/>
          </a:xfrm>
        </p:grpSpPr>
        <p:sp>
          <p:nvSpPr>
            <p:cNvPr id="9956" name="Google Shape;9956;p71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7" name="Google Shape;9957;p71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8" name="Google Shape;9958;p71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9" name="Google Shape;9959;p71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0" name="Google Shape;9960;p71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61" name="Google Shape;9961;p71"/>
          <p:cNvGrpSpPr/>
          <p:nvPr/>
        </p:nvGrpSpPr>
        <p:grpSpPr>
          <a:xfrm>
            <a:off x="3089562" y="1535527"/>
            <a:ext cx="353587" cy="353587"/>
            <a:chOff x="-34032200" y="1916675"/>
            <a:chExt cx="291450" cy="291450"/>
          </a:xfrm>
        </p:grpSpPr>
        <p:sp>
          <p:nvSpPr>
            <p:cNvPr id="9962" name="Google Shape;9962;p71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3" name="Google Shape;9963;p71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4" name="Google Shape;9964;p71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5" name="Google Shape;9965;p71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66" name="Google Shape;9966;p71"/>
          <p:cNvSpPr/>
          <p:nvPr/>
        </p:nvSpPr>
        <p:spPr>
          <a:xfrm>
            <a:off x="3086014" y="1992728"/>
            <a:ext cx="354527" cy="356620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67" name="Google Shape;9967;p71"/>
          <p:cNvGrpSpPr/>
          <p:nvPr/>
        </p:nvGrpSpPr>
        <p:grpSpPr>
          <a:xfrm>
            <a:off x="3089092" y="2448634"/>
            <a:ext cx="354527" cy="354558"/>
            <a:chOff x="-34032200" y="2634975"/>
            <a:chExt cx="292225" cy="292250"/>
          </a:xfrm>
        </p:grpSpPr>
        <p:sp>
          <p:nvSpPr>
            <p:cNvPr id="9968" name="Google Shape;9968;p71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9" name="Google Shape;9969;p71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0" name="Google Shape;9970;p71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1" name="Google Shape;9971;p71"/>
          <p:cNvGrpSpPr/>
          <p:nvPr/>
        </p:nvGrpSpPr>
        <p:grpSpPr>
          <a:xfrm>
            <a:off x="1739487" y="2914882"/>
            <a:ext cx="358379" cy="354527"/>
            <a:chOff x="-32245875" y="1938725"/>
            <a:chExt cx="295400" cy="292225"/>
          </a:xfrm>
        </p:grpSpPr>
        <p:sp>
          <p:nvSpPr>
            <p:cNvPr id="9972" name="Google Shape;9972;p71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3" name="Google Shape;9973;p71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4" name="Google Shape;9974;p71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75" name="Google Shape;9975;p71"/>
          <p:cNvGrpSpPr/>
          <p:nvPr/>
        </p:nvGrpSpPr>
        <p:grpSpPr>
          <a:xfrm>
            <a:off x="1736150" y="3384280"/>
            <a:ext cx="365052" cy="352162"/>
            <a:chOff x="-32243500" y="2299850"/>
            <a:chExt cx="300900" cy="290275"/>
          </a:xfrm>
        </p:grpSpPr>
        <p:sp>
          <p:nvSpPr>
            <p:cNvPr id="9976" name="Google Shape;9976;p71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7" name="Google Shape;9977;p71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78" name="Google Shape;9978;p71"/>
          <p:cNvSpPr/>
          <p:nvPr/>
        </p:nvSpPr>
        <p:spPr>
          <a:xfrm>
            <a:off x="1737541" y="3844649"/>
            <a:ext cx="356438" cy="352617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79" name="Google Shape;9979;p71"/>
          <p:cNvGrpSpPr/>
          <p:nvPr/>
        </p:nvGrpSpPr>
        <p:grpSpPr>
          <a:xfrm>
            <a:off x="1299432" y="1534571"/>
            <a:ext cx="354527" cy="355498"/>
            <a:chOff x="-35495600" y="1912725"/>
            <a:chExt cx="292225" cy="293025"/>
          </a:xfrm>
        </p:grpSpPr>
        <p:sp>
          <p:nvSpPr>
            <p:cNvPr id="9980" name="Google Shape;9980;p71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1" name="Google Shape;9981;p71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2" name="Google Shape;9982;p71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983" name="Google Shape;9983;p71"/>
          <p:cNvSpPr/>
          <p:nvPr/>
        </p:nvSpPr>
        <p:spPr>
          <a:xfrm>
            <a:off x="1295266" y="1993775"/>
            <a:ext cx="356438" cy="354527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984" name="Google Shape;9984;p71"/>
          <p:cNvGrpSpPr/>
          <p:nvPr/>
        </p:nvGrpSpPr>
        <p:grpSpPr>
          <a:xfrm>
            <a:off x="1299432" y="2449119"/>
            <a:ext cx="354527" cy="353587"/>
            <a:chOff x="-35495600" y="2631825"/>
            <a:chExt cx="292225" cy="291450"/>
          </a:xfrm>
        </p:grpSpPr>
        <p:sp>
          <p:nvSpPr>
            <p:cNvPr id="9985" name="Google Shape;9985;p71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6" name="Google Shape;9986;p71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7" name="Google Shape;9987;p71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8" name="Google Shape;9988;p71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89" name="Google Shape;9989;p71"/>
          <p:cNvGrpSpPr/>
          <p:nvPr/>
        </p:nvGrpSpPr>
        <p:grpSpPr>
          <a:xfrm>
            <a:off x="3537081" y="1535527"/>
            <a:ext cx="353587" cy="353587"/>
            <a:chOff x="-33673825" y="1916675"/>
            <a:chExt cx="291450" cy="291450"/>
          </a:xfrm>
        </p:grpSpPr>
        <p:sp>
          <p:nvSpPr>
            <p:cNvPr id="9990" name="Google Shape;9990;p71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1" name="Google Shape;9991;p71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2" name="Google Shape;9992;p71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3" name="Google Shape;9993;p71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4" name="Google Shape;9994;p71"/>
          <p:cNvGrpSpPr/>
          <p:nvPr/>
        </p:nvGrpSpPr>
        <p:grpSpPr>
          <a:xfrm>
            <a:off x="3534700" y="1993107"/>
            <a:ext cx="358349" cy="355468"/>
            <a:chOff x="-33676975" y="2275050"/>
            <a:chExt cx="295375" cy="293000"/>
          </a:xfrm>
        </p:grpSpPr>
        <p:sp>
          <p:nvSpPr>
            <p:cNvPr id="9995" name="Google Shape;9995;p71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6" name="Google Shape;9996;p71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7" name="Google Shape;9997;p71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998" name="Google Shape;9998;p71"/>
          <p:cNvGrpSpPr/>
          <p:nvPr/>
        </p:nvGrpSpPr>
        <p:grpSpPr>
          <a:xfrm>
            <a:off x="3537081" y="2448406"/>
            <a:ext cx="353587" cy="355013"/>
            <a:chOff x="-33673825" y="2634975"/>
            <a:chExt cx="291450" cy="292625"/>
          </a:xfrm>
        </p:grpSpPr>
        <p:sp>
          <p:nvSpPr>
            <p:cNvPr id="9999" name="Google Shape;9999;p71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0" name="Google Shape;10000;p71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01" name="Google Shape;10001;p71"/>
          <p:cNvGrpSpPr/>
          <p:nvPr/>
        </p:nvGrpSpPr>
        <p:grpSpPr>
          <a:xfrm>
            <a:off x="2205089" y="2915322"/>
            <a:ext cx="329687" cy="353648"/>
            <a:chOff x="-31874100" y="1939525"/>
            <a:chExt cx="271750" cy="291500"/>
          </a:xfrm>
        </p:grpSpPr>
        <p:sp>
          <p:nvSpPr>
            <p:cNvPr id="10002" name="Google Shape;10002;p71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3" name="Google Shape;10003;p71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04" name="Google Shape;10004;p71"/>
          <p:cNvSpPr/>
          <p:nvPr/>
        </p:nvSpPr>
        <p:spPr>
          <a:xfrm>
            <a:off x="2211275" y="3383767"/>
            <a:ext cx="311550" cy="353587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05" name="Google Shape;10005;p71"/>
          <p:cNvGrpSpPr/>
          <p:nvPr/>
        </p:nvGrpSpPr>
        <p:grpSpPr>
          <a:xfrm>
            <a:off x="2186451" y="3844343"/>
            <a:ext cx="366963" cy="352768"/>
            <a:chOff x="-31889075" y="2658950"/>
            <a:chExt cx="302475" cy="290775"/>
          </a:xfrm>
        </p:grpSpPr>
        <p:sp>
          <p:nvSpPr>
            <p:cNvPr id="10006" name="Google Shape;10006;p71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7" name="Google Shape;10007;p71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08" name="Google Shape;10008;p71"/>
          <p:cNvSpPr/>
          <p:nvPr/>
        </p:nvSpPr>
        <p:spPr>
          <a:xfrm>
            <a:off x="3974577" y="3383282"/>
            <a:ext cx="356438" cy="35455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09" name="Google Shape;10009;p71"/>
          <p:cNvGrpSpPr/>
          <p:nvPr/>
        </p:nvGrpSpPr>
        <p:grpSpPr>
          <a:xfrm>
            <a:off x="1747421" y="1534571"/>
            <a:ext cx="354527" cy="355498"/>
            <a:chOff x="-35136450" y="1912725"/>
            <a:chExt cx="292225" cy="293025"/>
          </a:xfrm>
        </p:grpSpPr>
        <p:sp>
          <p:nvSpPr>
            <p:cNvPr id="10010" name="Google Shape;10010;p71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1" name="Google Shape;10011;p71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2" name="Google Shape;10012;p71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3" name="Google Shape;10013;p71"/>
          <p:cNvGrpSpPr/>
          <p:nvPr/>
        </p:nvGrpSpPr>
        <p:grpSpPr>
          <a:xfrm>
            <a:off x="1747891" y="1993790"/>
            <a:ext cx="353587" cy="354103"/>
            <a:chOff x="-35134875" y="2272675"/>
            <a:chExt cx="291450" cy="291875"/>
          </a:xfrm>
        </p:grpSpPr>
        <p:sp>
          <p:nvSpPr>
            <p:cNvPr id="10014" name="Google Shape;10014;p71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5" name="Google Shape;10015;p71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6" name="Google Shape;10016;p71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7" name="Google Shape;10017;p71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18" name="Google Shape;10018;p71"/>
          <p:cNvGrpSpPr/>
          <p:nvPr/>
        </p:nvGrpSpPr>
        <p:grpSpPr>
          <a:xfrm>
            <a:off x="1789458" y="2449119"/>
            <a:ext cx="270453" cy="353587"/>
            <a:chOff x="-35101800" y="2631050"/>
            <a:chExt cx="222925" cy="291450"/>
          </a:xfrm>
        </p:grpSpPr>
        <p:sp>
          <p:nvSpPr>
            <p:cNvPr id="10019" name="Google Shape;10019;p71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0" name="Google Shape;10020;p71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1" name="Google Shape;10021;p71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2" name="Google Shape;10022;p71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3" name="Google Shape;10023;p71"/>
          <p:cNvSpPr/>
          <p:nvPr/>
        </p:nvSpPr>
        <p:spPr>
          <a:xfrm>
            <a:off x="3982155" y="1534859"/>
            <a:ext cx="338270" cy="355255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4" name="Google Shape;10024;p71"/>
          <p:cNvGrpSpPr/>
          <p:nvPr/>
        </p:nvGrpSpPr>
        <p:grpSpPr>
          <a:xfrm>
            <a:off x="3977510" y="1993107"/>
            <a:ext cx="353587" cy="355468"/>
            <a:chOff x="-33314675" y="2275050"/>
            <a:chExt cx="291450" cy="293000"/>
          </a:xfrm>
        </p:grpSpPr>
        <p:sp>
          <p:nvSpPr>
            <p:cNvPr id="10025" name="Google Shape;10025;p71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6" name="Google Shape;10026;p71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7" name="Google Shape;10027;p71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28" name="Google Shape;10028;p71"/>
          <p:cNvSpPr/>
          <p:nvPr/>
        </p:nvSpPr>
        <p:spPr>
          <a:xfrm>
            <a:off x="3973071" y="2447907"/>
            <a:ext cx="356438" cy="356468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29" name="Google Shape;10029;p71"/>
          <p:cNvGrpSpPr/>
          <p:nvPr/>
        </p:nvGrpSpPr>
        <p:grpSpPr>
          <a:xfrm>
            <a:off x="2639701" y="2915367"/>
            <a:ext cx="353587" cy="353557"/>
            <a:chOff x="-31523625" y="1939525"/>
            <a:chExt cx="291450" cy="291425"/>
          </a:xfrm>
        </p:grpSpPr>
        <p:sp>
          <p:nvSpPr>
            <p:cNvPr id="10030" name="Google Shape;10030;p71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1" name="Google Shape;10031;p71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2" name="Google Shape;10032;p71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3" name="Google Shape;10033;p71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4" name="Google Shape;10034;p71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5" name="Google Shape;10035;p71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6" name="Google Shape;10036;p71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7" name="Google Shape;10037;p71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8" name="Google Shape;10038;p71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9" name="Google Shape;10039;p71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0" name="Google Shape;10040;p71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41" name="Google Shape;10041;p71"/>
          <p:cNvGrpSpPr/>
          <p:nvPr/>
        </p:nvGrpSpPr>
        <p:grpSpPr>
          <a:xfrm>
            <a:off x="2638746" y="3383568"/>
            <a:ext cx="355498" cy="353587"/>
            <a:chOff x="-31523625" y="2298675"/>
            <a:chExt cx="293025" cy="291450"/>
          </a:xfrm>
        </p:grpSpPr>
        <p:sp>
          <p:nvSpPr>
            <p:cNvPr id="10042" name="Google Shape;10042;p71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3" name="Google Shape;10043;p71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4" name="Google Shape;10044;p71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45" name="Google Shape;10045;p71"/>
          <p:cNvSpPr/>
          <p:nvPr/>
        </p:nvSpPr>
        <p:spPr>
          <a:xfrm>
            <a:off x="2633984" y="3842739"/>
            <a:ext cx="359320" cy="356438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46" name="Google Shape;10046;p71"/>
          <p:cNvSpPr/>
          <p:nvPr/>
        </p:nvSpPr>
        <p:spPr>
          <a:xfrm>
            <a:off x="3975533" y="3844164"/>
            <a:ext cx="354527" cy="353587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47" name="Google Shape;10047;p71"/>
          <p:cNvGrpSpPr/>
          <p:nvPr/>
        </p:nvGrpSpPr>
        <p:grpSpPr>
          <a:xfrm>
            <a:off x="2205934" y="1535542"/>
            <a:ext cx="331598" cy="353557"/>
            <a:chOff x="-34767825" y="1914325"/>
            <a:chExt cx="273325" cy="291425"/>
          </a:xfrm>
        </p:grpSpPr>
        <p:sp>
          <p:nvSpPr>
            <p:cNvPr id="10048" name="Google Shape;10048;p71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9" name="Google Shape;10049;p71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0" name="Google Shape;10050;p71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1" name="Google Shape;10051;p71"/>
          <p:cNvGrpSpPr/>
          <p:nvPr/>
        </p:nvGrpSpPr>
        <p:grpSpPr>
          <a:xfrm>
            <a:off x="2193513" y="1993092"/>
            <a:ext cx="356438" cy="355498"/>
            <a:chOff x="-34778075" y="2272675"/>
            <a:chExt cx="293800" cy="293025"/>
          </a:xfrm>
        </p:grpSpPr>
        <p:sp>
          <p:nvSpPr>
            <p:cNvPr id="10052" name="Google Shape;10052;p71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3" name="Google Shape;10053;p71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4" name="Google Shape;10054;p71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5" name="Google Shape;10055;p71"/>
          <p:cNvGrpSpPr/>
          <p:nvPr/>
        </p:nvGrpSpPr>
        <p:grpSpPr>
          <a:xfrm>
            <a:off x="2194939" y="2449119"/>
            <a:ext cx="353587" cy="353587"/>
            <a:chOff x="-34776500" y="2631825"/>
            <a:chExt cx="291450" cy="291450"/>
          </a:xfrm>
        </p:grpSpPr>
        <p:sp>
          <p:nvSpPr>
            <p:cNvPr id="10056" name="Google Shape;10056;p71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7" name="Google Shape;10057;p71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8" name="Google Shape;10058;p71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59" name="Google Shape;10059;p71"/>
          <p:cNvGrpSpPr/>
          <p:nvPr/>
        </p:nvGrpSpPr>
        <p:grpSpPr>
          <a:xfrm>
            <a:off x="853628" y="2912973"/>
            <a:ext cx="354527" cy="358349"/>
            <a:chOff x="-32956300" y="1915900"/>
            <a:chExt cx="292225" cy="295375"/>
          </a:xfrm>
        </p:grpSpPr>
        <p:sp>
          <p:nvSpPr>
            <p:cNvPr id="10060" name="Google Shape;10060;p71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1" name="Google Shape;10061;p71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62" name="Google Shape;10062;p71"/>
          <p:cNvSpPr/>
          <p:nvPr/>
        </p:nvSpPr>
        <p:spPr>
          <a:xfrm>
            <a:off x="850648" y="3383782"/>
            <a:ext cx="354527" cy="353557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63" name="Google Shape;10063;p71"/>
          <p:cNvSpPr/>
          <p:nvPr/>
        </p:nvSpPr>
        <p:spPr>
          <a:xfrm>
            <a:off x="850162" y="3843679"/>
            <a:ext cx="355498" cy="35455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64" name="Google Shape;10064;p71"/>
          <p:cNvGrpSpPr/>
          <p:nvPr/>
        </p:nvGrpSpPr>
        <p:grpSpPr>
          <a:xfrm>
            <a:off x="3081101" y="2915367"/>
            <a:ext cx="356438" cy="353557"/>
            <a:chOff x="-31166825" y="1939525"/>
            <a:chExt cx="293800" cy="291425"/>
          </a:xfrm>
        </p:grpSpPr>
        <p:sp>
          <p:nvSpPr>
            <p:cNvPr id="10065" name="Google Shape;10065;p71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6" name="Google Shape;10066;p71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7" name="Google Shape;10067;p71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8" name="Google Shape;10068;p71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9" name="Google Shape;10069;p71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0" name="Google Shape;10070;p71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1" name="Google Shape;10071;p71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2" name="Google Shape;10072;p71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3" name="Google Shape;10073;p71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4" name="Google Shape;10074;p71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5" name="Google Shape;10075;p71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76" name="Google Shape;10076;p71"/>
          <p:cNvGrpSpPr/>
          <p:nvPr/>
        </p:nvGrpSpPr>
        <p:grpSpPr>
          <a:xfrm>
            <a:off x="3082057" y="3383295"/>
            <a:ext cx="354527" cy="354133"/>
            <a:chOff x="-31165250" y="2298675"/>
            <a:chExt cx="292225" cy="291900"/>
          </a:xfrm>
        </p:grpSpPr>
        <p:sp>
          <p:nvSpPr>
            <p:cNvPr id="10077" name="Google Shape;10077;p71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8" name="Google Shape;10078;p71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9" name="Google Shape;10079;p71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0" name="Google Shape;10080;p71"/>
          <p:cNvGrpSpPr/>
          <p:nvPr/>
        </p:nvGrpSpPr>
        <p:grpSpPr>
          <a:xfrm>
            <a:off x="3082542" y="3843949"/>
            <a:ext cx="353557" cy="353557"/>
            <a:chOff x="-31164450" y="2657050"/>
            <a:chExt cx="291425" cy="291425"/>
          </a:xfrm>
        </p:grpSpPr>
        <p:sp>
          <p:nvSpPr>
            <p:cNvPr id="10081" name="Google Shape;10081;p71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2" name="Google Shape;10082;p71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3" name="Google Shape;10083;p71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4" name="Google Shape;10084;p71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085" name="Google Shape;10085;p71"/>
          <p:cNvSpPr/>
          <p:nvPr/>
        </p:nvSpPr>
        <p:spPr>
          <a:xfrm>
            <a:off x="2188967" y="4264670"/>
            <a:ext cx="355498" cy="352617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6" name="Google Shape;10086;p71"/>
          <p:cNvGrpSpPr/>
          <p:nvPr/>
        </p:nvGrpSpPr>
        <p:grpSpPr>
          <a:xfrm>
            <a:off x="2632987" y="1535178"/>
            <a:ext cx="358349" cy="354285"/>
            <a:chOff x="-34421275" y="1912725"/>
            <a:chExt cx="295375" cy="292025"/>
          </a:xfrm>
        </p:grpSpPr>
        <p:sp>
          <p:nvSpPr>
            <p:cNvPr id="10087" name="Google Shape;10087;p71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8" name="Google Shape;10088;p71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89" name="Google Shape;10089;p71"/>
          <p:cNvGrpSpPr/>
          <p:nvPr/>
        </p:nvGrpSpPr>
        <p:grpSpPr>
          <a:xfrm>
            <a:off x="2632032" y="1993093"/>
            <a:ext cx="360260" cy="355498"/>
            <a:chOff x="-34418125" y="2271100"/>
            <a:chExt cx="296950" cy="293025"/>
          </a:xfrm>
        </p:grpSpPr>
        <p:sp>
          <p:nvSpPr>
            <p:cNvPr id="10090" name="Google Shape;10090;p71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1" name="Google Shape;10091;p71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2" name="Google Shape;10092;p71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3" name="Google Shape;10093;p71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4" name="Google Shape;10094;p71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095" name="Google Shape;10095;p71"/>
          <p:cNvGrpSpPr/>
          <p:nvPr/>
        </p:nvGrpSpPr>
        <p:grpSpPr>
          <a:xfrm>
            <a:off x="2632987" y="2449119"/>
            <a:ext cx="358349" cy="353587"/>
            <a:chOff x="-34421275" y="2631050"/>
            <a:chExt cx="295375" cy="291450"/>
          </a:xfrm>
        </p:grpSpPr>
        <p:sp>
          <p:nvSpPr>
            <p:cNvPr id="10096" name="Google Shape;10096;p71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7" name="Google Shape;10097;p71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8" name="Google Shape;10098;p71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9" name="Google Shape;10099;p71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00" name="Google Shape;10100;p71"/>
          <p:cNvSpPr/>
          <p:nvPr/>
        </p:nvSpPr>
        <p:spPr>
          <a:xfrm>
            <a:off x="1299154" y="2915050"/>
            <a:ext cx="353587" cy="354527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1" name="Google Shape;10101;p71"/>
          <p:cNvSpPr/>
          <p:nvPr/>
        </p:nvSpPr>
        <p:spPr>
          <a:xfrm>
            <a:off x="1299154" y="3383782"/>
            <a:ext cx="353587" cy="353557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02" name="Google Shape;10102;p71"/>
          <p:cNvSpPr/>
          <p:nvPr/>
        </p:nvSpPr>
        <p:spPr>
          <a:xfrm>
            <a:off x="1290085" y="3843815"/>
            <a:ext cx="371724" cy="354285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103" name="Google Shape;10103;p71"/>
          <p:cNvGrpSpPr/>
          <p:nvPr/>
        </p:nvGrpSpPr>
        <p:grpSpPr>
          <a:xfrm>
            <a:off x="3537620" y="2915837"/>
            <a:ext cx="353587" cy="352617"/>
            <a:chOff x="-30805300" y="1938725"/>
            <a:chExt cx="291450" cy="290650"/>
          </a:xfrm>
        </p:grpSpPr>
        <p:sp>
          <p:nvSpPr>
            <p:cNvPr id="10104" name="Google Shape;10104;p71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5" name="Google Shape;10105;p71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06" name="Google Shape;10106;p71"/>
          <p:cNvGrpSpPr/>
          <p:nvPr/>
        </p:nvGrpSpPr>
        <p:grpSpPr>
          <a:xfrm>
            <a:off x="3538105" y="3383765"/>
            <a:ext cx="352617" cy="353193"/>
            <a:chOff x="-30805300" y="2298675"/>
            <a:chExt cx="290650" cy="291125"/>
          </a:xfrm>
        </p:grpSpPr>
        <p:sp>
          <p:nvSpPr>
            <p:cNvPr id="10107" name="Google Shape;10107;p71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8" name="Google Shape;10108;p71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9" name="Google Shape;10109;p71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0" name="Google Shape;10110;p71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1" name="Google Shape;10111;p71"/>
          <p:cNvGrpSpPr/>
          <p:nvPr/>
        </p:nvGrpSpPr>
        <p:grpSpPr>
          <a:xfrm>
            <a:off x="3537635" y="3843949"/>
            <a:ext cx="353557" cy="353557"/>
            <a:chOff x="-30806075" y="2657050"/>
            <a:chExt cx="291425" cy="291425"/>
          </a:xfrm>
        </p:grpSpPr>
        <p:sp>
          <p:nvSpPr>
            <p:cNvPr id="10112" name="Google Shape;10112;p71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3" name="Google Shape;10113;p71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4" name="Google Shape;10114;p71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5" name="Google Shape;10115;p71"/>
          <p:cNvGrpSpPr/>
          <p:nvPr/>
        </p:nvGrpSpPr>
        <p:grpSpPr>
          <a:xfrm>
            <a:off x="2639681" y="4301756"/>
            <a:ext cx="353557" cy="353557"/>
            <a:chOff x="-30064925" y="2332550"/>
            <a:chExt cx="291425" cy="291425"/>
          </a:xfrm>
        </p:grpSpPr>
        <p:sp>
          <p:nvSpPr>
            <p:cNvPr id="10116" name="Google Shape;10116;p71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7" name="Google Shape;10117;p71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8" name="Google Shape;10118;p71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19" name="Google Shape;10119;p71"/>
          <p:cNvGrpSpPr/>
          <p:nvPr/>
        </p:nvGrpSpPr>
        <p:grpSpPr>
          <a:xfrm>
            <a:off x="3983068" y="2911256"/>
            <a:ext cx="348855" cy="347879"/>
            <a:chOff x="2821450" y="2957850"/>
            <a:chExt cx="259275" cy="258550"/>
          </a:xfrm>
        </p:grpSpPr>
        <p:sp>
          <p:nvSpPr>
            <p:cNvPr id="10120" name="Google Shape;10120;p71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1" name="Google Shape;10121;p71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2" name="Google Shape;10122;p71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0123" name="Google Shape;10123;p71"/>
          <p:cNvGrpSpPr/>
          <p:nvPr/>
        </p:nvGrpSpPr>
        <p:grpSpPr>
          <a:xfrm>
            <a:off x="4858100" y="1532274"/>
            <a:ext cx="361090" cy="361090"/>
            <a:chOff x="-57970450" y="1903275"/>
            <a:chExt cx="318225" cy="318225"/>
          </a:xfrm>
        </p:grpSpPr>
        <p:sp>
          <p:nvSpPr>
            <p:cNvPr id="10124" name="Google Shape;10124;p71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5" name="Google Shape;10125;p71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6" name="Google Shape;10126;p71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7" name="Google Shape;10127;p71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28" name="Google Shape;10128;p71"/>
          <p:cNvGrpSpPr/>
          <p:nvPr/>
        </p:nvGrpSpPr>
        <p:grpSpPr>
          <a:xfrm>
            <a:off x="4880000" y="2008231"/>
            <a:ext cx="317290" cy="359303"/>
            <a:chOff x="-57950750" y="2296300"/>
            <a:chExt cx="279625" cy="316650"/>
          </a:xfrm>
        </p:grpSpPr>
        <p:sp>
          <p:nvSpPr>
            <p:cNvPr id="10129" name="Google Shape;10129;p71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0" name="Google Shape;10130;p71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1" name="Google Shape;10131;p71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2" name="Google Shape;10132;p71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3" name="Google Shape;10133;p71"/>
          <p:cNvGrpSpPr/>
          <p:nvPr/>
        </p:nvGrpSpPr>
        <p:grpSpPr>
          <a:xfrm>
            <a:off x="4858214" y="2459907"/>
            <a:ext cx="360863" cy="360211"/>
            <a:chOff x="-57969675" y="2687750"/>
            <a:chExt cx="318025" cy="317450"/>
          </a:xfrm>
        </p:grpSpPr>
        <p:sp>
          <p:nvSpPr>
            <p:cNvPr id="10134" name="Google Shape;10134;p71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5" name="Google Shape;10135;p71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6" name="Google Shape;10136;p71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7" name="Google Shape;10137;p71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38" name="Google Shape;10138;p71"/>
          <p:cNvGrpSpPr/>
          <p:nvPr/>
        </p:nvGrpSpPr>
        <p:grpSpPr>
          <a:xfrm>
            <a:off x="7067397" y="1532274"/>
            <a:ext cx="363785" cy="361090"/>
            <a:chOff x="-56012425" y="1903275"/>
            <a:chExt cx="320600" cy="318225"/>
          </a:xfrm>
        </p:grpSpPr>
        <p:sp>
          <p:nvSpPr>
            <p:cNvPr id="10139" name="Google Shape;10139;p71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0" name="Google Shape;10140;p71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1" name="Google Shape;10141;p71"/>
          <p:cNvGrpSpPr/>
          <p:nvPr/>
        </p:nvGrpSpPr>
        <p:grpSpPr>
          <a:xfrm>
            <a:off x="7068290" y="2006443"/>
            <a:ext cx="361998" cy="361998"/>
            <a:chOff x="-56010850" y="2294725"/>
            <a:chExt cx="319025" cy="319025"/>
          </a:xfrm>
        </p:grpSpPr>
        <p:sp>
          <p:nvSpPr>
            <p:cNvPr id="10142" name="Google Shape;10142;p71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3" name="Google Shape;10143;p71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4" name="Google Shape;10144;p71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5" name="Google Shape;10145;p71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46" name="Google Shape;10146;p71"/>
          <p:cNvGrpSpPr/>
          <p:nvPr/>
        </p:nvGrpSpPr>
        <p:grpSpPr>
          <a:xfrm>
            <a:off x="7068305" y="2459027"/>
            <a:ext cx="361969" cy="361090"/>
            <a:chOff x="-56010050" y="2686975"/>
            <a:chExt cx="319000" cy="318225"/>
          </a:xfrm>
        </p:grpSpPr>
        <p:sp>
          <p:nvSpPr>
            <p:cNvPr id="10147" name="Google Shape;10147;p71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8" name="Google Shape;10148;p71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9" name="Google Shape;10149;p71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0" name="Google Shape;10150;p71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1" name="Google Shape;10151;p71"/>
          <p:cNvGrpSpPr/>
          <p:nvPr/>
        </p:nvGrpSpPr>
        <p:grpSpPr>
          <a:xfrm>
            <a:off x="5753801" y="2911936"/>
            <a:ext cx="361998" cy="361090"/>
            <a:chOff x="-54081175" y="1903275"/>
            <a:chExt cx="319025" cy="318225"/>
          </a:xfrm>
        </p:grpSpPr>
        <p:sp>
          <p:nvSpPr>
            <p:cNvPr id="10152" name="Google Shape;10152;p71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3" name="Google Shape;10153;p71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4" name="Google Shape;10154;p71"/>
          <p:cNvGrpSpPr/>
          <p:nvPr/>
        </p:nvGrpSpPr>
        <p:grpSpPr>
          <a:xfrm>
            <a:off x="5776154" y="3365399"/>
            <a:ext cx="317290" cy="360211"/>
            <a:chOff x="-54063050" y="2296300"/>
            <a:chExt cx="279625" cy="317450"/>
          </a:xfrm>
        </p:grpSpPr>
        <p:sp>
          <p:nvSpPr>
            <p:cNvPr id="10155" name="Google Shape;10155;p71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6" name="Google Shape;10156;p71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7" name="Google Shape;10157;p71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8" name="Google Shape;10158;p71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59" name="Google Shape;10159;p71"/>
          <p:cNvGrpSpPr/>
          <p:nvPr/>
        </p:nvGrpSpPr>
        <p:grpSpPr>
          <a:xfrm>
            <a:off x="5776154" y="3829461"/>
            <a:ext cx="317290" cy="361033"/>
            <a:chOff x="-54061475" y="2685450"/>
            <a:chExt cx="279625" cy="318175"/>
          </a:xfrm>
        </p:grpSpPr>
        <p:sp>
          <p:nvSpPr>
            <p:cNvPr id="10160" name="Google Shape;10160;p71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1" name="Google Shape;10161;p71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2" name="Google Shape;10162;p71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3" name="Google Shape;10163;p71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4" name="Google Shape;10164;p71"/>
          <p:cNvGrpSpPr/>
          <p:nvPr/>
        </p:nvGrpSpPr>
        <p:grpSpPr>
          <a:xfrm>
            <a:off x="8029690" y="2921780"/>
            <a:ext cx="275278" cy="361969"/>
            <a:chOff x="-52074300" y="1911950"/>
            <a:chExt cx="242600" cy="319000"/>
          </a:xfrm>
        </p:grpSpPr>
        <p:sp>
          <p:nvSpPr>
            <p:cNvPr id="10165" name="Google Shape;10165;p71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6" name="Google Shape;10166;p71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7" name="Google Shape;10167;p71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8" name="Google Shape;10168;p71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69" name="Google Shape;10169;p71"/>
          <p:cNvGrpSpPr/>
          <p:nvPr/>
        </p:nvGrpSpPr>
        <p:grpSpPr>
          <a:xfrm>
            <a:off x="5287689" y="1533182"/>
            <a:ext cx="361998" cy="361090"/>
            <a:chOff x="-57578225" y="1904075"/>
            <a:chExt cx="319025" cy="318225"/>
          </a:xfrm>
        </p:grpSpPr>
        <p:sp>
          <p:nvSpPr>
            <p:cNvPr id="10170" name="Google Shape;10170;p71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1" name="Google Shape;10171;p71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2" name="Google Shape;10172;p71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3" name="Google Shape;10173;p71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74" name="Google Shape;10174;p71"/>
          <p:cNvGrpSpPr/>
          <p:nvPr/>
        </p:nvGrpSpPr>
        <p:grpSpPr>
          <a:xfrm>
            <a:off x="5310042" y="2006443"/>
            <a:ext cx="317290" cy="361090"/>
            <a:chOff x="-57558525" y="2294725"/>
            <a:chExt cx="279625" cy="318225"/>
          </a:xfrm>
        </p:grpSpPr>
        <p:sp>
          <p:nvSpPr>
            <p:cNvPr id="10175" name="Google Shape;10175;p71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6" name="Google Shape;10176;p71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7" name="Google Shape;10177;p71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8" name="Google Shape;10178;p71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79" name="Google Shape;10179;p71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0" name="Google Shape;10180;p71"/>
          <p:cNvGrpSpPr/>
          <p:nvPr/>
        </p:nvGrpSpPr>
        <p:grpSpPr>
          <a:xfrm>
            <a:off x="5285901" y="2459027"/>
            <a:ext cx="365572" cy="361969"/>
            <a:chOff x="-57579800" y="2686975"/>
            <a:chExt cx="322175" cy="319000"/>
          </a:xfrm>
        </p:grpSpPr>
        <p:sp>
          <p:nvSpPr>
            <p:cNvPr id="10181" name="Google Shape;10181;p71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2" name="Google Shape;10182;p71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83" name="Google Shape;10183;p71"/>
          <p:cNvGrpSpPr/>
          <p:nvPr/>
        </p:nvGrpSpPr>
        <p:grpSpPr>
          <a:xfrm>
            <a:off x="7510682" y="2006443"/>
            <a:ext cx="367359" cy="361090"/>
            <a:chOff x="-55620975" y="2294725"/>
            <a:chExt cx="323750" cy="318225"/>
          </a:xfrm>
        </p:grpSpPr>
        <p:sp>
          <p:nvSpPr>
            <p:cNvPr id="10184" name="Google Shape;10184;p71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5" name="Google Shape;10185;p71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6" name="Google Shape;10186;p71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7" name="Google Shape;10187;p71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8" name="Google Shape;10188;p71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89" name="Google Shape;10189;p71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0" name="Google Shape;10190;p71"/>
          <p:cNvGrpSpPr/>
          <p:nvPr/>
        </p:nvGrpSpPr>
        <p:grpSpPr>
          <a:xfrm>
            <a:off x="7512923" y="2458942"/>
            <a:ext cx="362877" cy="361175"/>
            <a:chOff x="-55620175" y="2686900"/>
            <a:chExt cx="319800" cy="318300"/>
          </a:xfrm>
        </p:grpSpPr>
        <p:sp>
          <p:nvSpPr>
            <p:cNvPr id="10191" name="Google Shape;10191;p71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2" name="Google Shape;10192;p71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3" name="Google Shape;10193;p71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4" name="Google Shape;10194;p71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195" name="Google Shape;10195;p71"/>
          <p:cNvGrpSpPr/>
          <p:nvPr/>
        </p:nvGrpSpPr>
        <p:grpSpPr>
          <a:xfrm>
            <a:off x="6198887" y="2911936"/>
            <a:ext cx="361969" cy="361090"/>
            <a:chOff x="-53690500" y="1903275"/>
            <a:chExt cx="319000" cy="318225"/>
          </a:xfrm>
        </p:grpSpPr>
        <p:sp>
          <p:nvSpPr>
            <p:cNvPr id="10196" name="Google Shape;10196;p71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7" name="Google Shape;10197;p71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8" name="Google Shape;10198;p71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99" name="Google Shape;10199;p71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0" name="Google Shape;10200;p71"/>
          <p:cNvGrpSpPr/>
          <p:nvPr/>
        </p:nvGrpSpPr>
        <p:grpSpPr>
          <a:xfrm>
            <a:off x="6221226" y="3365399"/>
            <a:ext cx="317290" cy="359303"/>
            <a:chOff x="-53670800" y="2296300"/>
            <a:chExt cx="279625" cy="316650"/>
          </a:xfrm>
        </p:grpSpPr>
        <p:sp>
          <p:nvSpPr>
            <p:cNvPr id="10201" name="Google Shape;10201;p71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2" name="Google Shape;10202;p71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3" name="Google Shape;10203;p71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4" name="Google Shape;10204;p71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05" name="Google Shape;10205;p71"/>
          <p:cNvGrpSpPr/>
          <p:nvPr/>
        </p:nvGrpSpPr>
        <p:grpSpPr>
          <a:xfrm>
            <a:off x="6198887" y="3830738"/>
            <a:ext cx="361969" cy="361544"/>
            <a:chOff x="-53690500" y="2686575"/>
            <a:chExt cx="319000" cy="318625"/>
          </a:xfrm>
        </p:grpSpPr>
        <p:sp>
          <p:nvSpPr>
            <p:cNvPr id="10206" name="Google Shape;10206;p71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7" name="Google Shape;10207;p71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8" name="Google Shape;10208;p71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9" name="Google Shape;10209;p71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0" name="Google Shape;10210;p71"/>
          <p:cNvGrpSpPr/>
          <p:nvPr/>
        </p:nvGrpSpPr>
        <p:grpSpPr>
          <a:xfrm>
            <a:off x="8008669" y="3373598"/>
            <a:ext cx="317319" cy="360948"/>
            <a:chOff x="-52092425" y="2303525"/>
            <a:chExt cx="279650" cy="318100"/>
          </a:xfrm>
        </p:grpSpPr>
        <p:sp>
          <p:nvSpPr>
            <p:cNvPr id="10211" name="Google Shape;10211;p71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2" name="Google Shape;10212;p71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3" name="Google Shape;10213;p71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4" name="Google Shape;10214;p71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5" name="Google Shape;10215;p71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16" name="Google Shape;10216;p71"/>
          <p:cNvGrpSpPr/>
          <p:nvPr/>
        </p:nvGrpSpPr>
        <p:grpSpPr>
          <a:xfrm>
            <a:off x="5727728" y="1534061"/>
            <a:ext cx="363756" cy="361090"/>
            <a:chOff x="-57189125" y="1904850"/>
            <a:chExt cx="320575" cy="318225"/>
          </a:xfrm>
        </p:grpSpPr>
        <p:sp>
          <p:nvSpPr>
            <p:cNvPr id="10217" name="Google Shape;10217;p71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8" name="Google Shape;10218;p71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9" name="Google Shape;10219;p71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0" name="Google Shape;10220;p71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1" name="Google Shape;10221;p71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2" name="Google Shape;10222;p71"/>
          <p:cNvGrpSpPr/>
          <p:nvPr/>
        </p:nvGrpSpPr>
        <p:grpSpPr>
          <a:xfrm>
            <a:off x="5728621" y="2028797"/>
            <a:ext cx="361969" cy="316411"/>
            <a:chOff x="-57187550" y="2314425"/>
            <a:chExt cx="319000" cy="278850"/>
          </a:xfrm>
        </p:grpSpPr>
        <p:sp>
          <p:nvSpPr>
            <p:cNvPr id="10223" name="Google Shape;10223;p71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4" name="Google Shape;10224;p71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5" name="Google Shape;10225;p71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6" name="Google Shape;10226;p71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27" name="Google Shape;10227;p71"/>
          <p:cNvGrpSpPr/>
          <p:nvPr/>
        </p:nvGrpSpPr>
        <p:grpSpPr>
          <a:xfrm>
            <a:off x="5745585" y="2458346"/>
            <a:ext cx="328042" cy="361771"/>
            <a:chOff x="-57172600" y="2686375"/>
            <a:chExt cx="289100" cy="318825"/>
          </a:xfrm>
        </p:grpSpPr>
        <p:sp>
          <p:nvSpPr>
            <p:cNvPr id="10228" name="Google Shape;10228;p71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9" name="Google Shape;10229;p71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0" name="Google Shape;10230;p71"/>
          <p:cNvGrpSpPr/>
          <p:nvPr/>
        </p:nvGrpSpPr>
        <p:grpSpPr>
          <a:xfrm>
            <a:off x="7958434" y="1532274"/>
            <a:ext cx="361090" cy="359303"/>
            <a:chOff x="-55225575" y="1903275"/>
            <a:chExt cx="318225" cy="316650"/>
          </a:xfrm>
        </p:grpSpPr>
        <p:sp>
          <p:nvSpPr>
            <p:cNvPr id="10231" name="Google Shape;10231;p71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2" name="Google Shape;10232;p71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3" name="Google Shape;10233;p71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4" name="Google Shape;10234;p71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5" name="Google Shape;10235;p71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36" name="Google Shape;10236;p71"/>
          <p:cNvGrpSpPr/>
          <p:nvPr/>
        </p:nvGrpSpPr>
        <p:grpSpPr>
          <a:xfrm>
            <a:off x="7969611" y="2008231"/>
            <a:ext cx="338736" cy="359303"/>
            <a:chOff x="-55217700" y="2296300"/>
            <a:chExt cx="298525" cy="316650"/>
          </a:xfrm>
        </p:grpSpPr>
        <p:sp>
          <p:nvSpPr>
            <p:cNvPr id="10237" name="Google Shape;10237;p71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8" name="Google Shape;10238;p71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9" name="Google Shape;10239;p71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0" name="Google Shape;10240;p71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1" name="Google Shape;10241;p71"/>
          <p:cNvGrpSpPr/>
          <p:nvPr/>
        </p:nvGrpSpPr>
        <p:grpSpPr>
          <a:xfrm>
            <a:off x="7957541" y="2460814"/>
            <a:ext cx="362877" cy="359303"/>
            <a:chOff x="-55229525" y="2688550"/>
            <a:chExt cx="319800" cy="316650"/>
          </a:xfrm>
        </p:grpSpPr>
        <p:sp>
          <p:nvSpPr>
            <p:cNvPr id="10242" name="Google Shape;10242;p71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3" name="Google Shape;10243;p71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4" name="Google Shape;10244;p71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5" name="Google Shape;10245;p71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6" name="Google Shape;10246;p71"/>
          <p:cNvGrpSpPr/>
          <p:nvPr/>
        </p:nvGrpSpPr>
        <p:grpSpPr>
          <a:xfrm>
            <a:off x="6653760" y="2911936"/>
            <a:ext cx="338765" cy="361090"/>
            <a:chOff x="-53288825" y="1903275"/>
            <a:chExt cx="298550" cy="318225"/>
          </a:xfrm>
        </p:grpSpPr>
        <p:sp>
          <p:nvSpPr>
            <p:cNvPr id="10247" name="Google Shape;10247;p71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8" name="Google Shape;10248;p71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49" name="Google Shape;10249;p71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0" name="Google Shape;10250;p71"/>
          <p:cNvGrpSpPr/>
          <p:nvPr/>
        </p:nvGrpSpPr>
        <p:grpSpPr>
          <a:xfrm>
            <a:off x="6642143" y="3363612"/>
            <a:ext cx="361998" cy="361090"/>
            <a:chOff x="-53299850" y="2294725"/>
            <a:chExt cx="319025" cy="318225"/>
          </a:xfrm>
        </p:grpSpPr>
        <p:sp>
          <p:nvSpPr>
            <p:cNvPr id="10251" name="Google Shape;10251;p71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2" name="Google Shape;10252;p71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3" name="Google Shape;10253;p71"/>
          <p:cNvGrpSpPr/>
          <p:nvPr/>
        </p:nvGrpSpPr>
        <p:grpSpPr>
          <a:xfrm>
            <a:off x="6664936" y="3832071"/>
            <a:ext cx="316411" cy="360211"/>
            <a:chOff x="-53278575" y="2687750"/>
            <a:chExt cx="278850" cy="317450"/>
          </a:xfrm>
        </p:grpSpPr>
        <p:sp>
          <p:nvSpPr>
            <p:cNvPr id="10254" name="Google Shape;10254;p71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5" name="Google Shape;10255;p71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6" name="Google Shape;10256;p71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57" name="Google Shape;10257;p71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58" name="Google Shape;10258;p71"/>
          <p:cNvGrpSpPr/>
          <p:nvPr/>
        </p:nvGrpSpPr>
        <p:grpSpPr>
          <a:xfrm>
            <a:off x="7986330" y="3831759"/>
            <a:ext cx="361998" cy="362310"/>
            <a:chOff x="-52101875" y="2687475"/>
            <a:chExt cx="319025" cy="319300"/>
          </a:xfrm>
        </p:grpSpPr>
        <p:sp>
          <p:nvSpPr>
            <p:cNvPr id="10259" name="Google Shape;10259;p71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0" name="Google Shape;10260;p71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1" name="Google Shape;10261;p71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2" name="Google Shape;10262;p71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3" name="Google Shape;10263;p71"/>
          <p:cNvGrpSpPr/>
          <p:nvPr/>
        </p:nvGrpSpPr>
        <p:grpSpPr>
          <a:xfrm>
            <a:off x="6201079" y="1533182"/>
            <a:ext cx="317290" cy="361090"/>
            <a:chOff x="-56774050" y="1904075"/>
            <a:chExt cx="279625" cy="318225"/>
          </a:xfrm>
        </p:grpSpPr>
        <p:sp>
          <p:nvSpPr>
            <p:cNvPr id="10264" name="Google Shape;10264;p71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5" name="Google Shape;10265;p71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66" name="Google Shape;10266;p71"/>
          <p:cNvGrpSpPr/>
          <p:nvPr/>
        </p:nvGrpSpPr>
        <p:grpSpPr>
          <a:xfrm>
            <a:off x="6201079" y="2006443"/>
            <a:ext cx="317290" cy="361090"/>
            <a:chOff x="-56774850" y="2294725"/>
            <a:chExt cx="279625" cy="318225"/>
          </a:xfrm>
        </p:grpSpPr>
        <p:sp>
          <p:nvSpPr>
            <p:cNvPr id="10267" name="Google Shape;10267;p71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8" name="Google Shape;10268;p71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9" name="Google Shape;10269;p71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0" name="Google Shape;10270;p71"/>
          <p:cNvGrpSpPr/>
          <p:nvPr/>
        </p:nvGrpSpPr>
        <p:grpSpPr>
          <a:xfrm>
            <a:off x="6222086" y="2459027"/>
            <a:ext cx="275278" cy="360182"/>
            <a:chOff x="-56756725" y="2686975"/>
            <a:chExt cx="242600" cy="317425"/>
          </a:xfrm>
        </p:grpSpPr>
        <p:sp>
          <p:nvSpPr>
            <p:cNvPr id="10271" name="Google Shape;10271;p71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2" name="Google Shape;10272;p71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3" name="Google Shape;10273;p71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4" name="Google Shape;10274;p71"/>
          <p:cNvGrpSpPr/>
          <p:nvPr/>
        </p:nvGrpSpPr>
        <p:grpSpPr>
          <a:xfrm>
            <a:off x="4870518" y="2911936"/>
            <a:ext cx="337346" cy="361998"/>
            <a:chOff x="-54826975" y="1903275"/>
            <a:chExt cx="297300" cy="319025"/>
          </a:xfrm>
        </p:grpSpPr>
        <p:sp>
          <p:nvSpPr>
            <p:cNvPr id="10275" name="Google Shape;10275;p71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6" name="Google Shape;10276;p71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7" name="Google Shape;10277;p71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78" name="Google Shape;10278;p71"/>
          <p:cNvGrpSpPr/>
          <p:nvPr/>
        </p:nvGrpSpPr>
        <p:grpSpPr>
          <a:xfrm>
            <a:off x="4858206" y="3365399"/>
            <a:ext cx="361969" cy="359274"/>
            <a:chOff x="-54836500" y="2296300"/>
            <a:chExt cx="319000" cy="316625"/>
          </a:xfrm>
        </p:grpSpPr>
        <p:sp>
          <p:nvSpPr>
            <p:cNvPr id="10279" name="Google Shape;10279;p71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0" name="Google Shape;10280;p71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1" name="Google Shape;10281;p71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2" name="Google Shape;10282;p71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3" name="Google Shape;10283;p71"/>
          <p:cNvGrpSpPr/>
          <p:nvPr/>
        </p:nvGrpSpPr>
        <p:grpSpPr>
          <a:xfrm>
            <a:off x="4879652" y="3832071"/>
            <a:ext cx="319078" cy="361090"/>
            <a:chOff x="-54817600" y="2687750"/>
            <a:chExt cx="281200" cy="318225"/>
          </a:xfrm>
        </p:grpSpPr>
        <p:sp>
          <p:nvSpPr>
            <p:cNvPr id="10284" name="Google Shape;10284;p71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5" name="Google Shape;10285;p71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6" name="Google Shape;10286;p71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7" name="Google Shape;10287;p71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88" name="Google Shape;10288;p71"/>
          <p:cNvGrpSpPr/>
          <p:nvPr/>
        </p:nvGrpSpPr>
        <p:grpSpPr>
          <a:xfrm>
            <a:off x="7110476" y="2911936"/>
            <a:ext cx="317290" cy="359303"/>
            <a:chOff x="-52887125" y="1903275"/>
            <a:chExt cx="279625" cy="316650"/>
          </a:xfrm>
        </p:grpSpPr>
        <p:sp>
          <p:nvSpPr>
            <p:cNvPr id="10289" name="Google Shape;10289;p71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0" name="Google Shape;10290;p71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1" name="Google Shape;10291;p71"/>
          <p:cNvGrpSpPr/>
          <p:nvPr/>
        </p:nvGrpSpPr>
        <p:grpSpPr>
          <a:xfrm>
            <a:off x="7089030" y="3362733"/>
            <a:ext cx="360182" cy="361969"/>
            <a:chOff x="-52906025" y="2293950"/>
            <a:chExt cx="317425" cy="319000"/>
          </a:xfrm>
        </p:grpSpPr>
        <p:sp>
          <p:nvSpPr>
            <p:cNvPr id="10292" name="Google Shape;10292;p71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3" name="Google Shape;10293;p71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4" name="Google Shape;10294;p71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95" name="Google Shape;10295;p71"/>
          <p:cNvGrpSpPr/>
          <p:nvPr/>
        </p:nvGrpSpPr>
        <p:grpSpPr>
          <a:xfrm>
            <a:off x="7110476" y="3831192"/>
            <a:ext cx="317290" cy="361090"/>
            <a:chOff x="-52887125" y="2686975"/>
            <a:chExt cx="279625" cy="318225"/>
          </a:xfrm>
        </p:grpSpPr>
        <p:sp>
          <p:nvSpPr>
            <p:cNvPr id="10296" name="Google Shape;10296;p71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7" name="Google Shape;10297;p71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8" name="Google Shape;10298;p71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9" name="Google Shape;10299;p71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0" name="Google Shape;10300;p71"/>
          <p:cNvGrpSpPr/>
          <p:nvPr/>
        </p:nvGrpSpPr>
        <p:grpSpPr>
          <a:xfrm>
            <a:off x="6220848" y="4290810"/>
            <a:ext cx="318170" cy="359303"/>
            <a:chOff x="-51722225" y="1915100"/>
            <a:chExt cx="280400" cy="316650"/>
          </a:xfrm>
        </p:grpSpPr>
        <p:sp>
          <p:nvSpPr>
            <p:cNvPr id="10301" name="Google Shape;10301;p71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2" name="Google Shape;10302;p71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3" name="Google Shape;10303;p71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4" name="Google Shape;10304;p71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5" name="Google Shape;10305;p71"/>
          <p:cNvGrpSpPr/>
          <p:nvPr/>
        </p:nvGrpSpPr>
        <p:grpSpPr>
          <a:xfrm>
            <a:off x="6616678" y="1531508"/>
            <a:ext cx="370905" cy="360976"/>
            <a:chOff x="-56407800" y="1902600"/>
            <a:chExt cx="326875" cy="318125"/>
          </a:xfrm>
        </p:grpSpPr>
        <p:sp>
          <p:nvSpPr>
            <p:cNvPr id="10306" name="Google Shape;10306;p71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7" name="Google Shape;10307;p71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8" name="Google Shape;10308;p71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09" name="Google Shape;10309;p71"/>
          <p:cNvGrpSpPr/>
          <p:nvPr/>
        </p:nvGrpSpPr>
        <p:grpSpPr>
          <a:xfrm>
            <a:off x="6622479" y="2018074"/>
            <a:ext cx="359303" cy="338736"/>
            <a:chOff x="-56401500" y="2304975"/>
            <a:chExt cx="316650" cy="298525"/>
          </a:xfrm>
        </p:grpSpPr>
        <p:sp>
          <p:nvSpPr>
            <p:cNvPr id="10310" name="Google Shape;10310;p71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1" name="Google Shape;10311;p71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2" name="Google Shape;10312;p71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3" name="Google Shape;10313;p71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4" name="Google Shape;10314;p71"/>
          <p:cNvGrpSpPr/>
          <p:nvPr/>
        </p:nvGrpSpPr>
        <p:grpSpPr>
          <a:xfrm>
            <a:off x="5328863" y="2910149"/>
            <a:ext cx="319985" cy="361090"/>
            <a:chOff x="-54426150" y="1901700"/>
            <a:chExt cx="282000" cy="318225"/>
          </a:xfrm>
        </p:grpSpPr>
        <p:sp>
          <p:nvSpPr>
            <p:cNvPr id="10315" name="Google Shape;10315;p71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6" name="Google Shape;10316;p71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7" name="Google Shape;10317;p71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8" name="Google Shape;10318;p71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19" name="Google Shape;10319;p71"/>
          <p:cNvGrpSpPr/>
          <p:nvPr/>
        </p:nvGrpSpPr>
        <p:grpSpPr>
          <a:xfrm>
            <a:off x="5328863" y="3363612"/>
            <a:ext cx="319985" cy="361998"/>
            <a:chOff x="-54426150" y="2294725"/>
            <a:chExt cx="282000" cy="319025"/>
          </a:xfrm>
        </p:grpSpPr>
        <p:sp>
          <p:nvSpPr>
            <p:cNvPr id="10320" name="Google Shape;10320;p71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1" name="Google Shape;10321;p71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2" name="Google Shape;10322;p71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3" name="Google Shape;10323;p71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4" name="Google Shape;10324;p71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25" name="Google Shape;10325;p71"/>
          <p:cNvGrpSpPr/>
          <p:nvPr/>
        </p:nvGrpSpPr>
        <p:grpSpPr>
          <a:xfrm>
            <a:off x="5327076" y="3831192"/>
            <a:ext cx="323560" cy="361969"/>
            <a:chOff x="-54427725" y="2686975"/>
            <a:chExt cx="285150" cy="319000"/>
          </a:xfrm>
        </p:grpSpPr>
        <p:sp>
          <p:nvSpPr>
            <p:cNvPr id="10326" name="Google Shape;10326;p71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7" name="Google Shape;10327;p71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8" name="Google Shape;10328;p71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9" name="Google Shape;10329;p71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0" name="Google Shape;10330;p71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1" name="Google Shape;10331;p71"/>
          <p:cNvGrpSpPr/>
          <p:nvPr/>
        </p:nvGrpSpPr>
        <p:grpSpPr>
          <a:xfrm>
            <a:off x="7533634" y="2912163"/>
            <a:ext cx="359303" cy="359984"/>
            <a:chOff x="-52513800" y="1903475"/>
            <a:chExt cx="316650" cy="317250"/>
          </a:xfrm>
        </p:grpSpPr>
        <p:sp>
          <p:nvSpPr>
            <p:cNvPr id="10332" name="Google Shape;10332;p71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3" name="Google Shape;10333;p71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4" name="Google Shape;10334;p71"/>
          <p:cNvGrpSpPr/>
          <p:nvPr/>
        </p:nvGrpSpPr>
        <p:grpSpPr>
          <a:xfrm>
            <a:off x="7543464" y="3364520"/>
            <a:ext cx="339644" cy="360182"/>
            <a:chOff x="-52505925" y="2295525"/>
            <a:chExt cx="299325" cy="317425"/>
          </a:xfrm>
        </p:grpSpPr>
        <p:sp>
          <p:nvSpPr>
            <p:cNvPr id="10335" name="Google Shape;10335;p71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6" name="Google Shape;10336;p71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7" name="Google Shape;10337;p71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8" name="Google Shape;10338;p71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39" name="Google Shape;10339;p71"/>
          <p:cNvGrpSpPr/>
          <p:nvPr/>
        </p:nvGrpSpPr>
        <p:grpSpPr>
          <a:xfrm>
            <a:off x="7554641" y="3831192"/>
            <a:ext cx="317290" cy="361090"/>
            <a:chOff x="-52494100" y="2686975"/>
            <a:chExt cx="279625" cy="318225"/>
          </a:xfrm>
        </p:grpSpPr>
        <p:sp>
          <p:nvSpPr>
            <p:cNvPr id="10340" name="Google Shape;10340;p71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1" name="Google Shape;10341;p71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2" name="Google Shape;10342;p71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3" name="Google Shape;10343;p71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4" name="Google Shape;10344;p71"/>
          <p:cNvGrpSpPr/>
          <p:nvPr/>
        </p:nvGrpSpPr>
        <p:grpSpPr>
          <a:xfrm>
            <a:off x="6665412" y="4292135"/>
            <a:ext cx="315503" cy="361090"/>
            <a:chOff x="-51708850" y="2305750"/>
            <a:chExt cx="278050" cy="318225"/>
          </a:xfrm>
        </p:grpSpPr>
        <p:sp>
          <p:nvSpPr>
            <p:cNvPr id="10345" name="Google Shape;10345;p71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6" name="Google Shape;10346;p71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7" name="Google Shape;10347;p71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48" name="Google Shape;10348;p71"/>
          <p:cNvGrpSpPr/>
          <p:nvPr/>
        </p:nvGrpSpPr>
        <p:grpSpPr>
          <a:xfrm>
            <a:off x="7536807" y="1533922"/>
            <a:ext cx="319089" cy="362073"/>
            <a:chOff x="1044400" y="2917425"/>
            <a:chExt cx="248125" cy="281550"/>
          </a:xfrm>
        </p:grpSpPr>
        <p:sp>
          <p:nvSpPr>
            <p:cNvPr id="10349" name="Google Shape;10349;p71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0" name="Google Shape;10350;p71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1" name="Google Shape;10351;p71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2" name="Google Shape;10352;p71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3" name="Google Shape;10353;p71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54" name="Google Shape;10354;p71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55" name="Google Shape;10355;p71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356" name="Google Shape;10356;p71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7" name="Google Shape;10357;p71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358" name="Google Shape;10358;p71"/>
          <p:cNvSpPr/>
          <p:nvPr/>
        </p:nvSpPr>
        <p:spPr>
          <a:xfrm>
            <a:off x="6633660" y="2459865"/>
            <a:ext cx="343218" cy="362154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362" name="Shape 10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3" name="Google Shape;10363;p72"/>
          <p:cNvSpPr txBox="1"/>
          <p:nvPr>
            <p:ph idx="4294967295" type="title"/>
          </p:nvPr>
        </p:nvSpPr>
        <p:spPr>
          <a:xfrm>
            <a:off x="849675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Creative Process I</a:t>
            </a: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64" name="Google Shape;10364;p72"/>
          <p:cNvSpPr txBox="1"/>
          <p:nvPr>
            <p:ph idx="4294967295" type="title"/>
          </p:nvPr>
        </p:nvSpPr>
        <p:spPr>
          <a:xfrm>
            <a:off x="4858400" y="943800"/>
            <a:ext cx="34821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latin typeface="Arial"/>
                <a:ea typeface="Arial"/>
                <a:cs typeface="Arial"/>
                <a:sym typeface="Arial"/>
              </a:rPr>
              <a:t>Performing Arts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365" name="Google Shape;10365;p72"/>
          <p:cNvGrpSpPr/>
          <p:nvPr/>
        </p:nvGrpSpPr>
        <p:grpSpPr>
          <a:xfrm>
            <a:off x="889109" y="1531603"/>
            <a:ext cx="278288" cy="357036"/>
            <a:chOff x="-50489600" y="1947400"/>
            <a:chExt cx="233150" cy="299125"/>
          </a:xfrm>
        </p:grpSpPr>
        <p:sp>
          <p:nvSpPr>
            <p:cNvPr id="10366" name="Google Shape;10366;p72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7" name="Google Shape;10367;p72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68" name="Google Shape;10368;p72"/>
          <p:cNvGrpSpPr/>
          <p:nvPr/>
        </p:nvGrpSpPr>
        <p:grpSpPr>
          <a:xfrm>
            <a:off x="849616" y="1986560"/>
            <a:ext cx="357274" cy="358199"/>
            <a:chOff x="-50523475" y="2316000"/>
            <a:chExt cx="299325" cy="300100"/>
          </a:xfrm>
        </p:grpSpPr>
        <p:sp>
          <p:nvSpPr>
            <p:cNvPr id="10369" name="Google Shape;10369;p72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0" name="Google Shape;10370;p72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1" name="Google Shape;10371;p72"/>
          <p:cNvGrpSpPr/>
          <p:nvPr/>
        </p:nvGrpSpPr>
        <p:grpSpPr>
          <a:xfrm>
            <a:off x="848213" y="2435869"/>
            <a:ext cx="360079" cy="357304"/>
            <a:chOff x="-50524250" y="2686150"/>
            <a:chExt cx="301675" cy="299350"/>
          </a:xfrm>
        </p:grpSpPr>
        <p:sp>
          <p:nvSpPr>
            <p:cNvPr id="10372" name="Google Shape;10372;p72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3" name="Google Shape;10373;p72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4" name="Google Shape;10374;p72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5" name="Google Shape;10375;p72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6" name="Google Shape;10376;p72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7" name="Google Shape;10377;p72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8" name="Google Shape;10378;p72"/>
          <p:cNvGrpSpPr/>
          <p:nvPr/>
        </p:nvGrpSpPr>
        <p:grpSpPr>
          <a:xfrm>
            <a:off x="3070976" y="1561682"/>
            <a:ext cx="358199" cy="359154"/>
            <a:chOff x="-48633950" y="1972600"/>
            <a:chExt cx="300100" cy="300900"/>
          </a:xfrm>
        </p:grpSpPr>
        <p:sp>
          <p:nvSpPr>
            <p:cNvPr id="10379" name="Google Shape;10379;p72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0" name="Google Shape;10380;p72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81" name="Google Shape;10381;p72"/>
          <p:cNvGrpSpPr/>
          <p:nvPr/>
        </p:nvGrpSpPr>
        <p:grpSpPr>
          <a:xfrm>
            <a:off x="3070499" y="2017593"/>
            <a:ext cx="359154" cy="361004"/>
            <a:chOff x="-48634750" y="2342000"/>
            <a:chExt cx="300900" cy="302450"/>
          </a:xfrm>
        </p:grpSpPr>
        <p:sp>
          <p:nvSpPr>
            <p:cNvPr id="10382" name="Google Shape;10382;p72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3" name="Google Shape;10383;p72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4" name="Google Shape;10384;p72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5" name="Google Shape;10385;p72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6" name="Google Shape;10386;p72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7" name="Google Shape;10387;p72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8" name="Google Shape;10388;p72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89" name="Google Shape;10389;p72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0" name="Google Shape;10390;p72"/>
          <p:cNvGrpSpPr/>
          <p:nvPr/>
        </p:nvGrpSpPr>
        <p:grpSpPr>
          <a:xfrm>
            <a:off x="3071439" y="2465977"/>
            <a:ext cx="357274" cy="357274"/>
            <a:chOff x="-48633175" y="2711375"/>
            <a:chExt cx="299325" cy="299325"/>
          </a:xfrm>
        </p:grpSpPr>
        <p:sp>
          <p:nvSpPr>
            <p:cNvPr id="10391" name="Google Shape;10391;p72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2" name="Google Shape;10392;p72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3" name="Google Shape;10393;p72"/>
          <p:cNvGrpSpPr/>
          <p:nvPr/>
        </p:nvGrpSpPr>
        <p:grpSpPr>
          <a:xfrm>
            <a:off x="1757928" y="2917929"/>
            <a:ext cx="314006" cy="358229"/>
            <a:chOff x="-46753100" y="1965500"/>
            <a:chExt cx="263075" cy="300125"/>
          </a:xfrm>
        </p:grpSpPr>
        <p:sp>
          <p:nvSpPr>
            <p:cNvPr id="10394" name="Google Shape;10394;p72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5" name="Google Shape;10395;p72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6" name="Google Shape;10396;p72"/>
          <p:cNvGrpSpPr/>
          <p:nvPr/>
        </p:nvGrpSpPr>
        <p:grpSpPr>
          <a:xfrm>
            <a:off x="1735354" y="3385142"/>
            <a:ext cx="359154" cy="315916"/>
            <a:chOff x="-46772025" y="2350650"/>
            <a:chExt cx="300900" cy="264675"/>
          </a:xfrm>
        </p:grpSpPr>
        <p:sp>
          <p:nvSpPr>
            <p:cNvPr id="10397" name="Google Shape;10397;p72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72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99" name="Google Shape;10399;p72"/>
          <p:cNvGrpSpPr/>
          <p:nvPr/>
        </p:nvGrpSpPr>
        <p:grpSpPr>
          <a:xfrm>
            <a:off x="1735354" y="3819420"/>
            <a:ext cx="359154" cy="359154"/>
            <a:chOff x="-46772025" y="2701925"/>
            <a:chExt cx="300900" cy="300900"/>
          </a:xfrm>
        </p:grpSpPr>
        <p:sp>
          <p:nvSpPr>
            <p:cNvPr id="10400" name="Google Shape;10400;p72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72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02" name="Google Shape;10402;p72"/>
          <p:cNvSpPr/>
          <p:nvPr/>
        </p:nvSpPr>
        <p:spPr>
          <a:xfrm>
            <a:off x="3964861" y="2960111"/>
            <a:ext cx="358199" cy="359154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03" name="Google Shape;10403;p72"/>
          <p:cNvGrpSpPr/>
          <p:nvPr/>
        </p:nvGrpSpPr>
        <p:grpSpPr>
          <a:xfrm>
            <a:off x="1293035" y="1532528"/>
            <a:ext cx="358199" cy="359154"/>
            <a:chOff x="-50154075" y="1948175"/>
            <a:chExt cx="300100" cy="300900"/>
          </a:xfrm>
        </p:grpSpPr>
        <p:sp>
          <p:nvSpPr>
            <p:cNvPr id="10404" name="Google Shape;10404;p72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72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6" name="Google Shape;10406;p72"/>
          <p:cNvGrpSpPr/>
          <p:nvPr/>
        </p:nvGrpSpPr>
        <p:grpSpPr>
          <a:xfrm>
            <a:off x="1293035" y="1987485"/>
            <a:ext cx="358199" cy="358229"/>
            <a:chOff x="-50154850" y="2316775"/>
            <a:chExt cx="300100" cy="300125"/>
          </a:xfrm>
        </p:grpSpPr>
        <p:sp>
          <p:nvSpPr>
            <p:cNvPr id="10407" name="Google Shape;10407;p72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72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09" name="Google Shape;10409;p72"/>
          <p:cNvGrpSpPr/>
          <p:nvPr/>
        </p:nvGrpSpPr>
        <p:grpSpPr>
          <a:xfrm>
            <a:off x="1288813" y="2434496"/>
            <a:ext cx="366644" cy="356558"/>
            <a:chOff x="-50158000" y="2685000"/>
            <a:chExt cx="307175" cy="298725"/>
          </a:xfrm>
        </p:grpSpPr>
        <p:sp>
          <p:nvSpPr>
            <p:cNvPr id="10410" name="Google Shape;10410;p72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72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2" name="Google Shape;10412;p72"/>
          <p:cNvGrpSpPr/>
          <p:nvPr/>
        </p:nvGrpSpPr>
        <p:grpSpPr>
          <a:xfrm>
            <a:off x="3521599" y="1562607"/>
            <a:ext cx="361004" cy="358229"/>
            <a:chOff x="-48266125" y="1973375"/>
            <a:chExt cx="302450" cy="300125"/>
          </a:xfrm>
        </p:grpSpPr>
        <p:sp>
          <p:nvSpPr>
            <p:cNvPr id="10413" name="Google Shape;10413;p72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72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72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72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72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72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9" name="Google Shape;10419;p72"/>
          <p:cNvGrpSpPr/>
          <p:nvPr/>
        </p:nvGrpSpPr>
        <p:grpSpPr>
          <a:xfrm>
            <a:off x="3548844" y="2018369"/>
            <a:ext cx="306516" cy="358349"/>
            <a:chOff x="-48237000" y="2342650"/>
            <a:chExt cx="256800" cy="300225"/>
          </a:xfrm>
        </p:grpSpPr>
        <p:sp>
          <p:nvSpPr>
            <p:cNvPr id="10420" name="Google Shape;10420;p72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72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72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3" name="Google Shape;10423;p72"/>
          <p:cNvGrpSpPr/>
          <p:nvPr/>
        </p:nvGrpSpPr>
        <p:grpSpPr>
          <a:xfrm>
            <a:off x="2180338" y="2918646"/>
            <a:ext cx="361034" cy="355633"/>
            <a:chOff x="-46404975" y="1966100"/>
            <a:chExt cx="302475" cy="297950"/>
          </a:xfrm>
        </p:grpSpPr>
        <p:sp>
          <p:nvSpPr>
            <p:cNvPr id="10424" name="Google Shape;10424;p72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72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72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72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28" name="Google Shape;10428;p72"/>
          <p:cNvGrpSpPr/>
          <p:nvPr/>
        </p:nvGrpSpPr>
        <p:grpSpPr>
          <a:xfrm>
            <a:off x="2181740" y="3364463"/>
            <a:ext cx="358229" cy="358199"/>
            <a:chOff x="-46401050" y="2333325"/>
            <a:chExt cx="300125" cy="300100"/>
          </a:xfrm>
        </p:grpSpPr>
        <p:sp>
          <p:nvSpPr>
            <p:cNvPr id="10429" name="Google Shape;10429;p72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72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72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72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3" name="Google Shape;10433;p72"/>
          <p:cNvSpPr/>
          <p:nvPr/>
        </p:nvSpPr>
        <p:spPr>
          <a:xfrm>
            <a:off x="2183438" y="3820197"/>
            <a:ext cx="360109" cy="359154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4" name="Google Shape;10434;p72"/>
          <p:cNvGrpSpPr/>
          <p:nvPr/>
        </p:nvGrpSpPr>
        <p:grpSpPr>
          <a:xfrm>
            <a:off x="3961830" y="3374818"/>
            <a:ext cx="359154" cy="359124"/>
            <a:chOff x="-44914800" y="2342000"/>
            <a:chExt cx="300900" cy="300875"/>
          </a:xfrm>
        </p:grpSpPr>
        <p:sp>
          <p:nvSpPr>
            <p:cNvPr id="10435" name="Google Shape;10435;p72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72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72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38" name="Google Shape;10438;p72"/>
          <p:cNvSpPr/>
          <p:nvPr/>
        </p:nvSpPr>
        <p:spPr>
          <a:xfrm>
            <a:off x="1739586" y="1531714"/>
            <a:ext cx="357274" cy="356797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39" name="Google Shape;10439;p72"/>
          <p:cNvGrpSpPr/>
          <p:nvPr/>
        </p:nvGrpSpPr>
        <p:grpSpPr>
          <a:xfrm>
            <a:off x="1735816" y="1987336"/>
            <a:ext cx="359154" cy="357424"/>
            <a:chOff x="-49786250" y="2316650"/>
            <a:chExt cx="300900" cy="299450"/>
          </a:xfrm>
        </p:grpSpPr>
        <p:sp>
          <p:nvSpPr>
            <p:cNvPr id="10440" name="Google Shape;10440;p72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72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72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72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72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72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72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47" name="Google Shape;10447;p72"/>
          <p:cNvSpPr/>
          <p:nvPr/>
        </p:nvSpPr>
        <p:spPr>
          <a:xfrm>
            <a:off x="1731604" y="2433842"/>
            <a:ext cx="373239" cy="359154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48" name="Google Shape;10448;p72"/>
          <p:cNvSpPr/>
          <p:nvPr/>
        </p:nvSpPr>
        <p:spPr>
          <a:xfrm>
            <a:off x="3971472" y="1563432"/>
            <a:ext cx="359154" cy="358199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49" name="Google Shape;10449;p72"/>
          <p:cNvGrpSpPr/>
          <p:nvPr/>
        </p:nvGrpSpPr>
        <p:grpSpPr>
          <a:xfrm>
            <a:off x="4033144" y="2017593"/>
            <a:ext cx="230365" cy="359124"/>
            <a:chOff x="-47842400" y="2342000"/>
            <a:chExt cx="193000" cy="300875"/>
          </a:xfrm>
        </p:grpSpPr>
        <p:sp>
          <p:nvSpPr>
            <p:cNvPr id="10450" name="Google Shape;10450;p72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72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72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3" name="Google Shape;10453;p72"/>
          <p:cNvGrpSpPr/>
          <p:nvPr/>
        </p:nvGrpSpPr>
        <p:grpSpPr>
          <a:xfrm>
            <a:off x="3969212" y="2465052"/>
            <a:ext cx="358229" cy="359154"/>
            <a:chOff x="-47896750" y="2710600"/>
            <a:chExt cx="300125" cy="300900"/>
          </a:xfrm>
        </p:grpSpPr>
        <p:sp>
          <p:nvSpPr>
            <p:cNvPr id="10454" name="Google Shape;10454;p72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72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72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72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58" name="Google Shape;10458;p72"/>
          <p:cNvGrpSpPr/>
          <p:nvPr/>
        </p:nvGrpSpPr>
        <p:grpSpPr>
          <a:xfrm>
            <a:off x="2624852" y="2938609"/>
            <a:ext cx="359154" cy="314991"/>
            <a:chOff x="-46033225" y="1982825"/>
            <a:chExt cx="300900" cy="263900"/>
          </a:xfrm>
        </p:grpSpPr>
        <p:sp>
          <p:nvSpPr>
            <p:cNvPr id="10459" name="Google Shape;10459;p72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72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72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2" name="Google Shape;10462;p72"/>
          <p:cNvGrpSpPr/>
          <p:nvPr/>
        </p:nvGrpSpPr>
        <p:grpSpPr>
          <a:xfrm>
            <a:off x="2621569" y="3365866"/>
            <a:ext cx="365719" cy="326151"/>
            <a:chOff x="-46034000" y="2334500"/>
            <a:chExt cx="306400" cy="273250"/>
          </a:xfrm>
        </p:grpSpPr>
        <p:sp>
          <p:nvSpPr>
            <p:cNvPr id="10463" name="Google Shape;10463;p72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72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72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66" name="Google Shape;10466;p72"/>
          <p:cNvGrpSpPr/>
          <p:nvPr/>
        </p:nvGrpSpPr>
        <p:grpSpPr>
          <a:xfrm>
            <a:off x="2667627" y="3820255"/>
            <a:ext cx="273603" cy="356439"/>
            <a:chOff x="-45998575" y="2702625"/>
            <a:chExt cx="229225" cy="298625"/>
          </a:xfrm>
        </p:grpSpPr>
        <p:sp>
          <p:nvSpPr>
            <p:cNvPr id="10467" name="Google Shape;10467;p72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72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72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72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72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72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72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74" name="Google Shape;10474;p72"/>
          <p:cNvSpPr/>
          <p:nvPr/>
        </p:nvSpPr>
        <p:spPr>
          <a:xfrm>
            <a:off x="3986479" y="3841352"/>
            <a:ext cx="314961" cy="358199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5" name="Google Shape;10475;p72"/>
          <p:cNvSpPr/>
          <p:nvPr/>
        </p:nvSpPr>
        <p:spPr>
          <a:xfrm>
            <a:off x="2183447" y="1541799"/>
            <a:ext cx="360079" cy="336595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6" name="Google Shape;10476;p72"/>
          <p:cNvSpPr/>
          <p:nvPr/>
        </p:nvSpPr>
        <p:spPr>
          <a:xfrm>
            <a:off x="2345143" y="1972337"/>
            <a:ext cx="20709" cy="62097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7" name="Google Shape;10477;p72"/>
          <p:cNvSpPr/>
          <p:nvPr/>
        </p:nvSpPr>
        <p:spPr>
          <a:xfrm>
            <a:off x="2265235" y="1998803"/>
            <a:ext cx="55502" cy="39389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78" name="Google Shape;10478;p72"/>
          <p:cNvSpPr/>
          <p:nvPr/>
        </p:nvSpPr>
        <p:spPr>
          <a:xfrm>
            <a:off x="2393093" y="2000594"/>
            <a:ext cx="51743" cy="38523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479" name="Google Shape;10479;p72"/>
          <p:cNvGrpSpPr/>
          <p:nvPr/>
        </p:nvGrpSpPr>
        <p:grpSpPr>
          <a:xfrm>
            <a:off x="2203197" y="2434019"/>
            <a:ext cx="314961" cy="361034"/>
            <a:chOff x="-49398750" y="2684600"/>
            <a:chExt cx="263875" cy="302475"/>
          </a:xfrm>
        </p:grpSpPr>
        <p:sp>
          <p:nvSpPr>
            <p:cNvPr id="10480" name="Google Shape;10480;p72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72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72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3" name="Google Shape;10483;p72"/>
          <p:cNvGrpSpPr/>
          <p:nvPr/>
        </p:nvGrpSpPr>
        <p:grpSpPr>
          <a:xfrm>
            <a:off x="873121" y="2928284"/>
            <a:ext cx="314006" cy="359154"/>
            <a:chOff x="-47509225" y="1974175"/>
            <a:chExt cx="263075" cy="300900"/>
          </a:xfrm>
        </p:grpSpPr>
        <p:sp>
          <p:nvSpPr>
            <p:cNvPr id="10484" name="Google Shape;10484;p72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72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72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72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72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89" name="Google Shape;10489;p72"/>
          <p:cNvGrpSpPr/>
          <p:nvPr/>
        </p:nvGrpSpPr>
        <p:grpSpPr>
          <a:xfrm>
            <a:off x="849622" y="3374818"/>
            <a:ext cx="361004" cy="357961"/>
            <a:chOff x="-47529700" y="2342000"/>
            <a:chExt cx="302450" cy="299900"/>
          </a:xfrm>
        </p:grpSpPr>
        <p:sp>
          <p:nvSpPr>
            <p:cNvPr id="10490" name="Google Shape;10490;p72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72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92" name="Google Shape;10492;p72"/>
          <p:cNvGrpSpPr/>
          <p:nvPr/>
        </p:nvGrpSpPr>
        <p:grpSpPr>
          <a:xfrm>
            <a:off x="851025" y="3873967"/>
            <a:ext cx="358199" cy="272648"/>
            <a:chOff x="-47527350" y="2747625"/>
            <a:chExt cx="300100" cy="228425"/>
          </a:xfrm>
        </p:grpSpPr>
        <p:sp>
          <p:nvSpPr>
            <p:cNvPr id="10493" name="Google Shape;10493;p72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72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72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6" name="Google Shape;10496;p72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7" name="Google Shape;10497;p72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8" name="Google Shape;10498;p72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99" name="Google Shape;10499;p72"/>
          <p:cNvSpPr/>
          <p:nvPr/>
        </p:nvSpPr>
        <p:spPr>
          <a:xfrm>
            <a:off x="3077474" y="2915682"/>
            <a:ext cx="356319" cy="36079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00" name="Google Shape;10500;p72"/>
          <p:cNvGrpSpPr/>
          <p:nvPr/>
        </p:nvGrpSpPr>
        <p:grpSpPr>
          <a:xfrm>
            <a:off x="3073924" y="3387022"/>
            <a:ext cx="358229" cy="314961"/>
            <a:chOff x="-45664625" y="2352225"/>
            <a:chExt cx="300125" cy="263875"/>
          </a:xfrm>
        </p:grpSpPr>
        <p:sp>
          <p:nvSpPr>
            <p:cNvPr id="10501" name="Google Shape;10501;p72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2" name="Google Shape;10502;p72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3" name="Google Shape;10503;p72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4" name="Google Shape;10504;p72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5" name="Google Shape;10505;p72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6" name="Google Shape;10506;p72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7" name="Google Shape;10507;p72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08" name="Google Shape;10508;p72"/>
          <p:cNvGrpSpPr/>
          <p:nvPr/>
        </p:nvGrpSpPr>
        <p:grpSpPr>
          <a:xfrm>
            <a:off x="3073103" y="3821001"/>
            <a:ext cx="359870" cy="357573"/>
            <a:chOff x="-45665400" y="2703250"/>
            <a:chExt cx="301500" cy="299575"/>
          </a:xfrm>
        </p:grpSpPr>
        <p:sp>
          <p:nvSpPr>
            <p:cNvPr id="10509" name="Google Shape;10509;p72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0" name="Google Shape;10510;p72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1" name="Google Shape;10511;p72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2" name="Google Shape;10512;p72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13" name="Google Shape;10513;p72"/>
          <p:cNvGrpSpPr/>
          <p:nvPr/>
        </p:nvGrpSpPr>
        <p:grpSpPr>
          <a:xfrm>
            <a:off x="2174760" y="4261937"/>
            <a:ext cx="359154" cy="360109"/>
            <a:chOff x="-44528075" y="1982825"/>
            <a:chExt cx="300900" cy="301700"/>
          </a:xfrm>
        </p:grpSpPr>
        <p:sp>
          <p:nvSpPr>
            <p:cNvPr id="10514" name="Google Shape;10514;p72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5" name="Google Shape;10515;p72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6" name="Google Shape;10516;p72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7" name="Google Shape;10517;p72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8" name="Google Shape;10518;p72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19" name="Google Shape;10519;p72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0" name="Google Shape;10520;p72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1" name="Google Shape;10521;p72"/>
          <p:cNvSpPr/>
          <p:nvPr/>
        </p:nvSpPr>
        <p:spPr>
          <a:xfrm>
            <a:off x="2628711" y="1531475"/>
            <a:ext cx="358199" cy="358199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2" name="Google Shape;10522;p72"/>
          <p:cNvGrpSpPr/>
          <p:nvPr/>
        </p:nvGrpSpPr>
        <p:grpSpPr>
          <a:xfrm>
            <a:off x="2625923" y="1987485"/>
            <a:ext cx="358199" cy="358229"/>
            <a:chOff x="-49048250" y="2316775"/>
            <a:chExt cx="300100" cy="300125"/>
          </a:xfrm>
        </p:grpSpPr>
        <p:sp>
          <p:nvSpPr>
            <p:cNvPr id="10523" name="Google Shape;10523;p72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72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72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72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27" name="Google Shape;10527;p72"/>
          <p:cNvSpPr/>
          <p:nvPr/>
        </p:nvSpPr>
        <p:spPr>
          <a:xfrm>
            <a:off x="2627309" y="2435125"/>
            <a:ext cx="361004" cy="357871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28" name="Google Shape;10528;p72"/>
          <p:cNvGrpSpPr/>
          <p:nvPr/>
        </p:nvGrpSpPr>
        <p:grpSpPr>
          <a:xfrm>
            <a:off x="1290494" y="2928284"/>
            <a:ext cx="360109" cy="358199"/>
            <a:chOff x="-47160325" y="1974175"/>
            <a:chExt cx="301700" cy="300100"/>
          </a:xfrm>
        </p:grpSpPr>
        <p:sp>
          <p:nvSpPr>
            <p:cNvPr id="10529" name="Google Shape;10529;p72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0" name="Google Shape;10530;p72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1" name="Google Shape;10531;p72"/>
          <p:cNvGrpSpPr/>
          <p:nvPr/>
        </p:nvGrpSpPr>
        <p:grpSpPr>
          <a:xfrm>
            <a:off x="1290971" y="3374818"/>
            <a:ext cx="359154" cy="359124"/>
            <a:chOff x="-47159525" y="2342000"/>
            <a:chExt cx="300900" cy="300875"/>
          </a:xfrm>
        </p:grpSpPr>
        <p:sp>
          <p:nvSpPr>
            <p:cNvPr id="10532" name="Google Shape;10532;p72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3" name="Google Shape;10533;p72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4" name="Google Shape;10534;p72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5" name="Google Shape;10535;p72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6" name="Google Shape;10536;p72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37" name="Google Shape;10537;p72"/>
          <p:cNvGrpSpPr/>
          <p:nvPr/>
        </p:nvGrpSpPr>
        <p:grpSpPr>
          <a:xfrm>
            <a:off x="1291448" y="3831654"/>
            <a:ext cx="358199" cy="359154"/>
            <a:chOff x="-47157950" y="2712175"/>
            <a:chExt cx="300100" cy="300900"/>
          </a:xfrm>
        </p:grpSpPr>
        <p:sp>
          <p:nvSpPr>
            <p:cNvPr id="10538" name="Google Shape;10538;p72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39" name="Google Shape;10539;p72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0" name="Google Shape;10540;p72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1" name="Google Shape;10541;p72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2" name="Google Shape;10542;p72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3" name="Google Shape;10543;p72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4" name="Google Shape;10544;p72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45" name="Google Shape;10545;p72"/>
          <p:cNvSpPr/>
          <p:nvPr/>
        </p:nvSpPr>
        <p:spPr>
          <a:xfrm>
            <a:off x="3538211" y="2917800"/>
            <a:ext cx="314961" cy="35727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46" name="Google Shape;10546;p72"/>
          <p:cNvGrpSpPr/>
          <p:nvPr/>
        </p:nvGrpSpPr>
        <p:grpSpPr>
          <a:xfrm>
            <a:off x="3535175" y="3364463"/>
            <a:ext cx="315886" cy="358199"/>
            <a:chOff x="-45278675" y="2333325"/>
            <a:chExt cx="264650" cy="300100"/>
          </a:xfrm>
        </p:grpSpPr>
        <p:sp>
          <p:nvSpPr>
            <p:cNvPr id="10547" name="Google Shape;10547;p72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8" name="Google Shape;10548;p72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49" name="Google Shape;10549;p72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0" name="Google Shape;10550;p72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51" name="Google Shape;10551;p72"/>
          <p:cNvGrpSpPr/>
          <p:nvPr/>
        </p:nvGrpSpPr>
        <p:grpSpPr>
          <a:xfrm>
            <a:off x="3545500" y="3819420"/>
            <a:ext cx="295237" cy="358229"/>
            <a:chOff x="-45270025" y="2701925"/>
            <a:chExt cx="247350" cy="300125"/>
          </a:xfrm>
        </p:grpSpPr>
        <p:sp>
          <p:nvSpPr>
            <p:cNvPr id="10552" name="Google Shape;10552;p72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3" name="Google Shape;10553;p72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4" name="Google Shape;10554;p72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5" name="Google Shape;10555;p72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56" name="Google Shape;10556;p72"/>
          <p:cNvSpPr/>
          <p:nvPr/>
        </p:nvSpPr>
        <p:spPr>
          <a:xfrm>
            <a:off x="2628699" y="4289914"/>
            <a:ext cx="358199" cy="358199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57" name="Google Shape;10557;p72"/>
          <p:cNvGrpSpPr/>
          <p:nvPr/>
        </p:nvGrpSpPr>
        <p:grpSpPr>
          <a:xfrm>
            <a:off x="2209567" y="2078266"/>
            <a:ext cx="307444" cy="260626"/>
            <a:chOff x="1636184" y="2959225"/>
            <a:chExt cx="232666" cy="197250"/>
          </a:xfrm>
        </p:grpSpPr>
        <p:sp>
          <p:nvSpPr>
            <p:cNvPr id="10558" name="Google Shape;10558;p72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59" name="Google Shape;10559;p72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0" name="Google Shape;10560;p72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561" name="Google Shape;10561;p72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10562" name="Google Shape;10562;p72"/>
          <p:cNvGrpSpPr/>
          <p:nvPr/>
        </p:nvGrpSpPr>
        <p:grpSpPr>
          <a:xfrm>
            <a:off x="3577265" y="2463611"/>
            <a:ext cx="258542" cy="365154"/>
            <a:chOff x="-47300587" y="123275"/>
            <a:chExt cx="190975" cy="269725"/>
          </a:xfrm>
        </p:grpSpPr>
        <p:sp>
          <p:nvSpPr>
            <p:cNvPr id="10563" name="Google Shape;10563;p72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4" name="Google Shape;10564;p72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5" name="Google Shape;10565;p72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6" name="Google Shape;10566;p72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67" name="Google Shape;10567;p72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68" name="Google Shape;10568;p72"/>
          <p:cNvGrpSpPr/>
          <p:nvPr/>
        </p:nvGrpSpPr>
        <p:grpSpPr>
          <a:xfrm>
            <a:off x="4870788" y="1532801"/>
            <a:ext cx="342328" cy="339793"/>
            <a:chOff x="-13966675" y="1639700"/>
            <a:chExt cx="354450" cy="351825"/>
          </a:xfrm>
        </p:grpSpPr>
        <p:sp>
          <p:nvSpPr>
            <p:cNvPr id="10569" name="Google Shape;10569;p72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0" name="Google Shape;10570;p72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1" name="Google Shape;10571;p72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2" name="Google Shape;10572;p72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3" name="Google Shape;10573;p72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74" name="Google Shape;10574;p72"/>
          <p:cNvSpPr/>
          <p:nvPr/>
        </p:nvSpPr>
        <p:spPr>
          <a:xfrm>
            <a:off x="4871549" y="193973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75" name="Google Shape;10575;p72"/>
          <p:cNvSpPr/>
          <p:nvPr/>
        </p:nvSpPr>
        <p:spPr>
          <a:xfrm>
            <a:off x="4932020" y="234945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76" name="Google Shape;10576;p72"/>
          <p:cNvGrpSpPr/>
          <p:nvPr/>
        </p:nvGrpSpPr>
        <p:grpSpPr>
          <a:xfrm>
            <a:off x="6667277" y="1532487"/>
            <a:ext cx="340034" cy="340420"/>
            <a:chOff x="-12199250" y="1662675"/>
            <a:chExt cx="352075" cy="352475"/>
          </a:xfrm>
        </p:grpSpPr>
        <p:sp>
          <p:nvSpPr>
            <p:cNvPr id="10577" name="Google Shape;10577;p72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8" name="Google Shape;10578;p72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79" name="Google Shape;10579;p72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0" name="Google Shape;10580;p72"/>
          <p:cNvGrpSpPr/>
          <p:nvPr/>
        </p:nvGrpSpPr>
        <p:grpSpPr>
          <a:xfrm>
            <a:off x="6666130" y="1939354"/>
            <a:ext cx="342328" cy="342328"/>
            <a:chOff x="-12199250" y="2096250"/>
            <a:chExt cx="354450" cy="354450"/>
          </a:xfrm>
        </p:grpSpPr>
        <p:sp>
          <p:nvSpPr>
            <p:cNvPr id="10581" name="Google Shape;10581;p72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2" name="Google Shape;10582;p72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3" name="Google Shape;10583;p72"/>
          <p:cNvGrpSpPr/>
          <p:nvPr/>
        </p:nvGrpSpPr>
        <p:grpSpPr>
          <a:xfrm>
            <a:off x="6667277" y="2348308"/>
            <a:ext cx="340034" cy="341579"/>
            <a:chOff x="-12199250" y="2530225"/>
            <a:chExt cx="352075" cy="353675"/>
          </a:xfrm>
        </p:grpSpPr>
        <p:sp>
          <p:nvSpPr>
            <p:cNvPr id="10584" name="Google Shape;10584;p72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5" name="Google Shape;10585;p72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72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72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88" name="Google Shape;10588;p72"/>
          <p:cNvSpPr/>
          <p:nvPr/>
        </p:nvSpPr>
        <p:spPr>
          <a:xfrm>
            <a:off x="4871163" y="2779038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89" name="Google Shape;10589;p72"/>
          <p:cNvGrpSpPr/>
          <p:nvPr/>
        </p:nvGrpSpPr>
        <p:grpSpPr>
          <a:xfrm>
            <a:off x="4870788" y="3188088"/>
            <a:ext cx="342328" cy="339310"/>
            <a:chOff x="-10462550" y="2057650"/>
            <a:chExt cx="354450" cy="351325"/>
          </a:xfrm>
        </p:grpSpPr>
        <p:sp>
          <p:nvSpPr>
            <p:cNvPr id="10590" name="Google Shape;10590;p72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72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592" name="Google Shape;10592;p72"/>
          <p:cNvSpPr/>
          <p:nvPr/>
        </p:nvSpPr>
        <p:spPr>
          <a:xfrm>
            <a:off x="7591624" y="28055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593" name="Google Shape;10593;p72"/>
          <p:cNvGrpSpPr/>
          <p:nvPr/>
        </p:nvGrpSpPr>
        <p:grpSpPr>
          <a:xfrm>
            <a:off x="6649772" y="2779651"/>
            <a:ext cx="375044" cy="340541"/>
            <a:chOff x="-8692750" y="1622100"/>
            <a:chExt cx="388325" cy="352600"/>
          </a:xfrm>
        </p:grpSpPr>
        <p:sp>
          <p:nvSpPr>
            <p:cNvPr id="10594" name="Google Shape;10594;p72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72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96" name="Google Shape;10596;p72"/>
          <p:cNvGrpSpPr/>
          <p:nvPr/>
        </p:nvGrpSpPr>
        <p:grpSpPr>
          <a:xfrm>
            <a:off x="5304253" y="1531907"/>
            <a:ext cx="341555" cy="341579"/>
            <a:chOff x="-13529550" y="1639425"/>
            <a:chExt cx="353650" cy="353675"/>
          </a:xfrm>
        </p:grpSpPr>
        <p:sp>
          <p:nvSpPr>
            <p:cNvPr id="10597" name="Google Shape;10597;p72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72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72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72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72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72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72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72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5" name="Google Shape;10605;p72"/>
          <p:cNvGrpSpPr/>
          <p:nvPr/>
        </p:nvGrpSpPr>
        <p:grpSpPr>
          <a:xfrm>
            <a:off x="5303106" y="1940489"/>
            <a:ext cx="343849" cy="340058"/>
            <a:chOff x="-13531925" y="2075775"/>
            <a:chExt cx="356025" cy="352100"/>
          </a:xfrm>
        </p:grpSpPr>
        <p:sp>
          <p:nvSpPr>
            <p:cNvPr id="10606" name="Google Shape;10606;p72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72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08" name="Google Shape;10608;p72"/>
          <p:cNvGrpSpPr/>
          <p:nvPr/>
        </p:nvGrpSpPr>
        <p:grpSpPr>
          <a:xfrm>
            <a:off x="5304627" y="2348694"/>
            <a:ext cx="340807" cy="340807"/>
            <a:chOff x="-13528775" y="2507400"/>
            <a:chExt cx="352875" cy="352875"/>
          </a:xfrm>
        </p:grpSpPr>
        <p:sp>
          <p:nvSpPr>
            <p:cNvPr id="10609" name="Google Shape;10609;p72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72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72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12" name="Google Shape;10612;p72"/>
          <p:cNvSpPr/>
          <p:nvPr/>
        </p:nvSpPr>
        <p:spPr>
          <a:xfrm>
            <a:off x="7123388" y="156310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13" name="Google Shape;10613;p72"/>
          <p:cNvSpPr/>
          <p:nvPr/>
        </p:nvSpPr>
        <p:spPr>
          <a:xfrm>
            <a:off x="7123014" y="194020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14" name="Google Shape;10614;p72"/>
          <p:cNvGrpSpPr/>
          <p:nvPr/>
        </p:nvGrpSpPr>
        <p:grpSpPr>
          <a:xfrm>
            <a:off x="7140133" y="2348308"/>
            <a:ext cx="308090" cy="341579"/>
            <a:chOff x="-11747150" y="2530225"/>
            <a:chExt cx="319000" cy="353675"/>
          </a:xfrm>
        </p:grpSpPr>
        <p:sp>
          <p:nvSpPr>
            <p:cNvPr id="10615" name="Google Shape;10615;p72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72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17" name="Google Shape;10617;p72"/>
          <p:cNvGrpSpPr/>
          <p:nvPr/>
        </p:nvGrpSpPr>
        <p:grpSpPr>
          <a:xfrm>
            <a:off x="5304627" y="2779519"/>
            <a:ext cx="340807" cy="340807"/>
            <a:chOff x="-10027775" y="1622900"/>
            <a:chExt cx="352875" cy="352875"/>
          </a:xfrm>
        </p:grpSpPr>
        <p:sp>
          <p:nvSpPr>
            <p:cNvPr id="10618" name="Google Shape;10618;p72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72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72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72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72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72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24" name="Google Shape;10624;p72"/>
          <p:cNvSpPr/>
          <p:nvPr/>
        </p:nvSpPr>
        <p:spPr>
          <a:xfrm>
            <a:off x="5311472" y="3186872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25" name="Google Shape;10625;p72"/>
          <p:cNvGrpSpPr/>
          <p:nvPr/>
        </p:nvGrpSpPr>
        <p:grpSpPr>
          <a:xfrm>
            <a:off x="8031595" y="2805183"/>
            <a:ext cx="322553" cy="342328"/>
            <a:chOff x="-10019125" y="2490075"/>
            <a:chExt cx="333975" cy="354450"/>
          </a:xfrm>
        </p:grpSpPr>
        <p:sp>
          <p:nvSpPr>
            <p:cNvPr id="10626" name="Google Shape;10626;p72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72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72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72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30" name="Google Shape;10630;p72"/>
          <p:cNvGrpSpPr/>
          <p:nvPr/>
        </p:nvGrpSpPr>
        <p:grpSpPr>
          <a:xfrm>
            <a:off x="6661180" y="3186193"/>
            <a:ext cx="352227" cy="343100"/>
            <a:chOff x="-8684100" y="2032450"/>
            <a:chExt cx="364700" cy="355250"/>
          </a:xfrm>
        </p:grpSpPr>
        <p:sp>
          <p:nvSpPr>
            <p:cNvPr id="10631" name="Google Shape;10631;p72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72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72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34" name="Google Shape;10634;p72"/>
          <p:cNvSpPr/>
          <p:nvPr/>
        </p:nvSpPr>
        <p:spPr>
          <a:xfrm>
            <a:off x="5773709" y="153229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35" name="Google Shape;10635;p72"/>
          <p:cNvGrpSpPr/>
          <p:nvPr/>
        </p:nvGrpSpPr>
        <p:grpSpPr>
          <a:xfrm>
            <a:off x="5752039" y="1939656"/>
            <a:ext cx="343849" cy="341724"/>
            <a:chOff x="-13095575" y="2073400"/>
            <a:chExt cx="356025" cy="353825"/>
          </a:xfrm>
        </p:grpSpPr>
        <p:sp>
          <p:nvSpPr>
            <p:cNvPr id="10636" name="Google Shape;10636;p72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72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72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72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72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72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72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72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44" name="Google Shape;10644;p72"/>
          <p:cNvSpPr/>
          <p:nvPr/>
        </p:nvSpPr>
        <p:spPr>
          <a:xfrm>
            <a:off x="5753174" y="234869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45" name="Google Shape;10645;p72"/>
          <p:cNvGrpSpPr/>
          <p:nvPr/>
        </p:nvGrpSpPr>
        <p:grpSpPr>
          <a:xfrm>
            <a:off x="7576787" y="1531485"/>
            <a:ext cx="343100" cy="342424"/>
            <a:chOff x="-11332875" y="1660700"/>
            <a:chExt cx="355250" cy="354550"/>
          </a:xfrm>
        </p:grpSpPr>
        <p:sp>
          <p:nvSpPr>
            <p:cNvPr id="10646" name="Google Shape;10646;p72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72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72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72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0" name="Google Shape;10650;p72"/>
          <p:cNvSpPr/>
          <p:nvPr/>
        </p:nvSpPr>
        <p:spPr>
          <a:xfrm>
            <a:off x="7575652" y="194087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51" name="Google Shape;10651;p72"/>
          <p:cNvSpPr/>
          <p:nvPr/>
        </p:nvSpPr>
        <p:spPr>
          <a:xfrm>
            <a:off x="7576413" y="236960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52" name="Google Shape;10652;p72"/>
          <p:cNvGrpSpPr/>
          <p:nvPr/>
        </p:nvGrpSpPr>
        <p:grpSpPr>
          <a:xfrm>
            <a:off x="5774096" y="2777997"/>
            <a:ext cx="299736" cy="343849"/>
            <a:chOff x="-9570950" y="1622100"/>
            <a:chExt cx="310350" cy="356025"/>
          </a:xfrm>
        </p:grpSpPr>
        <p:sp>
          <p:nvSpPr>
            <p:cNvPr id="10653" name="Google Shape;10653;p72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72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55" name="Google Shape;10655;p72"/>
          <p:cNvGrpSpPr/>
          <p:nvPr/>
        </p:nvGrpSpPr>
        <p:grpSpPr>
          <a:xfrm>
            <a:off x="5752800" y="3186953"/>
            <a:ext cx="342328" cy="341579"/>
            <a:chOff x="-9594575" y="2056875"/>
            <a:chExt cx="354450" cy="353675"/>
          </a:xfrm>
        </p:grpSpPr>
        <p:sp>
          <p:nvSpPr>
            <p:cNvPr id="10656" name="Google Shape;10656;p72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72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72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59" name="Google Shape;10659;p72"/>
          <p:cNvSpPr/>
          <p:nvPr/>
        </p:nvSpPr>
        <p:spPr>
          <a:xfrm>
            <a:off x="7123002" y="3217391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60" name="Google Shape;10660;p72"/>
          <p:cNvGrpSpPr/>
          <p:nvPr/>
        </p:nvGrpSpPr>
        <p:grpSpPr>
          <a:xfrm>
            <a:off x="6208482" y="1532293"/>
            <a:ext cx="342328" cy="340807"/>
            <a:chOff x="-12661600" y="1640225"/>
            <a:chExt cx="354450" cy="352875"/>
          </a:xfrm>
        </p:grpSpPr>
        <p:sp>
          <p:nvSpPr>
            <p:cNvPr id="10661" name="Google Shape;10661;p72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72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72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64" name="Google Shape;10664;p72"/>
          <p:cNvGrpSpPr/>
          <p:nvPr/>
        </p:nvGrpSpPr>
        <p:grpSpPr>
          <a:xfrm>
            <a:off x="6208857" y="1960831"/>
            <a:ext cx="341579" cy="299374"/>
            <a:chOff x="-12660025" y="2096250"/>
            <a:chExt cx="353675" cy="309975"/>
          </a:xfrm>
        </p:grpSpPr>
        <p:sp>
          <p:nvSpPr>
            <p:cNvPr id="10665" name="Google Shape;10665;p72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72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72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72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72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72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1" name="Google Shape;10671;p72"/>
          <p:cNvGrpSpPr/>
          <p:nvPr/>
        </p:nvGrpSpPr>
        <p:grpSpPr>
          <a:xfrm>
            <a:off x="6207335" y="2348127"/>
            <a:ext cx="344622" cy="341941"/>
            <a:chOff x="-12663175" y="2506800"/>
            <a:chExt cx="356825" cy="354050"/>
          </a:xfrm>
        </p:grpSpPr>
        <p:sp>
          <p:nvSpPr>
            <p:cNvPr id="10672" name="Google Shape;10672;p72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72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72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72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76" name="Google Shape;10676;p72"/>
          <p:cNvGrpSpPr/>
          <p:nvPr/>
        </p:nvGrpSpPr>
        <p:grpSpPr>
          <a:xfrm>
            <a:off x="8022468" y="1531907"/>
            <a:ext cx="340807" cy="341579"/>
            <a:chOff x="-10896525" y="1663050"/>
            <a:chExt cx="352875" cy="353675"/>
          </a:xfrm>
        </p:grpSpPr>
        <p:sp>
          <p:nvSpPr>
            <p:cNvPr id="10677" name="Google Shape;10677;p72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72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79" name="Google Shape;10679;p72"/>
          <p:cNvSpPr/>
          <p:nvPr/>
        </p:nvSpPr>
        <p:spPr>
          <a:xfrm>
            <a:off x="8061643" y="193965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80" name="Google Shape;10680;p72"/>
          <p:cNvGrpSpPr/>
          <p:nvPr/>
        </p:nvGrpSpPr>
        <p:grpSpPr>
          <a:xfrm>
            <a:off x="8022082" y="2359342"/>
            <a:ext cx="341579" cy="319511"/>
            <a:chOff x="-10898100" y="2542050"/>
            <a:chExt cx="353675" cy="330825"/>
          </a:xfrm>
        </p:grpSpPr>
        <p:sp>
          <p:nvSpPr>
            <p:cNvPr id="10681" name="Google Shape;10681;p72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72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72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72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72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72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87" name="Google Shape;10687;p72"/>
          <p:cNvGrpSpPr/>
          <p:nvPr/>
        </p:nvGrpSpPr>
        <p:grpSpPr>
          <a:xfrm>
            <a:off x="6209617" y="2780207"/>
            <a:ext cx="340058" cy="339430"/>
            <a:chOff x="-9157450" y="1622750"/>
            <a:chExt cx="352100" cy="351450"/>
          </a:xfrm>
        </p:grpSpPr>
        <p:sp>
          <p:nvSpPr>
            <p:cNvPr id="10688" name="Google Shape;10688;p72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72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690" name="Google Shape;10690;p72"/>
          <p:cNvGrpSpPr/>
          <p:nvPr/>
        </p:nvGrpSpPr>
        <p:grpSpPr>
          <a:xfrm>
            <a:off x="6247658" y="3188474"/>
            <a:ext cx="263977" cy="338537"/>
            <a:chOff x="-9119650" y="2056875"/>
            <a:chExt cx="273325" cy="350525"/>
          </a:xfrm>
        </p:grpSpPr>
        <p:sp>
          <p:nvSpPr>
            <p:cNvPr id="10691" name="Google Shape;10691;p72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72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693" name="Google Shape;10693;p72"/>
          <p:cNvSpPr/>
          <p:nvPr/>
        </p:nvSpPr>
        <p:spPr>
          <a:xfrm>
            <a:off x="8022842" y="3217399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694" name="Google Shape;10694;p72"/>
          <p:cNvSpPr/>
          <p:nvPr/>
        </p:nvSpPr>
        <p:spPr>
          <a:xfrm>
            <a:off x="7143562" y="2779147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695" name="Google Shape;10695;p72"/>
          <p:cNvGrpSpPr/>
          <p:nvPr/>
        </p:nvGrpSpPr>
        <p:grpSpPr>
          <a:xfrm>
            <a:off x="7576790" y="3217879"/>
            <a:ext cx="343094" cy="341569"/>
            <a:chOff x="6001575" y="3119050"/>
            <a:chExt cx="315025" cy="313625"/>
          </a:xfrm>
        </p:grpSpPr>
        <p:sp>
          <p:nvSpPr>
            <p:cNvPr id="10696" name="Google Shape;10696;p72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72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701" name="Shape 10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02" name="Google Shape;10702;p73"/>
          <p:cNvSpPr/>
          <p:nvPr/>
        </p:nvSpPr>
        <p:spPr>
          <a:xfrm>
            <a:off x="901486" y="1688459"/>
            <a:ext cx="361250" cy="473920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03" name="Google Shape;10703;p73"/>
          <p:cNvGrpSpPr/>
          <p:nvPr/>
        </p:nvGrpSpPr>
        <p:grpSpPr>
          <a:xfrm>
            <a:off x="845233" y="2273195"/>
            <a:ext cx="476329" cy="476213"/>
            <a:chOff x="-21298675" y="2414425"/>
            <a:chExt cx="306400" cy="306325"/>
          </a:xfrm>
        </p:grpSpPr>
        <p:sp>
          <p:nvSpPr>
            <p:cNvPr id="10704" name="Google Shape;10704;p73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73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73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7" name="Google Shape;10707;p73"/>
          <p:cNvGrpSpPr/>
          <p:nvPr/>
        </p:nvGrpSpPr>
        <p:grpSpPr>
          <a:xfrm>
            <a:off x="844611" y="2865128"/>
            <a:ext cx="477573" cy="445432"/>
            <a:chOff x="-21299475" y="2798025"/>
            <a:chExt cx="307200" cy="286525"/>
          </a:xfrm>
        </p:grpSpPr>
        <p:sp>
          <p:nvSpPr>
            <p:cNvPr id="10708" name="Google Shape;10708;p73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73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73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73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73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73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73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73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73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73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73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73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0" name="Google Shape;10720;p73"/>
          <p:cNvSpPr/>
          <p:nvPr/>
        </p:nvSpPr>
        <p:spPr>
          <a:xfrm>
            <a:off x="3766168" y="1689838"/>
            <a:ext cx="472676" cy="47116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1" name="Google Shape;10721;p73"/>
          <p:cNvSpPr/>
          <p:nvPr/>
        </p:nvSpPr>
        <p:spPr>
          <a:xfrm>
            <a:off x="3765566" y="2273932"/>
            <a:ext cx="473881" cy="47512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22" name="Google Shape;10722;p73"/>
          <p:cNvSpPr/>
          <p:nvPr/>
        </p:nvSpPr>
        <p:spPr>
          <a:xfrm>
            <a:off x="3757598" y="2851126"/>
            <a:ext cx="489816" cy="473881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3" name="Google Shape;10723;p73"/>
          <p:cNvGrpSpPr/>
          <p:nvPr/>
        </p:nvGrpSpPr>
        <p:grpSpPr>
          <a:xfrm>
            <a:off x="6713966" y="1688917"/>
            <a:ext cx="413912" cy="472676"/>
            <a:chOff x="-17545650" y="2051350"/>
            <a:chExt cx="266250" cy="304050"/>
          </a:xfrm>
        </p:grpSpPr>
        <p:sp>
          <p:nvSpPr>
            <p:cNvPr id="10724" name="Google Shape;10724;p73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73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73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73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28" name="Google Shape;10728;p73"/>
          <p:cNvSpPr/>
          <p:nvPr/>
        </p:nvSpPr>
        <p:spPr>
          <a:xfrm>
            <a:off x="6682919" y="2273951"/>
            <a:ext cx="473881" cy="475086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29" name="Google Shape;10729;p73"/>
          <p:cNvGrpSpPr/>
          <p:nvPr/>
        </p:nvGrpSpPr>
        <p:grpSpPr>
          <a:xfrm>
            <a:off x="6684584" y="2865574"/>
            <a:ext cx="472676" cy="444538"/>
            <a:chOff x="-17565350" y="2809825"/>
            <a:chExt cx="304050" cy="285950"/>
          </a:xfrm>
        </p:grpSpPr>
        <p:sp>
          <p:nvSpPr>
            <p:cNvPr id="10730" name="Google Shape;10730;p73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73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73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73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73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35" name="Google Shape;10735;p73"/>
          <p:cNvSpPr/>
          <p:nvPr/>
        </p:nvSpPr>
        <p:spPr>
          <a:xfrm>
            <a:off x="2680515" y="3446569"/>
            <a:ext cx="360006" cy="471471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6" name="Google Shape;10736;p73"/>
          <p:cNvSpPr/>
          <p:nvPr/>
        </p:nvSpPr>
        <p:spPr>
          <a:xfrm>
            <a:off x="1428633" y="1688459"/>
            <a:ext cx="471471" cy="473920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37" name="Google Shape;10737;p73"/>
          <p:cNvSpPr/>
          <p:nvPr/>
        </p:nvSpPr>
        <p:spPr>
          <a:xfrm>
            <a:off x="1428633" y="2274689"/>
            <a:ext cx="471471" cy="473609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38" name="Google Shape;10738;p73"/>
          <p:cNvGrpSpPr/>
          <p:nvPr/>
        </p:nvGrpSpPr>
        <p:grpSpPr>
          <a:xfrm>
            <a:off x="1457493" y="2850904"/>
            <a:ext cx="416283" cy="473881"/>
            <a:chOff x="-20904875" y="2788575"/>
            <a:chExt cx="267775" cy="304825"/>
          </a:xfrm>
        </p:grpSpPr>
        <p:sp>
          <p:nvSpPr>
            <p:cNvPr id="10739" name="Google Shape;10739;p73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73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41" name="Google Shape;10741;p73"/>
          <p:cNvGrpSpPr/>
          <p:nvPr/>
        </p:nvGrpSpPr>
        <p:grpSpPr>
          <a:xfrm>
            <a:off x="4397908" y="2275564"/>
            <a:ext cx="360045" cy="471471"/>
            <a:chOff x="-19006700" y="2434925"/>
            <a:chExt cx="231600" cy="303275"/>
          </a:xfrm>
        </p:grpSpPr>
        <p:sp>
          <p:nvSpPr>
            <p:cNvPr id="10742" name="Google Shape;10742;p73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73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73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73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46" name="Google Shape;10746;p73"/>
          <p:cNvSpPr/>
          <p:nvPr/>
        </p:nvSpPr>
        <p:spPr>
          <a:xfrm>
            <a:off x="4340441" y="2851728"/>
            <a:ext cx="472676" cy="472676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47" name="Google Shape;10747;p73"/>
          <p:cNvSpPr/>
          <p:nvPr/>
        </p:nvSpPr>
        <p:spPr>
          <a:xfrm>
            <a:off x="7304850" y="1688478"/>
            <a:ext cx="415117" cy="473881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48" name="Google Shape;10748;p73"/>
          <p:cNvGrpSpPr/>
          <p:nvPr/>
        </p:nvGrpSpPr>
        <p:grpSpPr>
          <a:xfrm>
            <a:off x="7276507" y="2289051"/>
            <a:ext cx="473881" cy="444499"/>
            <a:chOff x="-17190425" y="2435725"/>
            <a:chExt cx="304825" cy="285925"/>
          </a:xfrm>
        </p:grpSpPr>
        <p:sp>
          <p:nvSpPr>
            <p:cNvPr id="10749" name="Google Shape;10749;p73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73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73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2" name="Google Shape;10752;p73"/>
          <p:cNvSpPr/>
          <p:nvPr/>
        </p:nvSpPr>
        <p:spPr>
          <a:xfrm>
            <a:off x="7277916" y="2853555"/>
            <a:ext cx="468984" cy="469023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3" name="Google Shape;10753;p73"/>
          <p:cNvGrpSpPr/>
          <p:nvPr/>
        </p:nvGrpSpPr>
        <p:grpSpPr>
          <a:xfrm>
            <a:off x="4931233" y="3444650"/>
            <a:ext cx="476329" cy="475086"/>
            <a:chOff x="-15719925" y="2416825"/>
            <a:chExt cx="306400" cy="305600"/>
          </a:xfrm>
        </p:grpSpPr>
        <p:sp>
          <p:nvSpPr>
            <p:cNvPr id="10754" name="Google Shape;10754;p73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73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73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757" name="Google Shape;10757;p73"/>
          <p:cNvSpPr/>
          <p:nvPr/>
        </p:nvSpPr>
        <p:spPr>
          <a:xfrm>
            <a:off x="2017508" y="1687545"/>
            <a:ext cx="477534" cy="475746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758" name="Google Shape;10758;p73"/>
          <p:cNvSpPr/>
          <p:nvPr/>
        </p:nvSpPr>
        <p:spPr>
          <a:xfrm>
            <a:off x="2019335" y="2331824"/>
            <a:ext cx="473881" cy="359346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759" name="Google Shape;10759;p73"/>
          <p:cNvGrpSpPr/>
          <p:nvPr/>
        </p:nvGrpSpPr>
        <p:grpSpPr>
          <a:xfrm>
            <a:off x="2017527" y="2851506"/>
            <a:ext cx="479983" cy="472676"/>
            <a:chOff x="-20550425" y="2789350"/>
            <a:chExt cx="308750" cy="304050"/>
          </a:xfrm>
        </p:grpSpPr>
        <p:sp>
          <p:nvSpPr>
            <p:cNvPr id="10760" name="Google Shape;10760;p73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73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2" name="Google Shape;10762;p73"/>
          <p:cNvGrpSpPr/>
          <p:nvPr/>
        </p:nvGrpSpPr>
        <p:grpSpPr>
          <a:xfrm>
            <a:off x="4932894" y="1688158"/>
            <a:ext cx="473920" cy="474192"/>
            <a:chOff x="-18666450" y="2059825"/>
            <a:chExt cx="304850" cy="305025"/>
          </a:xfrm>
        </p:grpSpPr>
        <p:sp>
          <p:nvSpPr>
            <p:cNvPr id="10763" name="Google Shape;10763;p73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73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5" name="Google Shape;10765;p73"/>
          <p:cNvGrpSpPr/>
          <p:nvPr/>
        </p:nvGrpSpPr>
        <p:grpSpPr>
          <a:xfrm>
            <a:off x="4932292" y="2275584"/>
            <a:ext cx="475125" cy="471432"/>
            <a:chOff x="-18668025" y="2435725"/>
            <a:chExt cx="305625" cy="303250"/>
          </a:xfrm>
        </p:grpSpPr>
        <p:sp>
          <p:nvSpPr>
            <p:cNvPr id="10766" name="Google Shape;10766;p73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73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68" name="Google Shape;10768;p73"/>
          <p:cNvGrpSpPr/>
          <p:nvPr/>
        </p:nvGrpSpPr>
        <p:grpSpPr>
          <a:xfrm>
            <a:off x="4931689" y="2850902"/>
            <a:ext cx="476329" cy="473881"/>
            <a:chOff x="-18668800" y="2807475"/>
            <a:chExt cx="306400" cy="304825"/>
          </a:xfrm>
        </p:grpSpPr>
        <p:sp>
          <p:nvSpPr>
            <p:cNvPr id="10769" name="Google Shape;10769;p73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73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73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73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73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73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73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73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73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78" name="Google Shape;10778;p73"/>
          <p:cNvGrpSpPr/>
          <p:nvPr/>
        </p:nvGrpSpPr>
        <p:grpSpPr>
          <a:xfrm>
            <a:off x="7885658" y="1687693"/>
            <a:ext cx="416361" cy="475125"/>
            <a:chOff x="-16798200" y="2050575"/>
            <a:chExt cx="267825" cy="305625"/>
          </a:xfrm>
        </p:grpSpPr>
        <p:sp>
          <p:nvSpPr>
            <p:cNvPr id="10779" name="Google Shape;10779;p73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73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73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82" name="Google Shape;10782;p73"/>
          <p:cNvGrpSpPr/>
          <p:nvPr/>
        </p:nvGrpSpPr>
        <p:grpSpPr>
          <a:xfrm>
            <a:off x="7856276" y="2852127"/>
            <a:ext cx="475125" cy="471432"/>
            <a:chOff x="-16817100" y="2801175"/>
            <a:chExt cx="305625" cy="303250"/>
          </a:xfrm>
        </p:grpSpPr>
        <p:sp>
          <p:nvSpPr>
            <p:cNvPr id="10783" name="Google Shape;10783;p73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73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73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73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73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73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73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73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1" name="Google Shape;10791;p73"/>
          <p:cNvGrpSpPr/>
          <p:nvPr/>
        </p:nvGrpSpPr>
        <p:grpSpPr>
          <a:xfrm>
            <a:off x="7263396" y="3444614"/>
            <a:ext cx="476329" cy="475125"/>
            <a:chOff x="-15717575" y="2786200"/>
            <a:chExt cx="306400" cy="305625"/>
          </a:xfrm>
        </p:grpSpPr>
        <p:sp>
          <p:nvSpPr>
            <p:cNvPr id="10792" name="Google Shape;10792;p73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73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73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73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73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73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73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99" name="Google Shape;10799;p73"/>
          <p:cNvGrpSpPr/>
          <p:nvPr/>
        </p:nvGrpSpPr>
        <p:grpSpPr>
          <a:xfrm>
            <a:off x="2600969" y="1688296"/>
            <a:ext cx="475125" cy="473920"/>
            <a:chOff x="-20173175" y="2038750"/>
            <a:chExt cx="305625" cy="304850"/>
          </a:xfrm>
        </p:grpSpPr>
        <p:sp>
          <p:nvSpPr>
            <p:cNvPr id="10800" name="Google Shape;10800;p73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73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02" name="Google Shape;10802;p73"/>
          <p:cNvSpPr/>
          <p:nvPr/>
        </p:nvSpPr>
        <p:spPr>
          <a:xfrm>
            <a:off x="2600972" y="2275467"/>
            <a:ext cx="472676" cy="472054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03" name="Google Shape;10803;p73"/>
          <p:cNvGrpSpPr/>
          <p:nvPr/>
        </p:nvGrpSpPr>
        <p:grpSpPr>
          <a:xfrm>
            <a:off x="2602193" y="2850282"/>
            <a:ext cx="472676" cy="475125"/>
            <a:chOff x="-20173175" y="2787775"/>
            <a:chExt cx="304050" cy="305625"/>
          </a:xfrm>
        </p:grpSpPr>
        <p:sp>
          <p:nvSpPr>
            <p:cNvPr id="10804" name="Google Shape;10804;p73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73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73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73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73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73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73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1" name="Google Shape;10811;p73"/>
          <p:cNvGrpSpPr/>
          <p:nvPr/>
        </p:nvGrpSpPr>
        <p:grpSpPr>
          <a:xfrm>
            <a:off x="5527177" y="2275564"/>
            <a:ext cx="473881" cy="471471"/>
            <a:chOff x="-18294675" y="2434925"/>
            <a:chExt cx="304825" cy="303275"/>
          </a:xfrm>
        </p:grpSpPr>
        <p:sp>
          <p:nvSpPr>
            <p:cNvPr id="10812" name="Google Shape;10812;p73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73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73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15" name="Google Shape;10815;p73"/>
          <p:cNvGrpSpPr/>
          <p:nvPr/>
        </p:nvGrpSpPr>
        <p:grpSpPr>
          <a:xfrm>
            <a:off x="5583492" y="2852107"/>
            <a:ext cx="361250" cy="471471"/>
            <a:chOff x="-18258450" y="2809825"/>
            <a:chExt cx="232375" cy="303275"/>
          </a:xfrm>
        </p:grpSpPr>
        <p:sp>
          <p:nvSpPr>
            <p:cNvPr id="10816" name="Google Shape;10816;p73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73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73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19" name="Google Shape;10819;p73"/>
          <p:cNvSpPr/>
          <p:nvPr/>
        </p:nvSpPr>
        <p:spPr>
          <a:xfrm>
            <a:off x="1456589" y="3444743"/>
            <a:ext cx="471471" cy="47512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20" name="Google Shape;10820;p73"/>
          <p:cNvGrpSpPr/>
          <p:nvPr/>
        </p:nvGrpSpPr>
        <p:grpSpPr>
          <a:xfrm>
            <a:off x="3793692" y="3445233"/>
            <a:ext cx="415117" cy="473920"/>
            <a:chOff x="-16422500" y="2425450"/>
            <a:chExt cx="267025" cy="304850"/>
          </a:xfrm>
        </p:grpSpPr>
        <p:sp>
          <p:nvSpPr>
            <p:cNvPr id="10821" name="Google Shape;10821;p73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73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73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24" name="Google Shape;10824;p73"/>
          <p:cNvGrpSpPr/>
          <p:nvPr/>
        </p:nvGrpSpPr>
        <p:grpSpPr>
          <a:xfrm>
            <a:off x="6096453" y="3445838"/>
            <a:ext cx="473920" cy="472676"/>
            <a:chOff x="-16442200" y="2801175"/>
            <a:chExt cx="304850" cy="304050"/>
          </a:xfrm>
        </p:grpSpPr>
        <p:sp>
          <p:nvSpPr>
            <p:cNvPr id="10825" name="Google Shape;10825;p73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73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73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28" name="Google Shape;10828;p73"/>
          <p:cNvSpPr/>
          <p:nvPr/>
        </p:nvSpPr>
        <p:spPr>
          <a:xfrm>
            <a:off x="3207661" y="3447191"/>
            <a:ext cx="471432" cy="470228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29" name="Google Shape;10829;p73"/>
          <p:cNvSpPr/>
          <p:nvPr/>
        </p:nvSpPr>
        <p:spPr>
          <a:xfrm>
            <a:off x="3174039" y="1706376"/>
            <a:ext cx="475125" cy="43808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30" name="Google Shape;10830;p73"/>
          <p:cNvGrpSpPr/>
          <p:nvPr/>
        </p:nvGrpSpPr>
        <p:grpSpPr>
          <a:xfrm>
            <a:off x="3172167" y="2276343"/>
            <a:ext cx="481265" cy="469917"/>
            <a:chOff x="-19802200" y="2416025"/>
            <a:chExt cx="309575" cy="302275"/>
          </a:xfrm>
        </p:grpSpPr>
        <p:sp>
          <p:nvSpPr>
            <p:cNvPr id="10831" name="Google Shape;10831;p73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73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73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73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73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6" name="Google Shape;10836;p73"/>
          <p:cNvGrpSpPr/>
          <p:nvPr/>
        </p:nvGrpSpPr>
        <p:grpSpPr>
          <a:xfrm>
            <a:off x="3175238" y="2851506"/>
            <a:ext cx="475125" cy="472676"/>
            <a:chOff x="-19801400" y="2788575"/>
            <a:chExt cx="305625" cy="304050"/>
          </a:xfrm>
        </p:grpSpPr>
        <p:sp>
          <p:nvSpPr>
            <p:cNvPr id="10837" name="Google Shape;10837;p73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73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73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73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73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73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3" name="Google Shape;10843;p73"/>
          <p:cNvGrpSpPr/>
          <p:nvPr/>
        </p:nvGrpSpPr>
        <p:grpSpPr>
          <a:xfrm>
            <a:off x="6130314" y="1688916"/>
            <a:ext cx="422463" cy="472676"/>
            <a:chOff x="-17903225" y="2060800"/>
            <a:chExt cx="271750" cy="304050"/>
          </a:xfrm>
        </p:grpSpPr>
        <p:sp>
          <p:nvSpPr>
            <p:cNvPr id="10844" name="Google Shape;10844;p73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73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73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47" name="Google Shape;10847;p73"/>
          <p:cNvGrpSpPr/>
          <p:nvPr/>
        </p:nvGrpSpPr>
        <p:grpSpPr>
          <a:xfrm>
            <a:off x="6104605" y="2274962"/>
            <a:ext cx="473881" cy="472676"/>
            <a:chOff x="-17918975" y="2435725"/>
            <a:chExt cx="304825" cy="304050"/>
          </a:xfrm>
        </p:grpSpPr>
        <p:sp>
          <p:nvSpPr>
            <p:cNvPr id="10848" name="Google Shape;10848;p73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73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0" name="Google Shape;10850;p73"/>
          <p:cNvGrpSpPr/>
          <p:nvPr/>
        </p:nvGrpSpPr>
        <p:grpSpPr>
          <a:xfrm>
            <a:off x="6133365" y="2852729"/>
            <a:ext cx="416361" cy="470228"/>
            <a:chOff x="-17899300" y="2810625"/>
            <a:chExt cx="267825" cy="302475"/>
          </a:xfrm>
        </p:grpSpPr>
        <p:sp>
          <p:nvSpPr>
            <p:cNvPr id="10851" name="Google Shape;10851;p73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73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73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54" name="Google Shape;10854;p73"/>
          <p:cNvGrpSpPr/>
          <p:nvPr/>
        </p:nvGrpSpPr>
        <p:grpSpPr>
          <a:xfrm>
            <a:off x="2039218" y="3461166"/>
            <a:ext cx="472676" cy="442089"/>
            <a:chOff x="-16066500" y="2060800"/>
            <a:chExt cx="304050" cy="284375"/>
          </a:xfrm>
        </p:grpSpPr>
        <p:sp>
          <p:nvSpPr>
            <p:cNvPr id="10855" name="Google Shape;10855;p73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73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73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73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73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60" name="Google Shape;10860;p73"/>
          <p:cNvSpPr/>
          <p:nvPr/>
        </p:nvSpPr>
        <p:spPr>
          <a:xfrm>
            <a:off x="4344952" y="3444762"/>
            <a:ext cx="475125" cy="475086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1" name="Google Shape;10861;p73"/>
          <p:cNvSpPr/>
          <p:nvPr/>
        </p:nvSpPr>
        <p:spPr>
          <a:xfrm>
            <a:off x="6718741" y="3444898"/>
            <a:ext cx="391876" cy="474814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862" name="Google Shape;10862;p73"/>
          <p:cNvSpPr/>
          <p:nvPr/>
        </p:nvSpPr>
        <p:spPr>
          <a:xfrm>
            <a:off x="5513765" y="3446880"/>
            <a:ext cx="475086" cy="470849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63" name="Google Shape;10863;p73"/>
          <p:cNvGrpSpPr/>
          <p:nvPr/>
        </p:nvGrpSpPr>
        <p:grpSpPr>
          <a:xfrm>
            <a:off x="7923925" y="2297751"/>
            <a:ext cx="368362" cy="419314"/>
            <a:chOff x="4995050" y="3245650"/>
            <a:chExt cx="236950" cy="269725"/>
          </a:xfrm>
        </p:grpSpPr>
        <p:sp>
          <p:nvSpPr>
            <p:cNvPr id="10864" name="Google Shape;10864;p73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73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73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67" name="Google Shape;10867;p73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10868" name="Google Shape;10868;p73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9" name="Google Shape;10869;p73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870" name="Google Shape;10870;p73"/>
          <p:cNvGrpSpPr/>
          <p:nvPr/>
        </p:nvGrpSpPr>
        <p:grpSpPr>
          <a:xfrm>
            <a:off x="5523718" y="1689744"/>
            <a:ext cx="483749" cy="481292"/>
            <a:chOff x="4724650" y="2885700"/>
            <a:chExt cx="270750" cy="269375"/>
          </a:xfrm>
        </p:grpSpPr>
        <p:sp>
          <p:nvSpPr>
            <p:cNvPr id="10871" name="Google Shape;10871;p73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73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73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73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73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73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73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78" name="Google Shape;10878;p73"/>
          <p:cNvGrpSpPr/>
          <p:nvPr/>
        </p:nvGrpSpPr>
        <p:grpSpPr>
          <a:xfrm>
            <a:off x="4390823" y="1683870"/>
            <a:ext cx="389425" cy="467822"/>
            <a:chOff x="4459350" y="2882125"/>
            <a:chExt cx="228375" cy="274350"/>
          </a:xfrm>
        </p:grpSpPr>
        <p:sp>
          <p:nvSpPr>
            <p:cNvPr id="10879" name="Google Shape;10879;p73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73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73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73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73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10884" name="Google Shape;10884;p73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sp>
        <p:nvSpPr>
          <p:cNvPr id="10885" name="Google Shape;10885;p73"/>
          <p:cNvSpPr txBox="1"/>
          <p:nvPr/>
        </p:nvSpPr>
        <p:spPr>
          <a:xfrm>
            <a:off x="1220500" y="10858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FFFFFF"/>
                </a:solidFill>
              </a:rPr>
              <a:t>Nature Icons</a:t>
            </a:r>
            <a:endParaRPr sz="240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0889" name="Shape 10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90" name="Google Shape;10890;p7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SEO &amp; Marketing Icons</a:t>
            </a:r>
            <a:endParaRPr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91" name="Google Shape;10891;p74"/>
          <p:cNvSpPr/>
          <p:nvPr/>
        </p:nvSpPr>
        <p:spPr>
          <a:xfrm>
            <a:off x="844100" y="1630139"/>
            <a:ext cx="433284" cy="422781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2" name="Google Shape;10892;p74"/>
          <p:cNvGrpSpPr/>
          <p:nvPr/>
        </p:nvGrpSpPr>
        <p:grpSpPr>
          <a:xfrm>
            <a:off x="847082" y="2140412"/>
            <a:ext cx="426462" cy="420796"/>
            <a:chOff x="-6713450" y="2397900"/>
            <a:chExt cx="295375" cy="291450"/>
          </a:xfrm>
        </p:grpSpPr>
        <p:sp>
          <p:nvSpPr>
            <p:cNvPr id="10893" name="Google Shape;10893;p74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74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5" name="Google Shape;10895;p74"/>
          <p:cNvSpPr/>
          <p:nvPr/>
        </p:nvSpPr>
        <p:spPr>
          <a:xfrm>
            <a:off x="859424" y="2660229"/>
            <a:ext cx="426499" cy="421914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896" name="Google Shape;10896;p74"/>
          <p:cNvGrpSpPr/>
          <p:nvPr/>
        </p:nvGrpSpPr>
        <p:grpSpPr>
          <a:xfrm>
            <a:off x="3551844" y="1631401"/>
            <a:ext cx="423069" cy="420507"/>
            <a:chOff x="-4932650" y="2046625"/>
            <a:chExt cx="293025" cy="291250"/>
          </a:xfrm>
        </p:grpSpPr>
        <p:sp>
          <p:nvSpPr>
            <p:cNvPr id="10897" name="Google Shape;10897;p74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74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99" name="Google Shape;10899;p74"/>
          <p:cNvSpPr/>
          <p:nvPr/>
        </p:nvSpPr>
        <p:spPr>
          <a:xfrm>
            <a:off x="3553296" y="2140826"/>
            <a:ext cx="420796" cy="419677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0" name="Google Shape;10900;p74"/>
          <p:cNvGrpSpPr/>
          <p:nvPr/>
        </p:nvGrpSpPr>
        <p:grpSpPr>
          <a:xfrm>
            <a:off x="3563775" y="2660957"/>
            <a:ext cx="423069" cy="420796"/>
            <a:chOff x="-4931075" y="2765725"/>
            <a:chExt cx="293025" cy="291450"/>
          </a:xfrm>
        </p:grpSpPr>
        <p:sp>
          <p:nvSpPr>
            <p:cNvPr id="10901" name="Google Shape;10901;p74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74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3" name="Google Shape;10903;p74"/>
          <p:cNvGrpSpPr/>
          <p:nvPr/>
        </p:nvGrpSpPr>
        <p:grpSpPr>
          <a:xfrm>
            <a:off x="6269343" y="1656289"/>
            <a:ext cx="420796" cy="370732"/>
            <a:chOff x="-3137650" y="2067900"/>
            <a:chExt cx="291450" cy="256775"/>
          </a:xfrm>
        </p:grpSpPr>
        <p:sp>
          <p:nvSpPr>
            <p:cNvPr id="10904" name="Google Shape;10904;p74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74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74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07" name="Google Shape;10907;p74"/>
          <p:cNvGrpSpPr/>
          <p:nvPr/>
        </p:nvGrpSpPr>
        <p:grpSpPr>
          <a:xfrm>
            <a:off x="6269343" y="2139926"/>
            <a:ext cx="420796" cy="421770"/>
            <a:chOff x="-3137650" y="2408950"/>
            <a:chExt cx="291450" cy="292125"/>
          </a:xfrm>
        </p:grpSpPr>
        <p:sp>
          <p:nvSpPr>
            <p:cNvPr id="10908" name="Google Shape;10908;p74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74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74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74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74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13" name="Google Shape;10913;p74"/>
          <p:cNvGrpSpPr/>
          <p:nvPr/>
        </p:nvGrpSpPr>
        <p:grpSpPr>
          <a:xfrm>
            <a:off x="6281274" y="2685412"/>
            <a:ext cx="420796" cy="371887"/>
            <a:chOff x="-3137650" y="2787000"/>
            <a:chExt cx="291450" cy="257575"/>
          </a:xfrm>
        </p:grpSpPr>
        <p:sp>
          <p:nvSpPr>
            <p:cNvPr id="10914" name="Google Shape;10914;p74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74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74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74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74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74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74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74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22" name="Google Shape;10922;p74"/>
          <p:cNvSpPr/>
          <p:nvPr/>
        </p:nvSpPr>
        <p:spPr>
          <a:xfrm>
            <a:off x="1359134" y="3294616"/>
            <a:ext cx="420796" cy="295690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3" name="Google Shape;10923;p74"/>
          <p:cNvSpPr/>
          <p:nvPr/>
        </p:nvSpPr>
        <p:spPr>
          <a:xfrm>
            <a:off x="1387926" y="1630482"/>
            <a:ext cx="421914" cy="42209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24" name="Google Shape;10924;p74"/>
          <p:cNvSpPr/>
          <p:nvPr/>
        </p:nvSpPr>
        <p:spPr>
          <a:xfrm>
            <a:off x="1386211" y="2139274"/>
            <a:ext cx="425343" cy="422781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25" name="Google Shape;10925;p74"/>
          <p:cNvGrpSpPr/>
          <p:nvPr/>
        </p:nvGrpSpPr>
        <p:grpSpPr>
          <a:xfrm>
            <a:off x="1399451" y="2660397"/>
            <a:ext cx="421914" cy="421914"/>
            <a:chOff x="-6354300" y="2757075"/>
            <a:chExt cx="292225" cy="292225"/>
          </a:xfrm>
        </p:grpSpPr>
        <p:sp>
          <p:nvSpPr>
            <p:cNvPr id="10926" name="Google Shape;10926;p74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74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74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74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0" name="Google Shape;10930;p74"/>
          <p:cNvGrpSpPr/>
          <p:nvPr/>
        </p:nvGrpSpPr>
        <p:grpSpPr>
          <a:xfrm>
            <a:off x="4093454" y="1629560"/>
            <a:ext cx="424188" cy="424188"/>
            <a:chOff x="-4573475" y="2045850"/>
            <a:chExt cx="293800" cy="293800"/>
          </a:xfrm>
        </p:grpSpPr>
        <p:sp>
          <p:nvSpPr>
            <p:cNvPr id="10931" name="Google Shape;10931;p74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74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3" name="Google Shape;10933;p74"/>
          <p:cNvGrpSpPr/>
          <p:nvPr/>
        </p:nvGrpSpPr>
        <p:grpSpPr>
          <a:xfrm>
            <a:off x="4092877" y="2138699"/>
            <a:ext cx="425343" cy="424225"/>
            <a:chOff x="-4570325" y="2405775"/>
            <a:chExt cx="294600" cy="293825"/>
          </a:xfrm>
        </p:grpSpPr>
        <p:sp>
          <p:nvSpPr>
            <p:cNvPr id="10934" name="Google Shape;10934;p74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74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36" name="Google Shape;10936;p74"/>
          <p:cNvGrpSpPr/>
          <p:nvPr/>
        </p:nvGrpSpPr>
        <p:grpSpPr>
          <a:xfrm>
            <a:off x="4105945" y="2659838"/>
            <a:ext cx="423069" cy="423033"/>
            <a:chOff x="-4572700" y="2764950"/>
            <a:chExt cx="293025" cy="293000"/>
          </a:xfrm>
        </p:grpSpPr>
        <p:sp>
          <p:nvSpPr>
            <p:cNvPr id="10937" name="Google Shape;10937;p74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74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74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74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74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2" name="Google Shape;10942;p74"/>
          <p:cNvGrpSpPr/>
          <p:nvPr/>
        </p:nvGrpSpPr>
        <p:grpSpPr>
          <a:xfrm>
            <a:off x="6824707" y="1631239"/>
            <a:ext cx="414840" cy="420832"/>
            <a:chOff x="-2777700" y="2049775"/>
            <a:chExt cx="287325" cy="291475"/>
          </a:xfrm>
        </p:grpSpPr>
        <p:sp>
          <p:nvSpPr>
            <p:cNvPr id="10943" name="Google Shape;10943;p74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74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74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46" name="Google Shape;10946;p74"/>
          <p:cNvGrpSpPr/>
          <p:nvPr/>
        </p:nvGrpSpPr>
        <p:grpSpPr>
          <a:xfrm>
            <a:off x="6821170" y="2140431"/>
            <a:ext cx="421914" cy="420759"/>
            <a:chOff x="-2571737" y="2403625"/>
            <a:chExt cx="292225" cy="291425"/>
          </a:xfrm>
        </p:grpSpPr>
        <p:sp>
          <p:nvSpPr>
            <p:cNvPr id="10947" name="Google Shape;10947;p74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74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74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74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74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74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74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4" name="Google Shape;10954;p74"/>
          <p:cNvGrpSpPr/>
          <p:nvPr/>
        </p:nvGrpSpPr>
        <p:grpSpPr>
          <a:xfrm>
            <a:off x="6821170" y="2661534"/>
            <a:ext cx="421914" cy="419640"/>
            <a:chOff x="-2571737" y="2764550"/>
            <a:chExt cx="292225" cy="290650"/>
          </a:xfrm>
        </p:grpSpPr>
        <p:sp>
          <p:nvSpPr>
            <p:cNvPr id="10955" name="Google Shape;10955;p74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74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74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58" name="Google Shape;10958;p74"/>
          <p:cNvGrpSpPr/>
          <p:nvPr/>
        </p:nvGrpSpPr>
        <p:grpSpPr>
          <a:xfrm>
            <a:off x="3020671" y="3230538"/>
            <a:ext cx="421914" cy="423864"/>
            <a:chOff x="-1333975" y="2365850"/>
            <a:chExt cx="292225" cy="293575"/>
          </a:xfrm>
        </p:grpSpPr>
        <p:sp>
          <p:nvSpPr>
            <p:cNvPr id="10959" name="Google Shape;10959;p74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74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74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74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74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74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74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74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7" name="Google Shape;10967;p74"/>
          <p:cNvGrpSpPr/>
          <p:nvPr/>
        </p:nvGrpSpPr>
        <p:grpSpPr>
          <a:xfrm>
            <a:off x="1954146" y="2660397"/>
            <a:ext cx="398020" cy="421914"/>
            <a:chOff x="-5995925" y="2757850"/>
            <a:chExt cx="275675" cy="292225"/>
          </a:xfrm>
        </p:grpSpPr>
        <p:sp>
          <p:nvSpPr>
            <p:cNvPr id="10968" name="Google Shape;10968;p74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9" name="Google Shape;10969;p74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74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74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74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74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74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74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74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77" name="Google Shape;10977;p74"/>
          <p:cNvGrpSpPr/>
          <p:nvPr/>
        </p:nvGrpSpPr>
        <p:grpSpPr>
          <a:xfrm>
            <a:off x="4634433" y="1631816"/>
            <a:ext cx="421951" cy="419677"/>
            <a:chOff x="-4211975" y="2046625"/>
            <a:chExt cx="292250" cy="290675"/>
          </a:xfrm>
        </p:grpSpPr>
        <p:sp>
          <p:nvSpPr>
            <p:cNvPr id="10978" name="Google Shape;10978;p74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74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0" name="Google Shape;10980;p74"/>
          <p:cNvGrpSpPr/>
          <p:nvPr/>
        </p:nvGrpSpPr>
        <p:grpSpPr>
          <a:xfrm>
            <a:off x="4684479" y="2138699"/>
            <a:ext cx="321859" cy="424225"/>
            <a:chOff x="-4178875" y="2405775"/>
            <a:chExt cx="222925" cy="293825"/>
          </a:xfrm>
        </p:grpSpPr>
        <p:sp>
          <p:nvSpPr>
            <p:cNvPr id="10981" name="Google Shape;10981;p74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74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74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84" name="Google Shape;10984;p74"/>
          <p:cNvGrpSpPr/>
          <p:nvPr/>
        </p:nvGrpSpPr>
        <p:grpSpPr>
          <a:xfrm>
            <a:off x="4646942" y="2673483"/>
            <a:ext cx="420796" cy="395746"/>
            <a:chOff x="-4211975" y="2783850"/>
            <a:chExt cx="291450" cy="274100"/>
          </a:xfrm>
        </p:grpSpPr>
        <p:sp>
          <p:nvSpPr>
            <p:cNvPr id="10985" name="Google Shape;10985;p74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74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74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88" name="Google Shape;10988;p74"/>
          <p:cNvSpPr/>
          <p:nvPr/>
        </p:nvSpPr>
        <p:spPr>
          <a:xfrm>
            <a:off x="7362836" y="1629995"/>
            <a:ext cx="399175" cy="423069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89" name="Google Shape;10989;p74"/>
          <p:cNvGrpSpPr/>
          <p:nvPr/>
        </p:nvGrpSpPr>
        <p:grpSpPr>
          <a:xfrm>
            <a:off x="7351871" y="2140413"/>
            <a:ext cx="420796" cy="420796"/>
            <a:chOff x="-2419325" y="2408150"/>
            <a:chExt cx="291450" cy="291450"/>
          </a:xfrm>
        </p:grpSpPr>
        <p:sp>
          <p:nvSpPr>
            <p:cNvPr id="10990" name="Google Shape;10990;p74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74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74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74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74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74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74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997" name="Google Shape;10997;p74"/>
          <p:cNvSpPr/>
          <p:nvPr/>
        </p:nvSpPr>
        <p:spPr>
          <a:xfrm>
            <a:off x="7362260" y="2659651"/>
            <a:ext cx="424188" cy="423069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98" name="Google Shape;10998;p74"/>
          <p:cNvGrpSpPr/>
          <p:nvPr/>
        </p:nvGrpSpPr>
        <p:grpSpPr>
          <a:xfrm>
            <a:off x="4673396" y="3231514"/>
            <a:ext cx="420796" cy="421914"/>
            <a:chOff x="-1333200" y="2770450"/>
            <a:chExt cx="291450" cy="292225"/>
          </a:xfrm>
        </p:grpSpPr>
        <p:sp>
          <p:nvSpPr>
            <p:cNvPr id="10999" name="Google Shape;10999;p74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74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1" name="Google Shape;11001;p74"/>
          <p:cNvGrpSpPr/>
          <p:nvPr/>
        </p:nvGrpSpPr>
        <p:grpSpPr>
          <a:xfrm>
            <a:off x="2470009" y="1631256"/>
            <a:ext cx="423069" cy="420796"/>
            <a:chOff x="-5635200" y="2037975"/>
            <a:chExt cx="293025" cy="291450"/>
          </a:xfrm>
        </p:grpSpPr>
        <p:sp>
          <p:nvSpPr>
            <p:cNvPr id="11002" name="Google Shape;11002;p74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74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4" name="Google Shape;11004;p74"/>
          <p:cNvGrpSpPr/>
          <p:nvPr/>
        </p:nvGrpSpPr>
        <p:grpSpPr>
          <a:xfrm>
            <a:off x="2468295" y="2140412"/>
            <a:ext cx="426499" cy="420796"/>
            <a:chOff x="-5637575" y="2397900"/>
            <a:chExt cx="295400" cy="291450"/>
          </a:xfrm>
        </p:grpSpPr>
        <p:sp>
          <p:nvSpPr>
            <p:cNvPr id="11005" name="Google Shape;11005;p74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74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74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74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09" name="Google Shape;11009;p74"/>
          <p:cNvGrpSpPr/>
          <p:nvPr/>
        </p:nvGrpSpPr>
        <p:grpSpPr>
          <a:xfrm>
            <a:off x="2481958" y="2660397"/>
            <a:ext cx="423033" cy="421914"/>
            <a:chOff x="-5635975" y="2757075"/>
            <a:chExt cx="293000" cy="292225"/>
          </a:xfrm>
        </p:grpSpPr>
        <p:sp>
          <p:nvSpPr>
            <p:cNvPr id="11010" name="Google Shape;11010;p74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74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2" name="Google Shape;11012;p74"/>
          <p:cNvGrpSpPr/>
          <p:nvPr/>
        </p:nvGrpSpPr>
        <p:grpSpPr>
          <a:xfrm>
            <a:off x="5165893" y="1631256"/>
            <a:ext cx="423069" cy="420796"/>
            <a:chOff x="-3854375" y="2046625"/>
            <a:chExt cx="293025" cy="291450"/>
          </a:xfrm>
        </p:grpSpPr>
        <p:sp>
          <p:nvSpPr>
            <p:cNvPr id="11013" name="Google Shape;11013;p74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74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5" name="Google Shape;11015;p74"/>
          <p:cNvGrpSpPr/>
          <p:nvPr/>
        </p:nvGrpSpPr>
        <p:grpSpPr>
          <a:xfrm>
            <a:off x="5164756" y="2138717"/>
            <a:ext cx="425343" cy="424188"/>
            <a:chOff x="-3854375" y="2405000"/>
            <a:chExt cx="294600" cy="293800"/>
          </a:xfrm>
        </p:grpSpPr>
        <p:sp>
          <p:nvSpPr>
            <p:cNvPr id="11016" name="Google Shape;11016;p74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74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18" name="Google Shape;11018;p74"/>
          <p:cNvGrpSpPr/>
          <p:nvPr/>
        </p:nvGrpSpPr>
        <p:grpSpPr>
          <a:xfrm>
            <a:off x="5178961" y="2659838"/>
            <a:ext cx="420796" cy="423033"/>
            <a:chOff x="-3852025" y="2764950"/>
            <a:chExt cx="291450" cy="293000"/>
          </a:xfrm>
        </p:grpSpPr>
        <p:sp>
          <p:nvSpPr>
            <p:cNvPr id="11019" name="Google Shape;11019;p74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74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21" name="Google Shape;11021;p74"/>
          <p:cNvSpPr/>
          <p:nvPr/>
        </p:nvSpPr>
        <p:spPr>
          <a:xfrm>
            <a:off x="7900991" y="1681753"/>
            <a:ext cx="421914" cy="319549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22" name="Google Shape;11022;p74"/>
          <p:cNvSpPr/>
          <p:nvPr/>
        </p:nvSpPr>
        <p:spPr>
          <a:xfrm>
            <a:off x="7900991" y="2140284"/>
            <a:ext cx="421914" cy="420759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23" name="Google Shape;11023;p74"/>
          <p:cNvGrpSpPr/>
          <p:nvPr/>
        </p:nvGrpSpPr>
        <p:grpSpPr>
          <a:xfrm>
            <a:off x="7901550" y="2660398"/>
            <a:ext cx="420796" cy="421914"/>
            <a:chOff x="-2060175" y="2768875"/>
            <a:chExt cx="291450" cy="292225"/>
          </a:xfrm>
        </p:grpSpPr>
        <p:sp>
          <p:nvSpPr>
            <p:cNvPr id="11024" name="Google Shape;11024;p74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74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26" name="Google Shape;11026;p74"/>
          <p:cNvGrpSpPr/>
          <p:nvPr/>
        </p:nvGrpSpPr>
        <p:grpSpPr>
          <a:xfrm>
            <a:off x="1915160" y="3232071"/>
            <a:ext cx="421914" cy="420796"/>
            <a:chOff x="-937025" y="2064750"/>
            <a:chExt cx="292225" cy="291450"/>
          </a:xfrm>
        </p:grpSpPr>
        <p:sp>
          <p:nvSpPr>
            <p:cNvPr id="11027" name="Google Shape;11027;p74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74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74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30" name="Google Shape;11030;p74"/>
          <p:cNvGrpSpPr/>
          <p:nvPr/>
        </p:nvGrpSpPr>
        <p:grpSpPr>
          <a:xfrm>
            <a:off x="3018323" y="1630697"/>
            <a:ext cx="421951" cy="421914"/>
            <a:chOff x="-5276050" y="2037975"/>
            <a:chExt cx="292250" cy="292225"/>
          </a:xfrm>
        </p:grpSpPr>
        <p:sp>
          <p:nvSpPr>
            <p:cNvPr id="11031" name="Google Shape;11031;p74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74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74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34" name="Google Shape;11034;p74"/>
          <p:cNvSpPr/>
          <p:nvPr/>
        </p:nvSpPr>
        <p:spPr>
          <a:xfrm>
            <a:off x="3014690" y="2152917"/>
            <a:ext cx="429891" cy="395493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035" name="Google Shape;11035;p74"/>
          <p:cNvSpPr/>
          <p:nvPr/>
        </p:nvSpPr>
        <p:spPr>
          <a:xfrm>
            <a:off x="3030609" y="2660806"/>
            <a:ext cx="421914" cy="420759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36" name="Google Shape;11036;p74"/>
          <p:cNvGrpSpPr/>
          <p:nvPr/>
        </p:nvGrpSpPr>
        <p:grpSpPr>
          <a:xfrm>
            <a:off x="5777136" y="1631256"/>
            <a:ext cx="324133" cy="420796"/>
            <a:chOff x="-3462150" y="2046625"/>
            <a:chExt cx="224500" cy="291450"/>
          </a:xfrm>
        </p:grpSpPr>
        <p:sp>
          <p:nvSpPr>
            <p:cNvPr id="11037" name="Google Shape;11037;p74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74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74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74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74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74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74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4" name="Google Shape;11044;p74"/>
          <p:cNvGrpSpPr/>
          <p:nvPr/>
        </p:nvGrpSpPr>
        <p:grpSpPr>
          <a:xfrm>
            <a:off x="5752700" y="2139276"/>
            <a:ext cx="373006" cy="423069"/>
            <a:chOff x="-3478675" y="2405775"/>
            <a:chExt cx="258350" cy="293025"/>
          </a:xfrm>
        </p:grpSpPr>
        <p:sp>
          <p:nvSpPr>
            <p:cNvPr id="11045" name="Google Shape;11045;p74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74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74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74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49" name="Google Shape;11049;p74"/>
          <p:cNvGrpSpPr/>
          <p:nvPr/>
        </p:nvGrpSpPr>
        <p:grpSpPr>
          <a:xfrm>
            <a:off x="5815218" y="2660398"/>
            <a:ext cx="271831" cy="421914"/>
            <a:chOff x="-3443250" y="2765725"/>
            <a:chExt cx="188275" cy="292225"/>
          </a:xfrm>
        </p:grpSpPr>
        <p:sp>
          <p:nvSpPr>
            <p:cNvPr id="11050" name="Google Shape;11050;p74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74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74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74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54" name="Google Shape;11054;p74"/>
          <p:cNvGrpSpPr/>
          <p:nvPr/>
        </p:nvGrpSpPr>
        <p:grpSpPr>
          <a:xfrm>
            <a:off x="844114" y="3230934"/>
            <a:ext cx="371887" cy="423069"/>
            <a:chOff x="-1684475" y="2049000"/>
            <a:chExt cx="257575" cy="293025"/>
          </a:xfrm>
        </p:grpSpPr>
        <p:sp>
          <p:nvSpPr>
            <p:cNvPr id="11055" name="Google Shape;11055;p74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74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74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74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059" name="Google Shape;11059;p74"/>
          <p:cNvSpPr/>
          <p:nvPr/>
        </p:nvSpPr>
        <p:spPr>
          <a:xfrm>
            <a:off x="2472295" y="3231775"/>
            <a:ext cx="440106" cy="4213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060" name="Google Shape;11060;p74"/>
          <p:cNvGrpSpPr/>
          <p:nvPr/>
        </p:nvGrpSpPr>
        <p:grpSpPr>
          <a:xfrm>
            <a:off x="4134007" y="3231514"/>
            <a:ext cx="420796" cy="421914"/>
            <a:chOff x="-1700225" y="2768875"/>
            <a:chExt cx="291450" cy="292225"/>
          </a:xfrm>
        </p:grpSpPr>
        <p:sp>
          <p:nvSpPr>
            <p:cNvPr id="11061" name="Google Shape;11061;p74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74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74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74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74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74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67" name="Google Shape;11067;p74"/>
          <p:cNvGrpSpPr/>
          <p:nvPr/>
        </p:nvGrpSpPr>
        <p:grpSpPr>
          <a:xfrm>
            <a:off x="3602355" y="3230935"/>
            <a:ext cx="371887" cy="423069"/>
            <a:chOff x="-919700" y="2420750"/>
            <a:chExt cx="257575" cy="293025"/>
          </a:xfrm>
        </p:grpSpPr>
        <p:sp>
          <p:nvSpPr>
            <p:cNvPr id="11068" name="Google Shape;11068;p74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74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74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1" name="Google Shape;11071;p74"/>
          <p:cNvGrpSpPr/>
          <p:nvPr/>
        </p:nvGrpSpPr>
        <p:grpSpPr>
          <a:xfrm>
            <a:off x="1937547" y="1645950"/>
            <a:ext cx="409531" cy="410617"/>
            <a:chOff x="6679825" y="2693700"/>
            <a:chExt cx="257875" cy="258575"/>
          </a:xfrm>
        </p:grpSpPr>
        <p:sp>
          <p:nvSpPr>
            <p:cNvPr id="11072" name="Google Shape;11072;p74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74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4" name="Google Shape;11074;p74"/>
          <p:cNvGrpSpPr/>
          <p:nvPr/>
        </p:nvGrpSpPr>
        <p:grpSpPr>
          <a:xfrm>
            <a:off x="1927121" y="2142110"/>
            <a:ext cx="420531" cy="417262"/>
            <a:chOff x="6790450" y="3119050"/>
            <a:chExt cx="262750" cy="260675"/>
          </a:xfrm>
        </p:grpSpPr>
        <p:sp>
          <p:nvSpPr>
            <p:cNvPr id="11075" name="Google Shape;11075;p74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74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77" name="Google Shape;11077;p74"/>
          <p:cNvGrpSpPr/>
          <p:nvPr/>
        </p:nvGrpSpPr>
        <p:grpSpPr>
          <a:xfrm>
            <a:off x="6853082" y="3755436"/>
            <a:ext cx="358093" cy="407391"/>
            <a:chOff x="7660859" y="2571753"/>
            <a:chExt cx="366561" cy="417024"/>
          </a:xfrm>
        </p:grpSpPr>
        <p:sp>
          <p:nvSpPr>
            <p:cNvPr id="11078" name="Google Shape;11078;p74"/>
            <p:cNvSpPr/>
            <p:nvPr/>
          </p:nvSpPr>
          <p:spPr>
            <a:xfrm>
              <a:off x="7770506" y="2633631"/>
              <a:ext cx="147259" cy="146633"/>
            </a:xfrm>
            <a:custGeom>
              <a:rect b="b" l="l" r="r" t="t"/>
              <a:pathLst>
                <a:path extrusionOk="0" h="7026" w="7056">
                  <a:moveTo>
                    <a:pt x="4114" y="2928"/>
                  </a:moveTo>
                  <a:lnTo>
                    <a:pt x="4114" y="4099"/>
                  </a:lnTo>
                  <a:lnTo>
                    <a:pt x="2943" y="4099"/>
                  </a:lnTo>
                  <a:lnTo>
                    <a:pt x="2943" y="2928"/>
                  </a:lnTo>
                  <a:close/>
                  <a:moveTo>
                    <a:pt x="2354" y="1"/>
                  </a:moveTo>
                  <a:cubicBezTo>
                    <a:pt x="2032" y="1"/>
                    <a:pt x="1771" y="263"/>
                    <a:pt x="1771" y="586"/>
                  </a:cubicBezTo>
                  <a:lnTo>
                    <a:pt x="1771" y="1757"/>
                  </a:lnTo>
                  <a:lnTo>
                    <a:pt x="618" y="1757"/>
                  </a:lnTo>
                  <a:cubicBezTo>
                    <a:pt x="301" y="1757"/>
                    <a:pt x="31" y="1999"/>
                    <a:pt x="17" y="2314"/>
                  </a:cubicBezTo>
                  <a:cubicBezTo>
                    <a:pt x="1" y="2650"/>
                    <a:pt x="268" y="2928"/>
                    <a:pt x="600" y="2928"/>
                  </a:cubicBezTo>
                  <a:lnTo>
                    <a:pt x="1771" y="2928"/>
                  </a:lnTo>
                  <a:lnTo>
                    <a:pt x="1771" y="4099"/>
                  </a:lnTo>
                  <a:lnTo>
                    <a:pt x="618" y="4099"/>
                  </a:lnTo>
                  <a:cubicBezTo>
                    <a:pt x="301" y="4099"/>
                    <a:pt x="31" y="4341"/>
                    <a:pt x="17" y="4656"/>
                  </a:cubicBezTo>
                  <a:cubicBezTo>
                    <a:pt x="1" y="4992"/>
                    <a:pt x="268" y="5270"/>
                    <a:pt x="600" y="5270"/>
                  </a:cubicBezTo>
                  <a:lnTo>
                    <a:pt x="1771" y="5270"/>
                  </a:lnTo>
                  <a:lnTo>
                    <a:pt x="1771" y="6423"/>
                  </a:lnTo>
                  <a:cubicBezTo>
                    <a:pt x="1771" y="6738"/>
                    <a:pt x="2014" y="7011"/>
                    <a:pt x="2329" y="7025"/>
                  </a:cubicBezTo>
                  <a:cubicBezTo>
                    <a:pt x="2338" y="7025"/>
                    <a:pt x="2348" y="7025"/>
                    <a:pt x="2357" y="7025"/>
                  </a:cubicBezTo>
                  <a:cubicBezTo>
                    <a:pt x="2680" y="7025"/>
                    <a:pt x="2943" y="6764"/>
                    <a:pt x="2943" y="6441"/>
                  </a:cubicBezTo>
                  <a:lnTo>
                    <a:pt x="2943" y="5270"/>
                  </a:lnTo>
                  <a:lnTo>
                    <a:pt x="4114" y="5270"/>
                  </a:lnTo>
                  <a:lnTo>
                    <a:pt x="4114" y="6423"/>
                  </a:lnTo>
                  <a:cubicBezTo>
                    <a:pt x="4114" y="6738"/>
                    <a:pt x="4356" y="7011"/>
                    <a:pt x="4671" y="7025"/>
                  </a:cubicBezTo>
                  <a:cubicBezTo>
                    <a:pt x="4680" y="7025"/>
                    <a:pt x="4690" y="7025"/>
                    <a:pt x="4699" y="7025"/>
                  </a:cubicBezTo>
                  <a:cubicBezTo>
                    <a:pt x="5023" y="7025"/>
                    <a:pt x="5285" y="6764"/>
                    <a:pt x="5285" y="6441"/>
                  </a:cubicBezTo>
                  <a:lnTo>
                    <a:pt x="5285" y="5270"/>
                  </a:lnTo>
                  <a:lnTo>
                    <a:pt x="6456" y="5270"/>
                  </a:lnTo>
                  <a:cubicBezTo>
                    <a:pt x="6788" y="5270"/>
                    <a:pt x="7056" y="4992"/>
                    <a:pt x="7040" y="4656"/>
                  </a:cubicBezTo>
                  <a:cubicBezTo>
                    <a:pt x="7025" y="4341"/>
                    <a:pt x="6753" y="4099"/>
                    <a:pt x="6438" y="4099"/>
                  </a:cubicBezTo>
                  <a:lnTo>
                    <a:pt x="5285" y="4099"/>
                  </a:lnTo>
                  <a:lnTo>
                    <a:pt x="5285" y="2928"/>
                  </a:lnTo>
                  <a:lnTo>
                    <a:pt x="6438" y="2928"/>
                  </a:lnTo>
                  <a:cubicBezTo>
                    <a:pt x="6753" y="2928"/>
                    <a:pt x="7025" y="2685"/>
                    <a:pt x="7040" y="2370"/>
                  </a:cubicBezTo>
                  <a:cubicBezTo>
                    <a:pt x="7056" y="2034"/>
                    <a:pt x="6788" y="1757"/>
                    <a:pt x="6456" y="1757"/>
                  </a:cubicBezTo>
                  <a:lnTo>
                    <a:pt x="5285" y="1757"/>
                  </a:lnTo>
                  <a:lnTo>
                    <a:pt x="5285" y="603"/>
                  </a:lnTo>
                  <a:cubicBezTo>
                    <a:pt x="5285" y="287"/>
                    <a:pt x="5042" y="16"/>
                    <a:pt x="4727" y="2"/>
                  </a:cubicBezTo>
                  <a:cubicBezTo>
                    <a:pt x="4717" y="1"/>
                    <a:pt x="4707" y="1"/>
                    <a:pt x="4696" y="1"/>
                  </a:cubicBezTo>
                  <a:cubicBezTo>
                    <a:pt x="4374" y="1"/>
                    <a:pt x="4114" y="263"/>
                    <a:pt x="4114" y="586"/>
                  </a:cubicBezTo>
                  <a:lnTo>
                    <a:pt x="4114" y="1757"/>
                  </a:lnTo>
                  <a:lnTo>
                    <a:pt x="2943" y="1757"/>
                  </a:lnTo>
                  <a:lnTo>
                    <a:pt x="2943" y="603"/>
                  </a:lnTo>
                  <a:cubicBezTo>
                    <a:pt x="2943" y="287"/>
                    <a:pt x="2700" y="16"/>
                    <a:pt x="2385" y="2"/>
                  </a:cubicBezTo>
                  <a:cubicBezTo>
                    <a:pt x="2375" y="1"/>
                    <a:pt x="2364" y="1"/>
                    <a:pt x="23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74"/>
            <p:cNvSpPr/>
            <p:nvPr/>
          </p:nvSpPr>
          <p:spPr>
            <a:xfrm>
              <a:off x="7730834" y="2792447"/>
              <a:ext cx="226648" cy="76781"/>
            </a:xfrm>
            <a:custGeom>
              <a:rect b="b" l="l" r="r" t="t"/>
              <a:pathLst>
                <a:path extrusionOk="0" h="3679" w="10860">
                  <a:moveTo>
                    <a:pt x="747" y="0"/>
                  </a:moveTo>
                  <a:cubicBezTo>
                    <a:pt x="280" y="0"/>
                    <a:pt x="0" y="520"/>
                    <a:pt x="258" y="910"/>
                  </a:cubicBezTo>
                  <a:cubicBezTo>
                    <a:pt x="1470" y="2730"/>
                    <a:pt x="3430" y="3678"/>
                    <a:pt x="5429" y="3678"/>
                  </a:cubicBezTo>
                  <a:cubicBezTo>
                    <a:pt x="7423" y="3678"/>
                    <a:pt x="9385" y="2733"/>
                    <a:pt x="10600" y="911"/>
                  </a:cubicBezTo>
                  <a:cubicBezTo>
                    <a:pt x="10860" y="523"/>
                    <a:pt x="10578" y="2"/>
                    <a:pt x="10116" y="2"/>
                  </a:cubicBezTo>
                  <a:cubicBezTo>
                    <a:pt x="10115" y="2"/>
                    <a:pt x="10114" y="2"/>
                    <a:pt x="10113" y="2"/>
                  </a:cubicBezTo>
                  <a:cubicBezTo>
                    <a:pt x="9924" y="2"/>
                    <a:pt x="9738" y="92"/>
                    <a:pt x="9625" y="262"/>
                  </a:cubicBezTo>
                  <a:cubicBezTo>
                    <a:pt x="8688" y="1668"/>
                    <a:pt x="7119" y="2507"/>
                    <a:pt x="5429" y="2507"/>
                  </a:cubicBezTo>
                  <a:cubicBezTo>
                    <a:pt x="3740" y="2507"/>
                    <a:pt x="2172" y="1668"/>
                    <a:pt x="1235" y="264"/>
                  </a:cubicBezTo>
                  <a:cubicBezTo>
                    <a:pt x="1125" y="101"/>
                    <a:pt x="943" y="0"/>
                    <a:pt x="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74"/>
            <p:cNvSpPr/>
            <p:nvPr/>
          </p:nvSpPr>
          <p:spPr>
            <a:xfrm>
              <a:off x="7660859" y="2571753"/>
              <a:ext cx="366561" cy="417024"/>
            </a:xfrm>
            <a:custGeom>
              <a:rect b="b" l="l" r="r" t="t"/>
              <a:pathLst>
                <a:path extrusionOk="0" h="19982" w="17564">
                  <a:moveTo>
                    <a:pt x="14636" y="1169"/>
                  </a:moveTo>
                  <a:cubicBezTo>
                    <a:pt x="15587" y="1169"/>
                    <a:pt x="16392" y="1992"/>
                    <a:pt x="16392" y="2965"/>
                  </a:cubicBezTo>
                  <a:lnTo>
                    <a:pt x="16392" y="14674"/>
                  </a:lnTo>
                  <a:cubicBezTo>
                    <a:pt x="16392" y="15643"/>
                    <a:pt x="15607" y="16431"/>
                    <a:pt x="14636" y="16431"/>
                  </a:cubicBezTo>
                  <a:lnTo>
                    <a:pt x="11124" y="16431"/>
                  </a:lnTo>
                  <a:cubicBezTo>
                    <a:pt x="10967" y="16431"/>
                    <a:pt x="10816" y="16493"/>
                    <a:pt x="10707" y="16604"/>
                  </a:cubicBezTo>
                  <a:lnTo>
                    <a:pt x="8782" y="18561"/>
                  </a:lnTo>
                  <a:lnTo>
                    <a:pt x="6857" y="16604"/>
                  </a:lnTo>
                  <a:cubicBezTo>
                    <a:pt x="6748" y="16493"/>
                    <a:pt x="6597" y="16431"/>
                    <a:pt x="6440" y="16431"/>
                  </a:cubicBezTo>
                  <a:lnTo>
                    <a:pt x="2928" y="16431"/>
                  </a:lnTo>
                  <a:cubicBezTo>
                    <a:pt x="1959" y="16431"/>
                    <a:pt x="1172" y="15643"/>
                    <a:pt x="1172" y="14674"/>
                  </a:cubicBezTo>
                  <a:lnTo>
                    <a:pt x="1172" y="2965"/>
                  </a:lnTo>
                  <a:cubicBezTo>
                    <a:pt x="1172" y="1992"/>
                    <a:pt x="1977" y="1169"/>
                    <a:pt x="2928" y="1169"/>
                  </a:cubicBezTo>
                  <a:close/>
                  <a:moveTo>
                    <a:pt x="2928" y="0"/>
                  </a:moveTo>
                  <a:cubicBezTo>
                    <a:pt x="1310" y="0"/>
                    <a:pt x="1" y="1346"/>
                    <a:pt x="1" y="2965"/>
                  </a:cubicBezTo>
                  <a:lnTo>
                    <a:pt x="1" y="14674"/>
                  </a:lnTo>
                  <a:cubicBezTo>
                    <a:pt x="1" y="16291"/>
                    <a:pt x="1312" y="17600"/>
                    <a:pt x="2928" y="17600"/>
                  </a:cubicBezTo>
                  <a:lnTo>
                    <a:pt x="6196" y="17600"/>
                  </a:lnTo>
                  <a:lnTo>
                    <a:pt x="8365" y="19806"/>
                  </a:lnTo>
                  <a:cubicBezTo>
                    <a:pt x="8474" y="19919"/>
                    <a:pt x="8625" y="19981"/>
                    <a:pt x="8782" y="19981"/>
                  </a:cubicBezTo>
                  <a:cubicBezTo>
                    <a:pt x="8940" y="19981"/>
                    <a:pt x="9090" y="19919"/>
                    <a:pt x="9200" y="19806"/>
                  </a:cubicBezTo>
                  <a:lnTo>
                    <a:pt x="11370" y="17600"/>
                  </a:lnTo>
                  <a:lnTo>
                    <a:pt x="14636" y="17600"/>
                  </a:lnTo>
                  <a:cubicBezTo>
                    <a:pt x="16251" y="17600"/>
                    <a:pt x="17563" y="16287"/>
                    <a:pt x="17563" y="14674"/>
                  </a:cubicBezTo>
                  <a:lnTo>
                    <a:pt x="17563" y="2965"/>
                  </a:lnTo>
                  <a:cubicBezTo>
                    <a:pt x="17563" y="1348"/>
                    <a:pt x="16254" y="0"/>
                    <a:pt x="14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1" name="Google Shape;11081;p74"/>
          <p:cNvGrpSpPr/>
          <p:nvPr/>
        </p:nvGrpSpPr>
        <p:grpSpPr>
          <a:xfrm>
            <a:off x="4387763" y="3755436"/>
            <a:ext cx="407391" cy="407391"/>
            <a:chOff x="5566722" y="2571753"/>
            <a:chExt cx="417024" cy="417024"/>
          </a:xfrm>
        </p:grpSpPr>
        <p:sp>
          <p:nvSpPr>
            <p:cNvPr id="11082" name="Google Shape;11082;p74"/>
            <p:cNvSpPr/>
            <p:nvPr/>
          </p:nvSpPr>
          <p:spPr>
            <a:xfrm>
              <a:off x="5566722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0" y="1171"/>
                  </a:moveTo>
                  <a:cubicBezTo>
                    <a:pt x="14855" y="1171"/>
                    <a:pt x="18810" y="5127"/>
                    <a:pt x="18810" y="9991"/>
                  </a:cubicBezTo>
                  <a:cubicBezTo>
                    <a:pt x="18810" y="14854"/>
                    <a:pt x="14855" y="18810"/>
                    <a:pt x="9990" y="18810"/>
                  </a:cubicBezTo>
                  <a:cubicBezTo>
                    <a:pt x="5127" y="18810"/>
                    <a:pt x="1170" y="14854"/>
                    <a:pt x="1170" y="9991"/>
                  </a:cubicBezTo>
                  <a:cubicBezTo>
                    <a:pt x="1170" y="5127"/>
                    <a:pt x="5127" y="1171"/>
                    <a:pt x="9990" y="1171"/>
                  </a:cubicBezTo>
                  <a:close/>
                  <a:moveTo>
                    <a:pt x="9990" y="0"/>
                  </a:moveTo>
                  <a:cubicBezTo>
                    <a:pt x="4488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0" y="19981"/>
                  </a:cubicBezTo>
                  <a:cubicBezTo>
                    <a:pt x="15492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74"/>
            <p:cNvSpPr/>
            <p:nvPr/>
          </p:nvSpPr>
          <p:spPr>
            <a:xfrm>
              <a:off x="5653037" y="2658069"/>
              <a:ext cx="207719" cy="243052"/>
            </a:xfrm>
            <a:custGeom>
              <a:rect b="b" l="l" r="r" t="t"/>
              <a:pathLst>
                <a:path extrusionOk="0" h="11646" w="9953">
                  <a:moveTo>
                    <a:pt x="8782" y="1300"/>
                  </a:moveTo>
                  <a:lnTo>
                    <a:pt x="8782" y="2448"/>
                  </a:lnTo>
                  <a:lnTo>
                    <a:pt x="4099" y="3384"/>
                  </a:lnTo>
                  <a:lnTo>
                    <a:pt x="4099" y="2236"/>
                  </a:lnTo>
                  <a:lnTo>
                    <a:pt x="8782" y="1300"/>
                  </a:lnTo>
                  <a:close/>
                  <a:moveTo>
                    <a:pt x="8782" y="7304"/>
                  </a:moveTo>
                  <a:lnTo>
                    <a:pt x="8782" y="8447"/>
                  </a:lnTo>
                  <a:cubicBezTo>
                    <a:pt x="8782" y="8766"/>
                    <a:pt x="8591" y="9047"/>
                    <a:pt x="8295" y="9165"/>
                  </a:cubicBezTo>
                  <a:cubicBezTo>
                    <a:pt x="8163" y="9218"/>
                    <a:pt x="7987" y="9306"/>
                    <a:pt x="7782" y="9306"/>
                  </a:cubicBezTo>
                  <a:cubicBezTo>
                    <a:pt x="7653" y="9306"/>
                    <a:pt x="7513" y="9271"/>
                    <a:pt x="7365" y="9171"/>
                  </a:cubicBezTo>
                  <a:cubicBezTo>
                    <a:pt x="6850" y="8824"/>
                    <a:pt x="6937" y="8042"/>
                    <a:pt x="7512" y="7812"/>
                  </a:cubicBezTo>
                  <a:lnTo>
                    <a:pt x="8782" y="7304"/>
                  </a:lnTo>
                  <a:close/>
                  <a:moveTo>
                    <a:pt x="2928" y="8475"/>
                  </a:moveTo>
                  <a:lnTo>
                    <a:pt x="2928" y="9618"/>
                  </a:lnTo>
                  <a:cubicBezTo>
                    <a:pt x="2928" y="9937"/>
                    <a:pt x="2737" y="10218"/>
                    <a:pt x="2442" y="10336"/>
                  </a:cubicBezTo>
                  <a:cubicBezTo>
                    <a:pt x="2308" y="10389"/>
                    <a:pt x="2132" y="10476"/>
                    <a:pt x="1928" y="10476"/>
                  </a:cubicBezTo>
                  <a:cubicBezTo>
                    <a:pt x="1799" y="10476"/>
                    <a:pt x="1659" y="10442"/>
                    <a:pt x="1511" y="10342"/>
                  </a:cubicBezTo>
                  <a:cubicBezTo>
                    <a:pt x="996" y="9993"/>
                    <a:pt x="1083" y="9213"/>
                    <a:pt x="1658" y="8983"/>
                  </a:cubicBezTo>
                  <a:lnTo>
                    <a:pt x="2928" y="8475"/>
                  </a:lnTo>
                  <a:close/>
                  <a:moveTo>
                    <a:pt x="9369" y="1"/>
                  </a:moveTo>
                  <a:cubicBezTo>
                    <a:pt x="9330" y="1"/>
                    <a:pt x="9291" y="4"/>
                    <a:pt x="9252" y="12"/>
                  </a:cubicBezTo>
                  <a:lnTo>
                    <a:pt x="3399" y="1182"/>
                  </a:lnTo>
                  <a:cubicBezTo>
                    <a:pt x="3124" y="1237"/>
                    <a:pt x="2928" y="1477"/>
                    <a:pt x="2928" y="1757"/>
                  </a:cubicBezTo>
                  <a:lnTo>
                    <a:pt x="2928" y="7214"/>
                  </a:lnTo>
                  <a:lnTo>
                    <a:pt x="1223" y="7897"/>
                  </a:lnTo>
                  <a:cubicBezTo>
                    <a:pt x="480" y="8192"/>
                    <a:pt x="0" y="8902"/>
                    <a:pt x="0" y="9701"/>
                  </a:cubicBezTo>
                  <a:cubicBezTo>
                    <a:pt x="0" y="10782"/>
                    <a:pt x="880" y="11645"/>
                    <a:pt x="1944" y="11645"/>
                  </a:cubicBezTo>
                  <a:cubicBezTo>
                    <a:pt x="2362" y="11645"/>
                    <a:pt x="2624" y="11523"/>
                    <a:pt x="2877" y="11423"/>
                  </a:cubicBezTo>
                  <a:cubicBezTo>
                    <a:pt x="3618" y="11125"/>
                    <a:pt x="4099" y="10418"/>
                    <a:pt x="4099" y="9618"/>
                  </a:cubicBezTo>
                  <a:lnTo>
                    <a:pt x="4099" y="4578"/>
                  </a:lnTo>
                  <a:lnTo>
                    <a:pt x="8782" y="3641"/>
                  </a:lnTo>
                  <a:lnTo>
                    <a:pt x="8782" y="6043"/>
                  </a:lnTo>
                  <a:lnTo>
                    <a:pt x="7076" y="6726"/>
                  </a:lnTo>
                  <a:cubicBezTo>
                    <a:pt x="6335" y="7023"/>
                    <a:pt x="5854" y="7731"/>
                    <a:pt x="5854" y="8530"/>
                  </a:cubicBezTo>
                  <a:cubicBezTo>
                    <a:pt x="5854" y="9611"/>
                    <a:pt x="6733" y="10476"/>
                    <a:pt x="7798" y="10476"/>
                  </a:cubicBezTo>
                  <a:cubicBezTo>
                    <a:pt x="8216" y="10476"/>
                    <a:pt x="8477" y="10354"/>
                    <a:pt x="8730" y="10251"/>
                  </a:cubicBezTo>
                  <a:cubicBezTo>
                    <a:pt x="9473" y="9956"/>
                    <a:pt x="9953" y="9247"/>
                    <a:pt x="9953" y="8447"/>
                  </a:cubicBezTo>
                  <a:lnTo>
                    <a:pt x="9953" y="586"/>
                  </a:lnTo>
                  <a:cubicBezTo>
                    <a:pt x="9953" y="410"/>
                    <a:pt x="9873" y="244"/>
                    <a:pt x="9739" y="133"/>
                  </a:cubicBezTo>
                  <a:cubicBezTo>
                    <a:pt x="9633" y="47"/>
                    <a:pt x="9503" y="1"/>
                    <a:pt x="9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4" name="Google Shape;11084;p74"/>
          <p:cNvGrpSpPr/>
          <p:nvPr/>
        </p:nvGrpSpPr>
        <p:grpSpPr>
          <a:xfrm>
            <a:off x="5004096" y="3857692"/>
            <a:ext cx="407381" cy="202880"/>
            <a:chOff x="6090251" y="2676413"/>
            <a:chExt cx="417014" cy="207677"/>
          </a:xfrm>
        </p:grpSpPr>
        <p:sp>
          <p:nvSpPr>
            <p:cNvPr id="11085" name="Google Shape;11085;p74"/>
            <p:cNvSpPr/>
            <p:nvPr/>
          </p:nvSpPr>
          <p:spPr>
            <a:xfrm>
              <a:off x="6237672" y="2725248"/>
              <a:ext cx="61086" cy="158842"/>
            </a:xfrm>
            <a:custGeom>
              <a:rect b="b" l="l" r="r" t="t"/>
              <a:pathLst>
                <a:path extrusionOk="0" h="7611" w="2927">
                  <a:moveTo>
                    <a:pt x="1463" y="1172"/>
                  </a:moveTo>
                  <a:cubicBezTo>
                    <a:pt x="1624" y="1172"/>
                    <a:pt x="1757" y="1303"/>
                    <a:pt x="1757" y="1465"/>
                  </a:cubicBezTo>
                  <a:lnTo>
                    <a:pt x="1757" y="6148"/>
                  </a:lnTo>
                  <a:cubicBezTo>
                    <a:pt x="1757" y="6309"/>
                    <a:pt x="1624" y="6440"/>
                    <a:pt x="1463" y="6440"/>
                  </a:cubicBezTo>
                  <a:cubicBezTo>
                    <a:pt x="1302" y="6440"/>
                    <a:pt x="1171" y="6309"/>
                    <a:pt x="1171" y="6148"/>
                  </a:cubicBezTo>
                  <a:lnTo>
                    <a:pt x="1171" y="1465"/>
                  </a:lnTo>
                  <a:cubicBezTo>
                    <a:pt x="1171" y="1303"/>
                    <a:pt x="1302" y="1172"/>
                    <a:pt x="1463" y="1172"/>
                  </a:cubicBezTo>
                  <a:close/>
                  <a:moveTo>
                    <a:pt x="1463" y="1"/>
                  </a:moveTo>
                  <a:cubicBezTo>
                    <a:pt x="657" y="1"/>
                    <a:pt x="0" y="657"/>
                    <a:pt x="0" y="1465"/>
                  </a:cubicBezTo>
                  <a:lnTo>
                    <a:pt x="0" y="6148"/>
                  </a:lnTo>
                  <a:cubicBezTo>
                    <a:pt x="0" y="6955"/>
                    <a:pt x="657" y="7611"/>
                    <a:pt x="1463" y="7611"/>
                  </a:cubicBezTo>
                  <a:cubicBezTo>
                    <a:pt x="2270" y="7611"/>
                    <a:pt x="2926" y="6955"/>
                    <a:pt x="2926" y="6148"/>
                  </a:cubicBezTo>
                  <a:lnTo>
                    <a:pt x="2926" y="1465"/>
                  </a:lnTo>
                  <a:cubicBezTo>
                    <a:pt x="2926" y="657"/>
                    <a:pt x="2270" y="1"/>
                    <a:pt x="14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74"/>
            <p:cNvSpPr/>
            <p:nvPr/>
          </p:nvSpPr>
          <p:spPr>
            <a:xfrm>
              <a:off x="6446178" y="2761915"/>
              <a:ext cx="61086" cy="61086"/>
            </a:xfrm>
            <a:custGeom>
              <a:rect b="b" l="l" r="r" t="t"/>
              <a:pathLst>
                <a:path extrusionOk="0" h="2927" w="2927">
                  <a:moveTo>
                    <a:pt x="1464" y="1171"/>
                  </a:moveTo>
                  <a:cubicBezTo>
                    <a:pt x="1625" y="1171"/>
                    <a:pt x="1756" y="1302"/>
                    <a:pt x="1756" y="1463"/>
                  </a:cubicBezTo>
                  <a:cubicBezTo>
                    <a:pt x="1756" y="1626"/>
                    <a:pt x="1625" y="1757"/>
                    <a:pt x="1464" y="1757"/>
                  </a:cubicBezTo>
                  <a:cubicBezTo>
                    <a:pt x="1303" y="1757"/>
                    <a:pt x="1170" y="1626"/>
                    <a:pt x="1170" y="1463"/>
                  </a:cubicBezTo>
                  <a:cubicBezTo>
                    <a:pt x="1170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cubicBezTo>
                    <a:pt x="1" y="2270"/>
                    <a:pt x="657" y="2926"/>
                    <a:pt x="1464" y="2926"/>
                  </a:cubicBezTo>
                  <a:cubicBezTo>
                    <a:pt x="2270" y="2926"/>
                    <a:pt x="2927" y="2270"/>
                    <a:pt x="2927" y="1463"/>
                  </a:cubicBez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74"/>
            <p:cNvSpPr/>
            <p:nvPr/>
          </p:nvSpPr>
          <p:spPr>
            <a:xfrm>
              <a:off x="6311758" y="2676413"/>
              <a:ext cx="135446" cy="207677"/>
            </a:xfrm>
            <a:custGeom>
              <a:rect b="b" l="l" r="r" t="t"/>
              <a:pathLst>
                <a:path extrusionOk="0" h="9951" w="6490">
                  <a:moveTo>
                    <a:pt x="1466" y="1171"/>
                  </a:moveTo>
                  <a:cubicBezTo>
                    <a:pt x="1627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6" y="3598"/>
                  </a:lnTo>
                  <a:cubicBezTo>
                    <a:pt x="4243" y="3541"/>
                    <a:pt x="4318" y="3512"/>
                    <a:pt x="4392" y="3512"/>
                  </a:cubicBezTo>
                  <a:cubicBezTo>
                    <a:pt x="4467" y="3512"/>
                    <a:pt x="4542" y="3541"/>
                    <a:pt x="4598" y="3598"/>
                  </a:cubicBezTo>
                  <a:cubicBezTo>
                    <a:pt x="4713" y="3712"/>
                    <a:pt x="4713" y="3897"/>
                    <a:pt x="4598" y="4012"/>
                  </a:cubicBezTo>
                  <a:lnTo>
                    <a:pt x="3247" y="5364"/>
                  </a:lnTo>
                  <a:lnTo>
                    <a:pt x="5221" y="8325"/>
                  </a:lnTo>
                  <a:cubicBezTo>
                    <a:pt x="5280" y="8414"/>
                    <a:pt x="5274" y="8500"/>
                    <a:pt x="5265" y="8546"/>
                  </a:cubicBezTo>
                  <a:cubicBezTo>
                    <a:pt x="5257" y="8591"/>
                    <a:pt x="5228" y="8674"/>
                    <a:pt x="5140" y="8732"/>
                  </a:cubicBezTo>
                  <a:cubicBezTo>
                    <a:pt x="5090" y="8764"/>
                    <a:pt x="5037" y="8780"/>
                    <a:pt x="4979" y="8780"/>
                  </a:cubicBezTo>
                  <a:cubicBezTo>
                    <a:pt x="4880" y="8780"/>
                    <a:pt x="4788" y="8732"/>
                    <a:pt x="4735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7" y="8782"/>
                    <a:pt x="1466" y="8782"/>
                  </a:cubicBezTo>
                  <a:cubicBezTo>
                    <a:pt x="1305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5" y="1171"/>
                    <a:pt x="1466" y="1171"/>
                  </a:cubicBezTo>
                  <a:close/>
                  <a:moveTo>
                    <a:pt x="1466" y="0"/>
                  </a:moveTo>
                  <a:cubicBezTo>
                    <a:pt x="659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9" y="9951"/>
                    <a:pt x="1466" y="9951"/>
                  </a:cubicBezTo>
                  <a:cubicBezTo>
                    <a:pt x="2272" y="9951"/>
                    <a:pt x="2929" y="9295"/>
                    <a:pt x="2929" y="8488"/>
                  </a:cubicBezTo>
                  <a:lnTo>
                    <a:pt x="2929" y="8053"/>
                  </a:lnTo>
                  <a:lnTo>
                    <a:pt x="3760" y="9300"/>
                  </a:lnTo>
                  <a:cubicBezTo>
                    <a:pt x="4032" y="9709"/>
                    <a:pt x="4487" y="9951"/>
                    <a:pt x="4979" y="9951"/>
                  </a:cubicBezTo>
                  <a:cubicBezTo>
                    <a:pt x="5269" y="9951"/>
                    <a:pt x="5548" y="9866"/>
                    <a:pt x="5789" y="9705"/>
                  </a:cubicBezTo>
                  <a:cubicBezTo>
                    <a:pt x="6114" y="9489"/>
                    <a:pt x="6336" y="9158"/>
                    <a:pt x="6413" y="8775"/>
                  </a:cubicBezTo>
                  <a:cubicBezTo>
                    <a:pt x="6490" y="8391"/>
                    <a:pt x="6412" y="8001"/>
                    <a:pt x="6196" y="7676"/>
                  </a:cubicBezTo>
                  <a:lnTo>
                    <a:pt x="4754" y="5512"/>
                  </a:lnTo>
                  <a:lnTo>
                    <a:pt x="5426" y="4840"/>
                  </a:lnTo>
                  <a:cubicBezTo>
                    <a:pt x="5998" y="4269"/>
                    <a:pt x="5998" y="3340"/>
                    <a:pt x="5426" y="2771"/>
                  </a:cubicBezTo>
                  <a:cubicBezTo>
                    <a:pt x="5142" y="2485"/>
                    <a:pt x="4767" y="2342"/>
                    <a:pt x="4392" y="2342"/>
                  </a:cubicBezTo>
                  <a:cubicBezTo>
                    <a:pt x="4017" y="2342"/>
                    <a:pt x="3642" y="2485"/>
                    <a:pt x="3357" y="2771"/>
                  </a:cubicBezTo>
                  <a:lnTo>
                    <a:pt x="2929" y="3199"/>
                  </a:lnTo>
                  <a:lnTo>
                    <a:pt x="2929" y="1463"/>
                  </a:lnTo>
                  <a:cubicBezTo>
                    <a:pt x="2929" y="657"/>
                    <a:pt x="2272" y="0"/>
                    <a:pt x="1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74"/>
            <p:cNvSpPr/>
            <p:nvPr/>
          </p:nvSpPr>
          <p:spPr>
            <a:xfrm>
              <a:off x="6090251" y="2676413"/>
              <a:ext cx="135405" cy="207677"/>
            </a:xfrm>
            <a:custGeom>
              <a:rect b="b" l="l" r="r" t="t"/>
              <a:pathLst>
                <a:path extrusionOk="0" h="9951" w="6488">
                  <a:moveTo>
                    <a:pt x="1464" y="1171"/>
                  </a:moveTo>
                  <a:cubicBezTo>
                    <a:pt x="1625" y="1171"/>
                    <a:pt x="1757" y="1302"/>
                    <a:pt x="1757" y="1463"/>
                  </a:cubicBezTo>
                  <a:lnTo>
                    <a:pt x="1757" y="6026"/>
                  </a:lnTo>
                  <a:lnTo>
                    <a:pt x="4184" y="3598"/>
                  </a:lnTo>
                  <a:cubicBezTo>
                    <a:pt x="4241" y="3541"/>
                    <a:pt x="4316" y="3512"/>
                    <a:pt x="4391" y="3512"/>
                  </a:cubicBezTo>
                  <a:cubicBezTo>
                    <a:pt x="4466" y="3512"/>
                    <a:pt x="4541" y="3541"/>
                    <a:pt x="4598" y="3598"/>
                  </a:cubicBezTo>
                  <a:cubicBezTo>
                    <a:pt x="4712" y="3712"/>
                    <a:pt x="4712" y="3897"/>
                    <a:pt x="4598" y="4012"/>
                  </a:cubicBezTo>
                  <a:lnTo>
                    <a:pt x="3245" y="5364"/>
                  </a:lnTo>
                  <a:lnTo>
                    <a:pt x="5219" y="8325"/>
                  </a:lnTo>
                  <a:cubicBezTo>
                    <a:pt x="5278" y="8414"/>
                    <a:pt x="5272" y="8500"/>
                    <a:pt x="5264" y="8546"/>
                  </a:cubicBezTo>
                  <a:cubicBezTo>
                    <a:pt x="5255" y="8591"/>
                    <a:pt x="5226" y="8674"/>
                    <a:pt x="5138" y="8732"/>
                  </a:cubicBezTo>
                  <a:cubicBezTo>
                    <a:pt x="5090" y="8764"/>
                    <a:pt x="5035" y="8780"/>
                    <a:pt x="4977" y="8780"/>
                  </a:cubicBezTo>
                  <a:cubicBezTo>
                    <a:pt x="4878" y="8780"/>
                    <a:pt x="4788" y="8732"/>
                    <a:pt x="4733" y="8651"/>
                  </a:cubicBezTo>
                  <a:lnTo>
                    <a:pt x="2824" y="5787"/>
                  </a:lnTo>
                  <a:lnTo>
                    <a:pt x="1757" y="6853"/>
                  </a:lnTo>
                  <a:lnTo>
                    <a:pt x="1757" y="8488"/>
                  </a:lnTo>
                  <a:cubicBezTo>
                    <a:pt x="1757" y="8649"/>
                    <a:pt x="1625" y="8782"/>
                    <a:pt x="1464" y="8782"/>
                  </a:cubicBezTo>
                  <a:cubicBezTo>
                    <a:pt x="1303" y="8782"/>
                    <a:pt x="1172" y="8649"/>
                    <a:pt x="1172" y="8488"/>
                  </a:cubicBezTo>
                  <a:lnTo>
                    <a:pt x="1172" y="1463"/>
                  </a:lnTo>
                  <a:cubicBezTo>
                    <a:pt x="1172" y="1302"/>
                    <a:pt x="1303" y="1171"/>
                    <a:pt x="1464" y="1171"/>
                  </a:cubicBezTo>
                  <a:close/>
                  <a:moveTo>
                    <a:pt x="1464" y="0"/>
                  </a:moveTo>
                  <a:cubicBezTo>
                    <a:pt x="657" y="0"/>
                    <a:pt x="1" y="657"/>
                    <a:pt x="1" y="1463"/>
                  </a:cubicBezTo>
                  <a:lnTo>
                    <a:pt x="1" y="8488"/>
                  </a:lnTo>
                  <a:cubicBezTo>
                    <a:pt x="1" y="9295"/>
                    <a:pt x="657" y="9951"/>
                    <a:pt x="1464" y="9951"/>
                  </a:cubicBezTo>
                  <a:cubicBezTo>
                    <a:pt x="2270" y="9951"/>
                    <a:pt x="2927" y="9295"/>
                    <a:pt x="2927" y="8488"/>
                  </a:cubicBezTo>
                  <a:lnTo>
                    <a:pt x="2927" y="8053"/>
                  </a:lnTo>
                  <a:lnTo>
                    <a:pt x="3758" y="9300"/>
                  </a:lnTo>
                  <a:cubicBezTo>
                    <a:pt x="4031" y="9709"/>
                    <a:pt x="4485" y="9951"/>
                    <a:pt x="4977" y="9951"/>
                  </a:cubicBezTo>
                  <a:cubicBezTo>
                    <a:pt x="5267" y="9951"/>
                    <a:pt x="5548" y="9866"/>
                    <a:pt x="5787" y="9705"/>
                  </a:cubicBezTo>
                  <a:cubicBezTo>
                    <a:pt x="6113" y="9489"/>
                    <a:pt x="6336" y="9158"/>
                    <a:pt x="6412" y="8775"/>
                  </a:cubicBezTo>
                  <a:cubicBezTo>
                    <a:pt x="6488" y="8391"/>
                    <a:pt x="6410" y="8001"/>
                    <a:pt x="6194" y="7676"/>
                  </a:cubicBezTo>
                  <a:lnTo>
                    <a:pt x="4752" y="5512"/>
                  </a:lnTo>
                  <a:lnTo>
                    <a:pt x="5426" y="4840"/>
                  </a:lnTo>
                  <a:cubicBezTo>
                    <a:pt x="5996" y="4269"/>
                    <a:pt x="5996" y="3340"/>
                    <a:pt x="5426" y="2771"/>
                  </a:cubicBezTo>
                  <a:cubicBezTo>
                    <a:pt x="5141" y="2485"/>
                    <a:pt x="4766" y="2342"/>
                    <a:pt x="4391" y="2342"/>
                  </a:cubicBezTo>
                  <a:cubicBezTo>
                    <a:pt x="4016" y="2342"/>
                    <a:pt x="3641" y="2485"/>
                    <a:pt x="3357" y="2771"/>
                  </a:cubicBezTo>
                  <a:lnTo>
                    <a:pt x="2927" y="3199"/>
                  </a:lnTo>
                  <a:lnTo>
                    <a:pt x="2927" y="1463"/>
                  </a:lnTo>
                  <a:cubicBezTo>
                    <a:pt x="2927" y="657"/>
                    <a:pt x="2270" y="0"/>
                    <a:pt x="14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89" name="Google Shape;11089;p74"/>
          <p:cNvGrpSpPr/>
          <p:nvPr/>
        </p:nvGrpSpPr>
        <p:grpSpPr>
          <a:xfrm>
            <a:off x="6236750" y="3755436"/>
            <a:ext cx="407391" cy="407391"/>
            <a:chOff x="7137330" y="2571753"/>
            <a:chExt cx="417024" cy="417024"/>
          </a:xfrm>
        </p:grpSpPr>
        <p:sp>
          <p:nvSpPr>
            <p:cNvPr id="11090" name="Google Shape;11090;p74"/>
            <p:cNvSpPr/>
            <p:nvPr/>
          </p:nvSpPr>
          <p:spPr>
            <a:xfrm>
              <a:off x="7235854" y="2645840"/>
              <a:ext cx="219949" cy="268826"/>
            </a:xfrm>
            <a:custGeom>
              <a:rect b="b" l="l" r="r" t="t"/>
              <a:pathLst>
                <a:path extrusionOk="0" h="12881" w="10539">
                  <a:moveTo>
                    <a:pt x="5271" y="1172"/>
                  </a:moveTo>
                  <a:cubicBezTo>
                    <a:pt x="7530" y="1172"/>
                    <a:pt x="9368" y="3010"/>
                    <a:pt x="9368" y="5270"/>
                  </a:cubicBezTo>
                  <a:cubicBezTo>
                    <a:pt x="9368" y="6273"/>
                    <a:pt x="8717" y="7797"/>
                    <a:pt x="7624" y="9343"/>
                  </a:cubicBezTo>
                  <a:cubicBezTo>
                    <a:pt x="6513" y="10917"/>
                    <a:pt x="5536" y="11665"/>
                    <a:pt x="5271" y="11708"/>
                  </a:cubicBezTo>
                  <a:cubicBezTo>
                    <a:pt x="5004" y="11665"/>
                    <a:pt x="4029" y="10917"/>
                    <a:pt x="2916" y="9343"/>
                  </a:cubicBezTo>
                  <a:cubicBezTo>
                    <a:pt x="1825" y="7797"/>
                    <a:pt x="1172" y="6273"/>
                    <a:pt x="1172" y="5270"/>
                  </a:cubicBezTo>
                  <a:cubicBezTo>
                    <a:pt x="1172" y="3010"/>
                    <a:pt x="3010" y="1172"/>
                    <a:pt x="5271" y="1172"/>
                  </a:cubicBezTo>
                  <a:close/>
                  <a:moveTo>
                    <a:pt x="5271" y="1"/>
                  </a:moveTo>
                  <a:cubicBezTo>
                    <a:pt x="2366" y="1"/>
                    <a:pt x="1" y="2364"/>
                    <a:pt x="1" y="5270"/>
                  </a:cubicBezTo>
                  <a:cubicBezTo>
                    <a:pt x="1" y="7084"/>
                    <a:pt x="1409" y="9247"/>
                    <a:pt x="2014" y="10093"/>
                  </a:cubicBezTo>
                  <a:cubicBezTo>
                    <a:pt x="2481" y="10747"/>
                    <a:pt x="4098" y="12881"/>
                    <a:pt x="5271" y="12881"/>
                  </a:cubicBezTo>
                  <a:cubicBezTo>
                    <a:pt x="6444" y="12881"/>
                    <a:pt x="8059" y="10747"/>
                    <a:pt x="8528" y="10093"/>
                  </a:cubicBezTo>
                  <a:cubicBezTo>
                    <a:pt x="9133" y="9247"/>
                    <a:pt x="10539" y="7084"/>
                    <a:pt x="10539" y="5270"/>
                  </a:cubicBezTo>
                  <a:cubicBezTo>
                    <a:pt x="10539" y="2364"/>
                    <a:pt x="8175" y="1"/>
                    <a:pt x="5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74"/>
            <p:cNvSpPr/>
            <p:nvPr/>
          </p:nvSpPr>
          <p:spPr>
            <a:xfrm>
              <a:off x="7137330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2" y="1171"/>
                  </a:moveTo>
                  <a:cubicBezTo>
                    <a:pt x="14855" y="1171"/>
                    <a:pt x="18812" y="5127"/>
                    <a:pt x="18812" y="9991"/>
                  </a:cubicBezTo>
                  <a:cubicBezTo>
                    <a:pt x="18812" y="14854"/>
                    <a:pt x="14855" y="18810"/>
                    <a:pt x="9992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2" y="1171"/>
                  </a:cubicBezTo>
                  <a:close/>
                  <a:moveTo>
                    <a:pt x="9992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1"/>
                    <a:pt x="4490" y="19981"/>
                    <a:pt x="9992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2" y="0"/>
                    <a:pt x="9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74"/>
            <p:cNvSpPr/>
            <p:nvPr/>
          </p:nvSpPr>
          <p:spPr>
            <a:xfrm>
              <a:off x="7284751" y="2694716"/>
              <a:ext cx="122173" cy="122194"/>
            </a:xfrm>
            <a:custGeom>
              <a:rect b="b" l="l" r="r" t="t"/>
              <a:pathLst>
                <a:path extrusionOk="0" h="5855" w="5854">
                  <a:moveTo>
                    <a:pt x="2928" y="1172"/>
                  </a:moveTo>
                  <a:cubicBezTo>
                    <a:pt x="3895" y="1172"/>
                    <a:pt x="4684" y="1959"/>
                    <a:pt x="4684" y="2928"/>
                  </a:cubicBezTo>
                  <a:cubicBezTo>
                    <a:pt x="4684" y="3896"/>
                    <a:pt x="3895" y="4683"/>
                    <a:pt x="2928" y="4683"/>
                  </a:cubicBezTo>
                  <a:cubicBezTo>
                    <a:pt x="1958" y="4683"/>
                    <a:pt x="1171" y="3896"/>
                    <a:pt x="1171" y="2928"/>
                  </a:cubicBezTo>
                  <a:cubicBezTo>
                    <a:pt x="2139" y="2928"/>
                    <a:pt x="2928" y="2139"/>
                    <a:pt x="2928" y="1172"/>
                  </a:cubicBezTo>
                  <a:close/>
                  <a:moveTo>
                    <a:pt x="2928" y="1"/>
                  </a:moveTo>
                  <a:cubicBezTo>
                    <a:pt x="2655" y="1"/>
                    <a:pt x="2374" y="47"/>
                    <a:pt x="2066" y="142"/>
                  </a:cubicBezTo>
                  <a:cubicBezTo>
                    <a:pt x="1732" y="245"/>
                    <a:pt x="1562" y="616"/>
                    <a:pt x="1704" y="936"/>
                  </a:cubicBezTo>
                  <a:cubicBezTo>
                    <a:pt x="1885" y="1345"/>
                    <a:pt x="1569" y="1756"/>
                    <a:pt x="1177" y="1756"/>
                  </a:cubicBezTo>
                  <a:cubicBezTo>
                    <a:pt x="1099" y="1756"/>
                    <a:pt x="1018" y="1740"/>
                    <a:pt x="938" y="1704"/>
                  </a:cubicBezTo>
                  <a:cubicBezTo>
                    <a:pt x="860" y="1670"/>
                    <a:pt x="780" y="1654"/>
                    <a:pt x="701" y="1654"/>
                  </a:cubicBezTo>
                  <a:cubicBezTo>
                    <a:pt x="453" y="1654"/>
                    <a:pt x="219" y="1813"/>
                    <a:pt x="142" y="2067"/>
                  </a:cubicBezTo>
                  <a:cubicBezTo>
                    <a:pt x="46" y="2373"/>
                    <a:pt x="0" y="2656"/>
                    <a:pt x="0" y="2928"/>
                  </a:cubicBezTo>
                  <a:cubicBezTo>
                    <a:pt x="0" y="4542"/>
                    <a:pt x="1313" y="5854"/>
                    <a:pt x="2928" y="5854"/>
                  </a:cubicBezTo>
                  <a:cubicBezTo>
                    <a:pt x="4541" y="5854"/>
                    <a:pt x="5854" y="4542"/>
                    <a:pt x="5854" y="2928"/>
                  </a:cubicBezTo>
                  <a:cubicBezTo>
                    <a:pt x="5854" y="1313"/>
                    <a:pt x="4541" y="1"/>
                    <a:pt x="29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3" name="Google Shape;11093;p74"/>
          <p:cNvGrpSpPr/>
          <p:nvPr/>
        </p:nvGrpSpPr>
        <p:grpSpPr>
          <a:xfrm>
            <a:off x="5620418" y="3755436"/>
            <a:ext cx="407391" cy="407391"/>
            <a:chOff x="6613801" y="2571753"/>
            <a:chExt cx="417024" cy="417024"/>
          </a:xfrm>
        </p:grpSpPr>
        <p:sp>
          <p:nvSpPr>
            <p:cNvPr id="11094" name="Google Shape;11094;p74"/>
            <p:cNvSpPr/>
            <p:nvPr/>
          </p:nvSpPr>
          <p:spPr>
            <a:xfrm>
              <a:off x="6613801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9991" y="1171"/>
                  </a:moveTo>
                  <a:cubicBezTo>
                    <a:pt x="14854" y="1171"/>
                    <a:pt x="18812" y="5127"/>
                    <a:pt x="18812" y="9991"/>
                  </a:cubicBezTo>
                  <a:cubicBezTo>
                    <a:pt x="18812" y="14854"/>
                    <a:pt x="14854" y="18810"/>
                    <a:pt x="9991" y="18810"/>
                  </a:cubicBezTo>
                  <a:cubicBezTo>
                    <a:pt x="5127" y="18810"/>
                    <a:pt x="1171" y="14854"/>
                    <a:pt x="1171" y="9991"/>
                  </a:cubicBezTo>
                  <a:cubicBezTo>
                    <a:pt x="1171" y="5127"/>
                    <a:pt x="5127" y="1171"/>
                    <a:pt x="9991" y="1171"/>
                  </a:cubicBezTo>
                  <a:close/>
                  <a:moveTo>
                    <a:pt x="9991" y="0"/>
                  </a:moveTo>
                  <a:cubicBezTo>
                    <a:pt x="4490" y="0"/>
                    <a:pt x="0" y="4490"/>
                    <a:pt x="0" y="9990"/>
                  </a:cubicBezTo>
                  <a:cubicBezTo>
                    <a:pt x="0" y="15493"/>
                    <a:pt x="4490" y="19981"/>
                    <a:pt x="9991" y="19981"/>
                  </a:cubicBezTo>
                  <a:cubicBezTo>
                    <a:pt x="15493" y="19981"/>
                    <a:pt x="19981" y="15491"/>
                    <a:pt x="19981" y="9990"/>
                  </a:cubicBezTo>
                  <a:cubicBezTo>
                    <a:pt x="19981" y="4488"/>
                    <a:pt x="15491" y="0"/>
                    <a:pt x="9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74"/>
            <p:cNvSpPr/>
            <p:nvPr/>
          </p:nvSpPr>
          <p:spPr>
            <a:xfrm>
              <a:off x="6663449" y="2645840"/>
              <a:ext cx="317704" cy="268826"/>
            </a:xfrm>
            <a:custGeom>
              <a:rect b="b" l="l" r="r" t="t"/>
              <a:pathLst>
                <a:path extrusionOk="0" h="12881" w="15223">
                  <a:moveTo>
                    <a:pt x="12295" y="1172"/>
                  </a:moveTo>
                  <a:cubicBezTo>
                    <a:pt x="12619" y="1172"/>
                    <a:pt x="12881" y="1435"/>
                    <a:pt x="12881" y="1757"/>
                  </a:cubicBezTo>
                  <a:cubicBezTo>
                    <a:pt x="12881" y="2079"/>
                    <a:pt x="12617" y="2343"/>
                    <a:pt x="12295" y="2343"/>
                  </a:cubicBezTo>
                  <a:cubicBezTo>
                    <a:pt x="11973" y="2343"/>
                    <a:pt x="11709" y="2079"/>
                    <a:pt x="11709" y="1757"/>
                  </a:cubicBezTo>
                  <a:cubicBezTo>
                    <a:pt x="11709" y="1435"/>
                    <a:pt x="11973" y="1172"/>
                    <a:pt x="12295" y="1172"/>
                  </a:cubicBezTo>
                  <a:close/>
                  <a:moveTo>
                    <a:pt x="2343" y="4685"/>
                  </a:moveTo>
                  <a:cubicBezTo>
                    <a:pt x="2592" y="4685"/>
                    <a:pt x="2827" y="4763"/>
                    <a:pt x="3022" y="4902"/>
                  </a:cubicBezTo>
                  <a:cubicBezTo>
                    <a:pt x="2330" y="5410"/>
                    <a:pt x="1821" y="6015"/>
                    <a:pt x="1513" y="6677"/>
                  </a:cubicBezTo>
                  <a:cubicBezTo>
                    <a:pt x="1301" y="6461"/>
                    <a:pt x="1173" y="6167"/>
                    <a:pt x="1173" y="5856"/>
                  </a:cubicBezTo>
                  <a:cubicBezTo>
                    <a:pt x="1173" y="5210"/>
                    <a:pt x="1697" y="4685"/>
                    <a:pt x="2343" y="4685"/>
                  </a:cubicBezTo>
                  <a:close/>
                  <a:moveTo>
                    <a:pt x="12881" y="4685"/>
                  </a:moveTo>
                  <a:cubicBezTo>
                    <a:pt x="13526" y="4685"/>
                    <a:pt x="14052" y="5208"/>
                    <a:pt x="14052" y="5854"/>
                  </a:cubicBezTo>
                  <a:cubicBezTo>
                    <a:pt x="14052" y="6167"/>
                    <a:pt x="13923" y="6461"/>
                    <a:pt x="13712" y="6677"/>
                  </a:cubicBezTo>
                  <a:cubicBezTo>
                    <a:pt x="13404" y="6015"/>
                    <a:pt x="12893" y="5410"/>
                    <a:pt x="12201" y="4902"/>
                  </a:cubicBezTo>
                  <a:cubicBezTo>
                    <a:pt x="12396" y="4763"/>
                    <a:pt x="12633" y="4685"/>
                    <a:pt x="12881" y="4685"/>
                  </a:cubicBezTo>
                  <a:close/>
                  <a:moveTo>
                    <a:pt x="7616" y="4685"/>
                  </a:moveTo>
                  <a:cubicBezTo>
                    <a:pt x="9058" y="4685"/>
                    <a:pt x="10407" y="5074"/>
                    <a:pt x="11416" y="5778"/>
                  </a:cubicBezTo>
                  <a:cubicBezTo>
                    <a:pt x="12360" y="6440"/>
                    <a:pt x="12881" y="7299"/>
                    <a:pt x="12881" y="8196"/>
                  </a:cubicBezTo>
                  <a:cubicBezTo>
                    <a:pt x="12881" y="9095"/>
                    <a:pt x="12360" y="9953"/>
                    <a:pt x="11416" y="10615"/>
                  </a:cubicBezTo>
                  <a:cubicBezTo>
                    <a:pt x="10407" y="11320"/>
                    <a:pt x="9056" y="11710"/>
                    <a:pt x="7612" y="11710"/>
                  </a:cubicBezTo>
                  <a:cubicBezTo>
                    <a:pt x="6167" y="11710"/>
                    <a:pt x="4816" y="11320"/>
                    <a:pt x="3807" y="10615"/>
                  </a:cubicBezTo>
                  <a:cubicBezTo>
                    <a:pt x="2863" y="9953"/>
                    <a:pt x="2343" y="9095"/>
                    <a:pt x="2343" y="8196"/>
                  </a:cubicBezTo>
                  <a:cubicBezTo>
                    <a:pt x="2343" y="7299"/>
                    <a:pt x="2863" y="6440"/>
                    <a:pt x="3807" y="5778"/>
                  </a:cubicBezTo>
                  <a:cubicBezTo>
                    <a:pt x="4816" y="5074"/>
                    <a:pt x="6165" y="4685"/>
                    <a:pt x="7609" y="4685"/>
                  </a:cubicBezTo>
                  <a:close/>
                  <a:moveTo>
                    <a:pt x="8782" y="0"/>
                  </a:moveTo>
                  <a:cubicBezTo>
                    <a:pt x="8538" y="0"/>
                    <a:pt x="8309" y="156"/>
                    <a:pt x="8228" y="402"/>
                  </a:cubicBezTo>
                  <a:lnTo>
                    <a:pt x="7186" y="3524"/>
                  </a:lnTo>
                  <a:cubicBezTo>
                    <a:pt x="6065" y="3576"/>
                    <a:pt x="4998" y="3836"/>
                    <a:pt x="4073" y="4276"/>
                  </a:cubicBezTo>
                  <a:cubicBezTo>
                    <a:pt x="3634" y="3797"/>
                    <a:pt x="3011" y="3514"/>
                    <a:pt x="2343" y="3514"/>
                  </a:cubicBezTo>
                  <a:cubicBezTo>
                    <a:pt x="1051" y="3514"/>
                    <a:pt x="0" y="4565"/>
                    <a:pt x="0" y="5856"/>
                  </a:cubicBezTo>
                  <a:cubicBezTo>
                    <a:pt x="0" y="6702"/>
                    <a:pt x="469" y="7478"/>
                    <a:pt x="1186" y="7889"/>
                  </a:cubicBezTo>
                  <a:cubicBezTo>
                    <a:pt x="1177" y="7991"/>
                    <a:pt x="1171" y="8094"/>
                    <a:pt x="1171" y="8196"/>
                  </a:cubicBezTo>
                  <a:cubicBezTo>
                    <a:pt x="1171" y="9488"/>
                    <a:pt x="1870" y="10687"/>
                    <a:pt x="3137" y="11573"/>
                  </a:cubicBezTo>
                  <a:cubicBezTo>
                    <a:pt x="4340" y="12415"/>
                    <a:pt x="5928" y="12881"/>
                    <a:pt x="7611" y="12881"/>
                  </a:cubicBezTo>
                  <a:cubicBezTo>
                    <a:pt x="9293" y="12881"/>
                    <a:pt x="10883" y="12415"/>
                    <a:pt x="12086" y="11573"/>
                  </a:cubicBezTo>
                  <a:cubicBezTo>
                    <a:pt x="13353" y="10687"/>
                    <a:pt x="14050" y="9488"/>
                    <a:pt x="14050" y="8196"/>
                  </a:cubicBezTo>
                  <a:cubicBezTo>
                    <a:pt x="14050" y="8094"/>
                    <a:pt x="14046" y="7991"/>
                    <a:pt x="14037" y="7889"/>
                  </a:cubicBezTo>
                  <a:cubicBezTo>
                    <a:pt x="14754" y="7478"/>
                    <a:pt x="15223" y="6702"/>
                    <a:pt x="15223" y="5856"/>
                  </a:cubicBezTo>
                  <a:cubicBezTo>
                    <a:pt x="15223" y="4565"/>
                    <a:pt x="14172" y="3514"/>
                    <a:pt x="12881" y="3514"/>
                  </a:cubicBezTo>
                  <a:cubicBezTo>
                    <a:pt x="12212" y="3514"/>
                    <a:pt x="11589" y="3797"/>
                    <a:pt x="11152" y="4276"/>
                  </a:cubicBezTo>
                  <a:cubicBezTo>
                    <a:pt x="10330" y="3885"/>
                    <a:pt x="9396" y="3636"/>
                    <a:pt x="8412" y="3549"/>
                  </a:cubicBezTo>
                  <a:lnTo>
                    <a:pt x="9153" y="1327"/>
                  </a:lnTo>
                  <a:lnTo>
                    <a:pt x="10540" y="1789"/>
                  </a:lnTo>
                  <a:cubicBezTo>
                    <a:pt x="10556" y="2742"/>
                    <a:pt x="11338" y="3514"/>
                    <a:pt x="12295" y="3514"/>
                  </a:cubicBezTo>
                  <a:cubicBezTo>
                    <a:pt x="13263" y="3514"/>
                    <a:pt x="14052" y="2725"/>
                    <a:pt x="14052" y="1757"/>
                  </a:cubicBezTo>
                  <a:cubicBezTo>
                    <a:pt x="14052" y="790"/>
                    <a:pt x="13263" y="1"/>
                    <a:pt x="12295" y="1"/>
                  </a:cubicBezTo>
                  <a:cubicBezTo>
                    <a:pt x="11732" y="1"/>
                    <a:pt x="11232" y="268"/>
                    <a:pt x="10910" y="678"/>
                  </a:cubicBezTo>
                  <a:lnTo>
                    <a:pt x="8968" y="31"/>
                  </a:lnTo>
                  <a:cubicBezTo>
                    <a:pt x="8906" y="10"/>
                    <a:pt x="8844" y="0"/>
                    <a:pt x="8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74"/>
            <p:cNvSpPr/>
            <p:nvPr/>
          </p:nvSpPr>
          <p:spPr>
            <a:xfrm>
              <a:off x="6748992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1" y="1"/>
                  </a:moveTo>
                  <a:cubicBezTo>
                    <a:pt x="526" y="1"/>
                    <a:pt x="0" y="525"/>
                    <a:pt x="0" y="1170"/>
                  </a:cubicBezTo>
                  <a:cubicBezTo>
                    <a:pt x="0" y="1816"/>
                    <a:pt x="526" y="2341"/>
                    <a:pt x="1171" y="2341"/>
                  </a:cubicBezTo>
                  <a:cubicBezTo>
                    <a:pt x="1817" y="2341"/>
                    <a:pt x="2342" y="1816"/>
                    <a:pt x="2342" y="1170"/>
                  </a:cubicBezTo>
                  <a:cubicBezTo>
                    <a:pt x="2342" y="525"/>
                    <a:pt x="1817" y="1"/>
                    <a:pt x="11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74"/>
            <p:cNvSpPr/>
            <p:nvPr/>
          </p:nvSpPr>
          <p:spPr>
            <a:xfrm>
              <a:off x="6846703" y="2768030"/>
              <a:ext cx="48898" cy="48878"/>
            </a:xfrm>
            <a:custGeom>
              <a:rect b="b" l="l" r="r" t="t"/>
              <a:pathLst>
                <a:path extrusionOk="0" h="2342" w="2343">
                  <a:moveTo>
                    <a:pt x="1172" y="1"/>
                  </a:moveTo>
                  <a:cubicBezTo>
                    <a:pt x="526" y="1"/>
                    <a:pt x="1" y="525"/>
                    <a:pt x="1" y="1170"/>
                  </a:cubicBezTo>
                  <a:cubicBezTo>
                    <a:pt x="1" y="1816"/>
                    <a:pt x="526" y="2341"/>
                    <a:pt x="1172" y="2341"/>
                  </a:cubicBezTo>
                  <a:cubicBezTo>
                    <a:pt x="1818" y="2341"/>
                    <a:pt x="2343" y="1816"/>
                    <a:pt x="2343" y="1170"/>
                  </a:cubicBezTo>
                  <a:cubicBezTo>
                    <a:pt x="2343" y="525"/>
                    <a:pt x="1818" y="1"/>
                    <a:pt x="11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74"/>
            <p:cNvSpPr/>
            <p:nvPr/>
          </p:nvSpPr>
          <p:spPr>
            <a:xfrm>
              <a:off x="6759469" y="2841323"/>
              <a:ext cx="125658" cy="35938"/>
            </a:xfrm>
            <a:custGeom>
              <a:rect b="b" l="l" r="r" t="t"/>
              <a:pathLst>
                <a:path extrusionOk="0" h="1722" w="6021">
                  <a:moveTo>
                    <a:pt x="670" y="0"/>
                  </a:moveTo>
                  <a:cubicBezTo>
                    <a:pt x="455" y="0"/>
                    <a:pt x="249" y="119"/>
                    <a:pt x="146" y="324"/>
                  </a:cubicBezTo>
                  <a:cubicBezTo>
                    <a:pt x="1" y="614"/>
                    <a:pt x="117" y="965"/>
                    <a:pt x="407" y="1110"/>
                  </a:cubicBezTo>
                  <a:cubicBezTo>
                    <a:pt x="1223" y="1516"/>
                    <a:pt x="2116" y="1722"/>
                    <a:pt x="3011" y="1722"/>
                  </a:cubicBezTo>
                  <a:cubicBezTo>
                    <a:pt x="3905" y="1722"/>
                    <a:pt x="4800" y="1518"/>
                    <a:pt x="5614" y="1110"/>
                  </a:cubicBezTo>
                  <a:cubicBezTo>
                    <a:pt x="5904" y="965"/>
                    <a:pt x="6021" y="614"/>
                    <a:pt x="5875" y="324"/>
                  </a:cubicBezTo>
                  <a:cubicBezTo>
                    <a:pt x="5774" y="119"/>
                    <a:pt x="5567" y="0"/>
                    <a:pt x="5352" y="0"/>
                  </a:cubicBezTo>
                  <a:cubicBezTo>
                    <a:pt x="5264" y="0"/>
                    <a:pt x="5174" y="20"/>
                    <a:pt x="5090" y="62"/>
                  </a:cubicBezTo>
                  <a:cubicBezTo>
                    <a:pt x="4439" y="388"/>
                    <a:pt x="3725" y="551"/>
                    <a:pt x="3011" y="551"/>
                  </a:cubicBezTo>
                  <a:cubicBezTo>
                    <a:pt x="2296" y="551"/>
                    <a:pt x="1582" y="388"/>
                    <a:pt x="931" y="62"/>
                  </a:cubicBezTo>
                  <a:cubicBezTo>
                    <a:pt x="847" y="20"/>
                    <a:pt x="758" y="0"/>
                    <a:pt x="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099" name="Google Shape;11099;p74"/>
          <p:cNvGrpSpPr/>
          <p:nvPr/>
        </p:nvGrpSpPr>
        <p:grpSpPr>
          <a:xfrm>
            <a:off x="7908242" y="3238780"/>
            <a:ext cx="407411" cy="407411"/>
            <a:chOff x="2964567" y="2571753"/>
            <a:chExt cx="417045" cy="417045"/>
          </a:xfrm>
        </p:grpSpPr>
        <p:sp>
          <p:nvSpPr>
            <p:cNvPr id="11100" name="Google Shape;11100;p74"/>
            <p:cNvSpPr/>
            <p:nvPr/>
          </p:nvSpPr>
          <p:spPr>
            <a:xfrm>
              <a:off x="2964567" y="2571753"/>
              <a:ext cx="417045" cy="417045"/>
            </a:xfrm>
            <a:custGeom>
              <a:rect b="b" l="l" r="r" t="t"/>
              <a:pathLst>
                <a:path extrusionOk="0" h="19983" w="19983">
                  <a:moveTo>
                    <a:pt x="9992" y="1170"/>
                  </a:moveTo>
                  <a:cubicBezTo>
                    <a:pt x="14855" y="1170"/>
                    <a:pt x="18812" y="4866"/>
                    <a:pt x="18812" y="9405"/>
                  </a:cubicBezTo>
                  <a:cubicBezTo>
                    <a:pt x="18812" y="13925"/>
                    <a:pt x="14855" y="17601"/>
                    <a:pt x="9992" y="17601"/>
                  </a:cubicBezTo>
                  <a:cubicBezTo>
                    <a:pt x="9111" y="17601"/>
                    <a:pt x="8240" y="17481"/>
                    <a:pt x="7407" y="17242"/>
                  </a:cubicBezTo>
                  <a:cubicBezTo>
                    <a:pt x="7354" y="17226"/>
                    <a:pt x="7299" y="17218"/>
                    <a:pt x="7245" y="17218"/>
                  </a:cubicBezTo>
                  <a:cubicBezTo>
                    <a:pt x="7153" y="17218"/>
                    <a:pt x="7062" y="17240"/>
                    <a:pt x="6979" y="17282"/>
                  </a:cubicBezTo>
                  <a:lnTo>
                    <a:pt x="4723" y="18439"/>
                  </a:lnTo>
                  <a:lnTo>
                    <a:pt x="4723" y="16262"/>
                  </a:lnTo>
                  <a:cubicBezTo>
                    <a:pt x="4723" y="16078"/>
                    <a:pt x="4637" y="15904"/>
                    <a:pt x="4490" y="15793"/>
                  </a:cubicBezTo>
                  <a:cubicBezTo>
                    <a:pt x="2381" y="14208"/>
                    <a:pt x="1171" y="11880"/>
                    <a:pt x="1171" y="9405"/>
                  </a:cubicBezTo>
                  <a:cubicBezTo>
                    <a:pt x="1171" y="4866"/>
                    <a:pt x="5129" y="1170"/>
                    <a:pt x="9992" y="1170"/>
                  </a:cubicBezTo>
                  <a:close/>
                  <a:moveTo>
                    <a:pt x="9992" y="1"/>
                  </a:moveTo>
                  <a:cubicBezTo>
                    <a:pt x="4575" y="1"/>
                    <a:pt x="0" y="4153"/>
                    <a:pt x="0" y="9407"/>
                  </a:cubicBezTo>
                  <a:cubicBezTo>
                    <a:pt x="0" y="12221"/>
                    <a:pt x="1359" y="14795"/>
                    <a:pt x="3552" y="16548"/>
                  </a:cubicBezTo>
                  <a:lnTo>
                    <a:pt x="3552" y="19396"/>
                  </a:lnTo>
                  <a:cubicBezTo>
                    <a:pt x="3552" y="19602"/>
                    <a:pt x="3659" y="19791"/>
                    <a:pt x="3832" y="19897"/>
                  </a:cubicBezTo>
                  <a:cubicBezTo>
                    <a:pt x="3925" y="19953"/>
                    <a:pt x="4031" y="19982"/>
                    <a:pt x="4138" y="19982"/>
                  </a:cubicBezTo>
                  <a:cubicBezTo>
                    <a:pt x="4229" y="19982"/>
                    <a:pt x="4320" y="19961"/>
                    <a:pt x="4405" y="19918"/>
                  </a:cubicBezTo>
                  <a:lnTo>
                    <a:pt x="7310" y="18429"/>
                  </a:lnTo>
                  <a:cubicBezTo>
                    <a:pt x="8180" y="18657"/>
                    <a:pt x="9081" y="18772"/>
                    <a:pt x="9992" y="18772"/>
                  </a:cubicBezTo>
                  <a:cubicBezTo>
                    <a:pt x="15500" y="18772"/>
                    <a:pt x="19983" y="14570"/>
                    <a:pt x="19983" y="9407"/>
                  </a:cubicBezTo>
                  <a:cubicBezTo>
                    <a:pt x="19983" y="4151"/>
                    <a:pt x="15405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74"/>
            <p:cNvSpPr/>
            <p:nvPr/>
          </p:nvSpPr>
          <p:spPr>
            <a:xfrm>
              <a:off x="3037777" y="2694715"/>
              <a:ext cx="270642" cy="146633"/>
            </a:xfrm>
            <a:custGeom>
              <a:rect b="b" l="l" r="r" t="t"/>
              <a:pathLst>
                <a:path extrusionOk="0" h="7026" w="12968">
                  <a:moveTo>
                    <a:pt x="5362" y="1463"/>
                  </a:moveTo>
                  <a:lnTo>
                    <a:pt x="7241" y="3341"/>
                  </a:lnTo>
                  <a:cubicBezTo>
                    <a:pt x="7353" y="3454"/>
                    <a:pt x="7503" y="3513"/>
                    <a:pt x="7655" y="3513"/>
                  </a:cubicBezTo>
                  <a:cubicBezTo>
                    <a:pt x="7744" y="3513"/>
                    <a:pt x="7833" y="3493"/>
                    <a:pt x="7917" y="3451"/>
                  </a:cubicBezTo>
                  <a:lnTo>
                    <a:pt x="10216" y="2303"/>
                  </a:lnTo>
                  <a:lnTo>
                    <a:pt x="7605" y="5565"/>
                  </a:lnTo>
                  <a:lnTo>
                    <a:pt x="5726" y="3685"/>
                  </a:lnTo>
                  <a:cubicBezTo>
                    <a:pt x="5614" y="3573"/>
                    <a:pt x="5463" y="3514"/>
                    <a:pt x="5311" y="3514"/>
                  </a:cubicBezTo>
                  <a:cubicBezTo>
                    <a:pt x="5223" y="3514"/>
                    <a:pt x="5133" y="3534"/>
                    <a:pt x="5051" y="3575"/>
                  </a:cubicBezTo>
                  <a:lnTo>
                    <a:pt x="2751" y="4725"/>
                  </a:lnTo>
                  <a:lnTo>
                    <a:pt x="2751" y="4725"/>
                  </a:lnTo>
                  <a:lnTo>
                    <a:pt x="5362" y="1463"/>
                  </a:lnTo>
                  <a:close/>
                  <a:moveTo>
                    <a:pt x="5312" y="1"/>
                  </a:moveTo>
                  <a:cubicBezTo>
                    <a:pt x="5302" y="1"/>
                    <a:pt x="5291" y="1"/>
                    <a:pt x="5281" y="2"/>
                  </a:cubicBezTo>
                  <a:cubicBezTo>
                    <a:pt x="5114" y="12"/>
                    <a:pt x="4959" y="92"/>
                    <a:pt x="4856" y="221"/>
                  </a:cubicBezTo>
                  <a:lnTo>
                    <a:pt x="172" y="6075"/>
                  </a:lnTo>
                  <a:cubicBezTo>
                    <a:pt x="0" y="6290"/>
                    <a:pt x="2" y="6595"/>
                    <a:pt x="174" y="6809"/>
                  </a:cubicBezTo>
                  <a:cubicBezTo>
                    <a:pt x="288" y="6950"/>
                    <a:pt x="457" y="7026"/>
                    <a:pt x="630" y="7026"/>
                  </a:cubicBezTo>
                  <a:cubicBezTo>
                    <a:pt x="719" y="7026"/>
                    <a:pt x="808" y="7006"/>
                    <a:pt x="892" y="6964"/>
                  </a:cubicBezTo>
                  <a:lnTo>
                    <a:pt x="5198" y="4811"/>
                  </a:lnTo>
                  <a:lnTo>
                    <a:pt x="7241" y="6855"/>
                  </a:lnTo>
                  <a:cubicBezTo>
                    <a:pt x="7349" y="6964"/>
                    <a:pt x="7496" y="7026"/>
                    <a:pt x="7650" y="7026"/>
                  </a:cubicBezTo>
                  <a:cubicBezTo>
                    <a:pt x="7662" y="7026"/>
                    <a:pt x="7674" y="7025"/>
                    <a:pt x="7687" y="7024"/>
                  </a:cubicBezTo>
                  <a:cubicBezTo>
                    <a:pt x="7853" y="7016"/>
                    <a:pt x="8007" y="6936"/>
                    <a:pt x="8111" y="6807"/>
                  </a:cubicBezTo>
                  <a:lnTo>
                    <a:pt x="12795" y="951"/>
                  </a:lnTo>
                  <a:cubicBezTo>
                    <a:pt x="12967" y="737"/>
                    <a:pt x="12965" y="431"/>
                    <a:pt x="12792" y="219"/>
                  </a:cubicBezTo>
                  <a:cubicBezTo>
                    <a:pt x="12679" y="78"/>
                    <a:pt x="12510" y="1"/>
                    <a:pt x="12337" y="1"/>
                  </a:cubicBezTo>
                  <a:cubicBezTo>
                    <a:pt x="12249" y="1"/>
                    <a:pt x="12159" y="21"/>
                    <a:pt x="12075" y="63"/>
                  </a:cubicBezTo>
                  <a:lnTo>
                    <a:pt x="7770" y="2216"/>
                  </a:lnTo>
                  <a:lnTo>
                    <a:pt x="5726" y="173"/>
                  </a:lnTo>
                  <a:cubicBezTo>
                    <a:pt x="5617" y="62"/>
                    <a:pt x="5467" y="1"/>
                    <a:pt x="53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2" name="Google Shape;11102;p74"/>
          <p:cNvGrpSpPr/>
          <p:nvPr/>
        </p:nvGrpSpPr>
        <p:grpSpPr>
          <a:xfrm>
            <a:off x="1922414" y="3815897"/>
            <a:ext cx="407391" cy="286470"/>
            <a:chOff x="3476576" y="2633631"/>
            <a:chExt cx="417024" cy="293244"/>
          </a:xfrm>
        </p:grpSpPr>
        <p:sp>
          <p:nvSpPr>
            <p:cNvPr id="11103" name="Google Shape;11103;p74"/>
            <p:cNvSpPr/>
            <p:nvPr/>
          </p:nvSpPr>
          <p:spPr>
            <a:xfrm>
              <a:off x="3476576" y="2633631"/>
              <a:ext cx="417024" cy="293244"/>
            </a:xfrm>
            <a:custGeom>
              <a:rect b="b" l="l" r="r" t="t"/>
              <a:pathLst>
                <a:path extrusionOk="0" h="14051" w="19982">
                  <a:moveTo>
                    <a:pt x="17056" y="1172"/>
                  </a:moveTo>
                  <a:cubicBezTo>
                    <a:pt x="18023" y="1172"/>
                    <a:pt x="18811" y="1961"/>
                    <a:pt x="18811" y="2929"/>
                  </a:cubicBezTo>
                  <a:lnTo>
                    <a:pt x="18811" y="11124"/>
                  </a:lnTo>
                  <a:cubicBezTo>
                    <a:pt x="18811" y="12092"/>
                    <a:pt x="18023" y="12881"/>
                    <a:pt x="17056" y="12881"/>
                  </a:cubicBezTo>
                  <a:lnTo>
                    <a:pt x="2927" y="12881"/>
                  </a:lnTo>
                  <a:cubicBezTo>
                    <a:pt x="1959" y="12881"/>
                    <a:pt x="1172" y="12092"/>
                    <a:pt x="1172" y="11124"/>
                  </a:cubicBezTo>
                  <a:lnTo>
                    <a:pt x="1172" y="2929"/>
                  </a:lnTo>
                  <a:cubicBezTo>
                    <a:pt x="1172" y="1961"/>
                    <a:pt x="1959" y="1172"/>
                    <a:pt x="2927" y="1172"/>
                  </a:cubicBezTo>
                  <a:close/>
                  <a:moveTo>
                    <a:pt x="2927" y="1"/>
                  </a:moveTo>
                  <a:cubicBezTo>
                    <a:pt x="1313" y="1"/>
                    <a:pt x="1" y="1315"/>
                    <a:pt x="1" y="2929"/>
                  </a:cubicBezTo>
                  <a:lnTo>
                    <a:pt x="1" y="11124"/>
                  </a:lnTo>
                  <a:cubicBezTo>
                    <a:pt x="1" y="12738"/>
                    <a:pt x="1313" y="14050"/>
                    <a:pt x="2927" y="14050"/>
                  </a:cubicBezTo>
                  <a:lnTo>
                    <a:pt x="17056" y="14050"/>
                  </a:lnTo>
                  <a:cubicBezTo>
                    <a:pt x="18669" y="14050"/>
                    <a:pt x="19982" y="12738"/>
                    <a:pt x="19982" y="11124"/>
                  </a:cubicBezTo>
                  <a:lnTo>
                    <a:pt x="19982" y="2929"/>
                  </a:lnTo>
                  <a:cubicBezTo>
                    <a:pt x="19982" y="1315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74"/>
            <p:cNvSpPr/>
            <p:nvPr/>
          </p:nvSpPr>
          <p:spPr>
            <a:xfrm>
              <a:off x="3636206" y="2706945"/>
              <a:ext cx="122194" cy="146633"/>
            </a:xfrm>
            <a:custGeom>
              <a:rect b="b" l="l" r="r" t="t"/>
              <a:pathLst>
                <a:path extrusionOk="0" h="7026" w="5855">
                  <a:moveTo>
                    <a:pt x="1172" y="1643"/>
                  </a:moveTo>
                  <a:lnTo>
                    <a:pt x="4165" y="3514"/>
                  </a:lnTo>
                  <a:lnTo>
                    <a:pt x="1172" y="5384"/>
                  </a:lnTo>
                  <a:lnTo>
                    <a:pt x="1172" y="1643"/>
                  </a:lnTo>
                  <a:close/>
                  <a:moveTo>
                    <a:pt x="586" y="0"/>
                  </a:moveTo>
                  <a:cubicBezTo>
                    <a:pt x="489" y="0"/>
                    <a:pt x="391" y="25"/>
                    <a:pt x="302" y="74"/>
                  </a:cubicBezTo>
                  <a:cubicBezTo>
                    <a:pt x="116" y="178"/>
                    <a:pt x="1" y="373"/>
                    <a:pt x="1" y="587"/>
                  </a:cubicBezTo>
                  <a:lnTo>
                    <a:pt x="1" y="6440"/>
                  </a:lnTo>
                  <a:cubicBezTo>
                    <a:pt x="1" y="6653"/>
                    <a:pt x="116" y="6849"/>
                    <a:pt x="302" y="6953"/>
                  </a:cubicBezTo>
                  <a:cubicBezTo>
                    <a:pt x="389" y="7001"/>
                    <a:pt x="487" y="7026"/>
                    <a:pt x="585" y="7026"/>
                  </a:cubicBezTo>
                  <a:cubicBezTo>
                    <a:pt x="693" y="7026"/>
                    <a:pt x="801" y="6997"/>
                    <a:pt x="896" y="6937"/>
                  </a:cubicBezTo>
                  <a:lnTo>
                    <a:pt x="5580" y="4010"/>
                  </a:lnTo>
                  <a:cubicBezTo>
                    <a:pt x="5750" y="3903"/>
                    <a:pt x="5854" y="3714"/>
                    <a:pt x="5854" y="3513"/>
                  </a:cubicBezTo>
                  <a:cubicBezTo>
                    <a:pt x="5854" y="3311"/>
                    <a:pt x="5750" y="3123"/>
                    <a:pt x="5580" y="3017"/>
                  </a:cubicBezTo>
                  <a:lnTo>
                    <a:pt x="896" y="90"/>
                  </a:lnTo>
                  <a:cubicBezTo>
                    <a:pt x="801" y="30"/>
                    <a:pt x="694" y="0"/>
                    <a:pt x="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5" name="Google Shape;11105;p74"/>
          <p:cNvGrpSpPr/>
          <p:nvPr/>
        </p:nvGrpSpPr>
        <p:grpSpPr>
          <a:xfrm>
            <a:off x="2538746" y="3755508"/>
            <a:ext cx="407411" cy="407248"/>
            <a:chOff x="3988564" y="2571836"/>
            <a:chExt cx="417045" cy="416878"/>
          </a:xfrm>
        </p:grpSpPr>
        <p:sp>
          <p:nvSpPr>
            <p:cNvPr id="11106" name="Google Shape;11106;p74"/>
            <p:cNvSpPr/>
            <p:nvPr/>
          </p:nvSpPr>
          <p:spPr>
            <a:xfrm>
              <a:off x="4090678" y="2650431"/>
              <a:ext cx="213124" cy="259268"/>
            </a:xfrm>
            <a:custGeom>
              <a:rect b="b" l="l" r="r" t="t"/>
              <a:pathLst>
                <a:path extrusionOk="0" h="12423" w="10212">
                  <a:moveTo>
                    <a:pt x="4938" y="1172"/>
                  </a:moveTo>
                  <a:cubicBezTo>
                    <a:pt x="7267" y="1172"/>
                    <a:pt x="8610" y="2621"/>
                    <a:pt x="8610" y="3081"/>
                  </a:cubicBezTo>
                  <a:cubicBezTo>
                    <a:pt x="8610" y="3348"/>
                    <a:pt x="8308" y="3471"/>
                    <a:pt x="8102" y="3471"/>
                  </a:cubicBezTo>
                  <a:cubicBezTo>
                    <a:pt x="7867" y="3471"/>
                    <a:pt x="7733" y="3357"/>
                    <a:pt x="7407" y="3026"/>
                  </a:cubicBezTo>
                  <a:cubicBezTo>
                    <a:pt x="6933" y="2541"/>
                    <a:pt x="6282" y="1879"/>
                    <a:pt x="4821" y="1879"/>
                  </a:cubicBezTo>
                  <a:cubicBezTo>
                    <a:pt x="4177" y="1879"/>
                    <a:pt x="3602" y="2046"/>
                    <a:pt x="3162" y="2362"/>
                  </a:cubicBezTo>
                  <a:cubicBezTo>
                    <a:pt x="2687" y="2700"/>
                    <a:pt x="2417" y="3188"/>
                    <a:pt x="2417" y="3701"/>
                  </a:cubicBezTo>
                  <a:cubicBezTo>
                    <a:pt x="2417" y="4145"/>
                    <a:pt x="2603" y="4758"/>
                    <a:pt x="3491" y="5152"/>
                  </a:cubicBezTo>
                  <a:cubicBezTo>
                    <a:pt x="3997" y="5378"/>
                    <a:pt x="4646" y="5506"/>
                    <a:pt x="5334" y="5642"/>
                  </a:cubicBezTo>
                  <a:cubicBezTo>
                    <a:pt x="7566" y="6081"/>
                    <a:pt x="9029" y="6514"/>
                    <a:pt x="9029" y="8449"/>
                  </a:cubicBezTo>
                  <a:cubicBezTo>
                    <a:pt x="9029" y="8455"/>
                    <a:pt x="9029" y="8464"/>
                    <a:pt x="9029" y="8478"/>
                  </a:cubicBezTo>
                  <a:cubicBezTo>
                    <a:pt x="9035" y="8646"/>
                    <a:pt x="9028" y="9518"/>
                    <a:pt x="8347" y="10222"/>
                  </a:cubicBezTo>
                  <a:cubicBezTo>
                    <a:pt x="7688" y="10903"/>
                    <a:pt x="6597" y="11248"/>
                    <a:pt x="5102" y="11252"/>
                  </a:cubicBezTo>
                  <a:cubicBezTo>
                    <a:pt x="2240" y="11250"/>
                    <a:pt x="1171" y="9891"/>
                    <a:pt x="1171" y="9033"/>
                  </a:cubicBezTo>
                  <a:cubicBezTo>
                    <a:pt x="1171" y="8780"/>
                    <a:pt x="1518" y="8672"/>
                    <a:pt x="1656" y="8672"/>
                  </a:cubicBezTo>
                  <a:cubicBezTo>
                    <a:pt x="1844" y="8672"/>
                    <a:pt x="2005" y="8837"/>
                    <a:pt x="2327" y="9212"/>
                  </a:cubicBezTo>
                  <a:cubicBezTo>
                    <a:pt x="2843" y="9813"/>
                    <a:pt x="3551" y="10636"/>
                    <a:pt x="5095" y="10636"/>
                  </a:cubicBezTo>
                  <a:cubicBezTo>
                    <a:pt x="6363" y="10636"/>
                    <a:pt x="7727" y="9881"/>
                    <a:pt x="7727" y="8612"/>
                  </a:cubicBezTo>
                  <a:cubicBezTo>
                    <a:pt x="7727" y="7951"/>
                    <a:pt x="7363" y="7445"/>
                    <a:pt x="6647" y="7109"/>
                  </a:cubicBezTo>
                  <a:cubicBezTo>
                    <a:pt x="6130" y="6866"/>
                    <a:pt x="5472" y="6726"/>
                    <a:pt x="4773" y="6578"/>
                  </a:cubicBezTo>
                  <a:cubicBezTo>
                    <a:pt x="2620" y="6120"/>
                    <a:pt x="1209" y="5683"/>
                    <a:pt x="1209" y="3859"/>
                  </a:cubicBezTo>
                  <a:cubicBezTo>
                    <a:pt x="1209" y="2893"/>
                    <a:pt x="1667" y="2191"/>
                    <a:pt x="2606" y="1711"/>
                  </a:cubicBezTo>
                  <a:cubicBezTo>
                    <a:pt x="3388" y="1313"/>
                    <a:pt x="4350" y="1172"/>
                    <a:pt x="4938" y="1172"/>
                  </a:cubicBezTo>
                  <a:close/>
                  <a:moveTo>
                    <a:pt x="4938" y="1"/>
                  </a:moveTo>
                  <a:cubicBezTo>
                    <a:pt x="2944" y="1"/>
                    <a:pt x="39" y="991"/>
                    <a:pt x="39" y="3861"/>
                  </a:cubicBezTo>
                  <a:cubicBezTo>
                    <a:pt x="39" y="5149"/>
                    <a:pt x="579" y="6129"/>
                    <a:pt x="1644" y="6772"/>
                  </a:cubicBezTo>
                  <a:cubicBezTo>
                    <a:pt x="2505" y="7293"/>
                    <a:pt x="3581" y="7523"/>
                    <a:pt x="4529" y="7724"/>
                  </a:cubicBezTo>
                  <a:cubicBezTo>
                    <a:pt x="5159" y="7857"/>
                    <a:pt x="5755" y="7984"/>
                    <a:pt x="6149" y="8170"/>
                  </a:cubicBezTo>
                  <a:cubicBezTo>
                    <a:pt x="6556" y="8359"/>
                    <a:pt x="6556" y="8518"/>
                    <a:pt x="6556" y="8612"/>
                  </a:cubicBezTo>
                  <a:cubicBezTo>
                    <a:pt x="6556" y="9100"/>
                    <a:pt x="5785" y="9465"/>
                    <a:pt x="5095" y="9465"/>
                  </a:cubicBezTo>
                  <a:cubicBezTo>
                    <a:pt x="4089" y="9465"/>
                    <a:pt x="3664" y="8971"/>
                    <a:pt x="3215" y="8449"/>
                  </a:cubicBezTo>
                  <a:cubicBezTo>
                    <a:pt x="2833" y="8005"/>
                    <a:pt x="2401" y="7501"/>
                    <a:pt x="1656" y="7501"/>
                  </a:cubicBezTo>
                  <a:cubicBezTo>
                    <a:pt x="860" y="7501"/>
                    <a:pt x="0" y="8087"/>
                    <a:pt x="0" y="9035"/>
                  </a:cubicBezTo>
                  <a:cubicBezTo>
                    <a:pt x="0" y="10459"/>
                    <a:pt x="1462" y="12423"/>
                    <a:pt x="5104" y="12423"/>
                  </a:cubicBezTo>
                  <a:cubicBezTo>
                    <a:pt x="6926" y="12419"/>
                    <a:pt x="8301" y="11954"/>
                    <a:pt x="9187" y="11036"/>
                  </a:cubicBezTo>
                  <a:cubicBezTo>
                    <a:pt x="10167" y="10024"/>
                    <a:pt x="10211" y="8803"/>
                    <a:pt x="10200" y="8442"/>
                  </a:cubicBezTo>
                  <a:cubicBezTo>
                    <a:pt x="10199" y="7101"/>
                    <a:pt x="9638" y="6090"/>
                    <a:pt x="8536" y="5435"/>
                  </a:cubicBezTo>
                  <a:cubicBezTo>
                    <a:pt x="7642" y="4904"/>
                    <a:pt x="6537" y="4685"/>
                    <a:pt x="5560" y="4492"/>
                  </a:cubicBezTo>
                  <a:cubicBezTo>
                    <a:pt x="4939" y="4370"/>
                    <a:pt x="4354" y="4255"/>
                    <a:pt x="3966" y="4084"/>
                  </a:cubicBezTo>
                  <a:cubicBezTo>
                    <a:pt x="3588" y="3916"/>
                    <a:pt x="3588" y="3781"/>
                    <a:pt x="3588" y="3703"/>
                  </a:cubicBezTo>
                  <a:cubicBezTo>
                    <a:pt x="3588" y="3429"/>
                    <a:pt x="4016" y="3050"/>
                    <a:pt x="4821" y="3050"/>
                  </a:cubicBezTo>
                  <a:cubicBezTo>
                    <a:pt x="5790" y="3050"/>
                    <a:pt x="6153" y="3418"/>
                    <a:pt x="6570" y="3847"/>
                  </a:cubicBezTo>
                  <a:cubicBezTo>
                    <a:pt x="6921" y="4202"/>
                    <a:pt x="7354" y="4644"/>
                    <a:pt x="8102" y="4644"/>
                  </a:cubicBezTo>
                  <a:cubicBezTo>
                    <a:pt x="8966" y="4644"/>
                    <a:pt x="9781" y="4016"/>
                    <a:pt x="9781" y="3082"/>
                  </a:cubicBezTo>
                  <a:cubicBezTo>
                    <a:pt x="9781" y="1768"/>
                    <a:pt x="7722" y="1"/>
                    <a:pt x="4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74"/>
            <p:cNvSpPr/>
            <p:nvPr/>
          </p:nvSpPr>
          <p:spPr>
            <a:xfrm>
              <a:off x="3988564" y="2571836"/>
              <a:ext cx="417045" cy="416878"/>
            </a:xfrm>
            <a:custGeom>
              <a:rect b="b" l="l" r="r" t="t"/>
              <a:pathLst>
                <a:path extrusionOk="0" h="19975" w="19983">
                  <a:moveTo>
                    <a:pt x="5465" y="1172"/>
                  </a:moveTo>
                  <a:cubicBezTo>
                    <a:pt x="6229" y="1172"/>
                    <a:pt x="6714" y="1356"/>
                    <a:pt x="7184" y="1548"/>
                  </a:cubicBezTo>
                  <a:cubicBezTo>
                    <a:pt x="7842" y="1820"/>
                    <a:pt x="8120" y="1882"/>
                    <a:pt x="8506" y="1882"/>
                  </a:cubicBezTo>
                  <a:cubicBezTo>
                    <a:pt x="8831" y="1882"/>
                    <a:pt x="9232" y="1838"/>
                    <a:pt x="10000" y="1838"/>
                  </a:cubicBezTo>
                  <a:cubicBezTo>
                    <a:pt x="13275" y="1838"/>
                    <a:pt x="15226" y="3478"/>
                    <a:pt x="16286" y="4855"/>
                  </a:cubicBezTo>
                  <a:cubicBezTo>
                    <a:pt x="17660" y="6641"/>
                    <a:pt x="18149" y="8709"/>
                    <a:pt x="18149" y="9937"/>
                  </a:cubicBezTo>
                  <a:cubicBezTo>
                    <a:pt x="18149" y="11304"/>
                    <a:pt x="17841" y="11405"/>
                    <a:pt x="18414" y="12744"/>
                  </a:cubicBezTo>
                  <a:cubicBezTo>
                    <a:pt x="18610" y="13203"/>
                    <a:pt x="18812" y="13675"/>
                    <a:pt x="18812" y="14565"/>
                  </a:cubicBezTo>
                  <a:cubicBezTo>
                    <a:pt x="18812" y="15702"/>
                    <a:pt x="18373" y="16765"/>
                    <a:pt x="17575" y="17561"/>
                  </a:cubicBezTo>
                  <a:cubicBezTo>
                    <a:pt x="16776" y="18358"/>
                    <a:pt x="15671" y="18803"/>
                    <a:pt x="14546" y="18803"/>
                  </a:cubicBezTo>
                  <a:cubicBezTo>
                    <a:pt x="14544" y="18803"/>
                    <a:pt x="14542" y="18803"/>
                    <a:pt x="14540" y="18803"/>
                  </a:cubicBezTo>
                  <a:lnTo>
                    <a:pt x="14519" y="18803"/>
                  </a:lnTo>
                  <a:cubicBezTo>
                    <a:pt x="13754" y="18803"/>
                    <a:pt x="13270" y="18612"/>
                    <a:pt x="12799" y="18418"/>
                  </a:cubicBezTo>
                  <a:cubicBezTo>
                    <a:pt x="12161" y="18154"/>
                    <a:pt x="11842" y="18085"/>
                    <a:pt x="11520" y="18085"/>
                  </a:cubicBezTo>
                  <a:cubicBezTo>
                    <a:pt x="11167" y="18085"/>
                    <a:pt x="10809" y="18168"/>
                    <a:pt x="10022" y="18168"/>
                  </a:cubicBezTo>
                  <a:cubicBezTo>
                    <a:pt x="6746" y="18168"/>
                    <a:pt x="4785" y="16516"/>
                    <a:pt x="3717" y="15131"/>
                  </a:cubicBezTo>
                  <a:cubicBezTo>
                    <a:pt x="2328" y="13328"/>
                    <a:pt x="1835" y="11257"/>
                    <a:pt x="1835" y="10031"/>
                  </a:cubicBezTo>
                  <a:cubicBezTo>
                    <a:pt x="1835" y="8674"/>
                    <a:pt x="2146" y="8571"/>
                    <a:pt x="1569" y="7222"/>
                  </a:cubicBezTo>
                  <a:cubicBezTo>
                    <a:pt x="1375" y="6765"/>
                    <a:pt x="1173" y="6293"/>
                    <a:pt x="1171" y="5408"/>
                  </a:cubicBezTo>
                  <a:cubicBezTo>
                    <a:pt x="1175" y="3063"/>
                    <a:pt x="3100" y="1172"/>
                    <a:pt x="5465" y="1172"/>
                  </a:cubicBezTo>
                  <a:close/>
                  <a:moveTo>
                    <a:pt x="5465" y="0"/>
                  </a:moveTo>
                  <a:cubicBezTo>
                    <a:pt x="3993" y="0"/>
                    <a:pt x="2617" y="552"/>
                    <a:pt x="1587" y="1582"/>
                  </a:cubicBezTo>
                  <a:cubicBezTo>
                    <a:pt x="566" y="2603"/>
                    <a:pt x="4" y="3960"/>
                    <a:pt x="0" y="5403"/>
                  </a:cubicBezTo>
                  <a:lnTo>
                    <a:pt x="0" y="5414"/>
                  </a:lnTo>
                  <a:cubicBezTo>
                    <a:pt x="2" y="6535"/>
                    <a:pt x="274" y="7170"/>
                    <a:pt x="492" y="7682"/>
                  </a:cubicBezTo>
                  <a:cubicBezTo>
                    <a:pt x="938" y="8725"/>
                    <a:pt x="664" y="8547"/>
                    <a:pt x="664" y="10031"/>
                  </a:cubicBezTo>
                  <a:cubicBezTo>
                    <a:pt x="664" y="11738"/>
                    <a:pt x="1385" y="14023"/>
                    <a:pt x="2790" y="15845"/>
                  </a:cubicBezTo>
                  <a:cubicBezTo>
                    <a:pt x="4019" y="17439"/>
                    <a:pt x="6270" y="19339"/>
                    <a:pt x="10022" y="19339"/>
                  </a:cubicBezTo>
                  <a:cubicBezTo>
                    <a:pt x="10942" y="19339"/>
                    <a:pt x="11234" y="19255"/>
                    <a:pt x="11494" y="19255"/>
                  </a:cubicBezTo>
                  <a:cubicBezTo>
                    <a:pt x="11700" y="19255"/>
                    <a:pt x="11887" y="19308"/>
                    <a:pt x="12353" y="19500"/>
                  </a:cubicBezTo>
                  <a:cubicBezTo>
                    <a:pt x="12875" y="19716"/>
                    <a:pt x="13523" y="19974"/>
                    <a:pt x="14519" y="19974"/>
                  </a:cubicBezTo>
                  <a:lnTo>
                    <a:pt x="14554" y="19974"/>
                  </a:lnTo>
                  <a:cubicBezTo>
                    <a:pt x="15985" y="19974"/>
                    <a:pt x="17386" y="19403"/>
                    <a:pt x="18402" y="18391"/>
                  </a:cubicBezTo>
                  <a:cubicBezTo>
                    <a:pt x="19422" y="17374"/>
                    <a:pt x="19983" y="16015"/>
                    <a:pt x="19983" y="14565"/>
                  </a:cubicBezTo>
                  <a:cubicBezTo>
                    <a:pt x="19983" y="13436"/>
                    <a:pt x="19711" y="12797"/>
                    <a:pt x="19491" y="12284"/>
                  </a:cubicBezTo>
                  <a:cubicBezTo>
                    <a:pt x="19045" y="11243"/>
                    <a:pt x="19320" y="11421"/>
                    <a:pt x="19320" y="9937"/>
                  </a:cubicBezTo>
                  <a:cubicBezTo>
                    <a:pt x="19320" y="8218"/>
                    <a:pt x="18603" y="5946"/>
                    <a:pt x="17213" y="4140"/>
                  </a:cubicBezTo>
                  <a:cubicBezTo>
                    <a:pt x="15994" y="2557"/>
                    <a:pt x="13753" y="667"/>
                    <a:pt x="10000" y="667"/>
                  </a:cubicBezTo>
                  <a:cubicBezTo>
                    <a:pt x="9146" y="667"/>
                    <a:pt x="8785" y="712"/>
                    <a:pt x="8528" y="712"/>
                  </a:cubicBezTo>
                  <a:cubicBezTo>
                    <a:pt x="8261" y="712"/>
                    <a:pt x="8109" y="664"/>
                    <a:pt x="7630" y="466"/>
                  </a:cubicBezTo>
                  <a:cubicBezTo>
                    <a:pt x="7110" y="252"/>
                    <a:pt x="6461" y="0"/>
                    <a:pt x="54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08" name="Google Shape;11108;p74"/>
          <p:cNvGrpSpPr/>
          <p:nvPr/>
        </p:nvGrpSpPr>
        <p:grpSpPr>
          <a:xfrm>
            <a:off x="3155099" y="3755436"/>
            <a:ext cx="407391" cy="407391"/>
            <a:chOff x="4500573" y="2571753"/>
            <a:chExt cx="417024" cy="417024"/>
          </a:xfrm>
        </p:grpSpPr>
        <p:sp>
          <p:nvSpPr>
            <p:cNvPr id="11109" name="Google Shape;11109;p74"/>
            <p:cNvSpPr/>
            <p:nvPr/>
          </p:nvSpPr>
          <p:spPr>
            <a:xfrm>
              <a:off x="4550263" y="2632817"/>
              <a:ext cx="317683" cy="293244"/>
            </a:xfrm>
            <a:custGeom>
              <a:rect b="b" l="l" r="r" t="t"/>
              <a:pathLst>
                <a:path extrusionOk="0" h="14051" w="15222">
                  <a:moveTo>
                    <a:pt x="7616" y="1172"/>
                  </a:moveTo>
                  <a:cubicBezTo>
                    <a:pt x="8529" y="1202"/>
                    <a:pt x="10613" y="1570"/>
                    <a:pt x="10613" y="4280"/>
                  </a:cubicBezTo>
                  <a:cubicBezTo>
                    <a:pt x="10613" y="4791"/>
                    <a:pt x="10565" y="5662"/>
                    <a:pt x="10565" y="5683"/>
                  </a:cubicBezTo>
                  <a:cubicBezTo>
                    <a:pt x="10565" y="6490"/>
                    <a:pt x="11186" y="6530"/>
                    <a:pt x="11312" y="6530"/>
                  </a:cubicBezTo>
                  <a:cubicBezTo>
                    <a:pt x="11563" y="6530"/>
                    <a:pt x="11867" y="6461"/>
                    <a:pt x="12149" y="6399"/>
                  </a:cubicBezTo>
                  <a:lnTo>
                    <a:pt x="12149" y="6399"/>
                  </a:lnTo>
                  <a:cubicBezTo>
                    <a:pt x="11697" y="6589"/>
                    <a:pt x="10875" y="6838"/>
                    <a:pt x="10875" y="7608"/>
                  </a:cubicBezTo>
                  <a:cubicBezTo>
                    <a:pt x="10875" y="9260"/>
                    <a:pt x="12294" y="9897"/>
                    <a:pt x="13233" y="10316"/>
                  </a:cubicBezTo>
                  <a:cubicBezTo>
                    <a:pt x="13419" y="10399"/>
                    <a:pt x="13661" y="10509"/>
                    <a:pt x="13838" y="10608"/>
                  </a:cubicBezTo>
                  <a:cubicBezTo>
                    <a:pt x="13590" y="10652"/>
                    <a:pt x="13247" y="10703"/>
                    <a:pt x="12826" y="10802"/>
                  </a:cubicBezTo>
                  <a:cubicBezTo>
                    <a:pt x="12446" y="10894"/>
                    <a:pt x="12149" y="11195"/>
                    <a:pt x="12067" y="11574"/>
                  </a:cubicBezTo>
                  <a:cubicBezTo>
                    <a:pt x="12058" y="11614"/>
                    <a:pt x="12049" y="11652"/>
                    <a:pt x="12041" y="11683"/>
                  </a:cubicBezTo>
                  <a:cubicBezTo>
                    <a:pt x="11837" y="11646"/>
                    <a:pt x="11549" y="11584"/>
                    <a:pt x="11156" y="11584"/>
                  </a:cubicBezTo>
                  <a:cubicBezTo>
                    <a:pt x="10220" y="11584"/>
                    <a:pt x="9658" y="11968"/>
                    <a:pt x="9161" y="12306"/>
                  </a:cubicBezTo>
                  <a:cubicBezTo>
                    <a:pt x="8711" y="12614"/>
                    <a:pt x="8322" y="12879"/>
                    <a:pt x="7611" y="12881"/>
                  </a:cubicBezTo>
                  <a:cubicBezTo>
                    <a:pt x="6900" y="12879"/>
                    <a:pt x="6511" y="12614"/>
                    <a:pt x="6060" y="12306"/>
                  </a:cubicBezTo>
                  <a:cubicBezTo>
                    <a:pt x="5563" y="11968"/>
                    <a:pt x="5000" y="11584"/>
                    <a:pt x="4064" y="11584"/>
                  </a:cubicBezTo>
                  <a:cubicBezTo>
                    <a:pt x="3671" y="11584"/>
                    <a:pt x="3381" y="11646"/>
                    <a:pt x="3180" y="11683"/>
                  </a:cubicBezTo>
                  <a:cubicBezTo>
                    <a:pt x="3171" y="11652"/>
                    <a:pt x="3164" y="11614"/>
                    <a:pt x="3155" y="11574"/>
                  </a:cubicBezTo>
                  <a:cubicBezTo>
                    <a:pt x="3072" y="11195"/>
                    <a:pt x="2775" y="10894"/>
                    <a:pt x="2394" y="10802"/>
                  </a:cubicBezTo>
                  <a:cubicBezTo>
                    <a:pt x="1973" y="10703"/>
                    <a:pt x="1630" y="10652"/>
                    <a:pt x="1384" y="10608"/>
                  </a:cubicBezTo>
                  <a:cubicBezTo>
                    <a:pt x="1559" y="10509"/>
                    <a:pt x="1803" y="10399"/>
                    <a:pt x="1987" y="10316"/>
                  </a:cubicBezTo>
                  <a:cubicBezTo>
                    <a:pt x="2927" y="9897"/>
                    <a:pt x="4347" y="9260"/>
                    <a:pt x="4347" y="7608"/>
                  </a:cubicBezTo>
                  <a:cubicBezTo>
                    <a:pt x="4347" y="6838"/>
                    <a:pt x="3525" y="6589"/>
                    <a:pt x="3072" y="6399"/>
                  </a:cubicBezTo>
                  <a:lnTo>
                    <a:pt x="3072" y="6399"/>
                  </a:lnTo>
                  <a:cubicBezTo>
                    <a:pt x="3355" y="6461"/>
                    <a:pt x="3657" y="6530"/>
                    <a:pt x="3910" y="6530"/>
                  </a:cubicBezTo>
                  <a:cubicBezTo>
                    <a:pt x="4034" y="6530"/>
                    <a:pt x="4655" y="6490"/>
                    <a:pt x="4655" y="5683"/>
                  </a:cubicBezTo>
                  <a:cubicBezTo>
                    <a:pt x="4655" y="5662"/>
                    <a:pt x="4609" y="4793"/>
                    <a:pt x="4609" y="4280"/>
                  </a:cubicBezTo>
                  <a:cubicBezTo>
                    <a:pt x="4609" y="1558"/>
                    <a:pt x="6698" y="1199"/>
                    <a:pt x="7616" y="1172"/>
                  </a:cubicBezTo>
                  <a:close/>
                  <a:moveTo>
                    <a:pt x="7602" y="1"/>
                  </a:moveTo>
                  <a:cubicBezTo>
                    <a:pt x="7201" y="11"/>
                    <a:pt x="6164" y="98"/>
                    <a:pt x="5219" y="691"/>
                  </a:cubicBezTo>
                  <a:cubicBezTo>
                    <a:pt x="4407" y="1200"/>
                    <a:pt x="3438" y="2237"/>
                    <a:pt x="3438" y="4280"/>
                  </a:cubicBezTo>
                  <a:cubicBezTo>
                    <a:pt x="3438" y="4714"/>
                    <a:pt x="3454" y="5041"/>
                    <a:pt x="3466" y="5288"/>
                  </a:cubicBezTo>
                  <a:cubicBezTo>
                    <a:pt x="3176" y="5225"/>
                    <a:pt x="2914" y="5159"/>
                    <a:pt x="2711" y="5159"/>
                  </a:cubicBezTo>
                  <a:cubicBezTo>
                    <a:pt x="2005" y="5159"/>
                    <a:pt x="1492" y="5593"/>
                    <a:pt x="1492" y="6187"/>
                  </a:cubicBezTo>
                  <a:cubicBezTo>
                    <a:pt x="1492" y="7031"/>
                    <a:pt x="2302" y="7355"/>
                    <a:pt x="2785" y="7547"/>
                  </a:cubicBezTo>
                  <a:cubicBezTo>
                    <a:pt x="2907" y="7595"/>
                    <a:pt x="3077" y="7664"/>
                    <a:pt x="3173" y="7717"/>
                  </a:cubicBezTo>
                  <a:cubicBezTo>
                    <a:pt x="3084" y="8885"/>
                    <a:pt x="1453" y="9124"/>
                    <a:pt x="595" y="9723"/>
                  </a:cubicBezTo>
                  <a:cubicBezTo>
                    <a:pt x="201" y="9999"/>
                    <a:pt x="1" y="10337"/>
                    <a:pt x="1" y="10730"/>
                  </a:cubicBezTo>
                  <a:cubicBezTo>
                    <a:pt x="1" y="11119"/>
                    <a:pt x="194" y="11425"/>
                    <a:pt x="547" y="11590"/>
                  </a:cubicBezTo>
                  <a:cubicBezTo>
                    <a:pt x="892" y="11752"/>
                    <a:pt x="1340" y="11765"/>
                    <a:pt x="2032" y="11920"/>
                  </a:cubicBezTo>
                  <a:cubicBezTo>
                    <a:pt x="2081" y="12138"/>
                    <a:pt x="2134" y="12318"/>
                    <a:pt x="2231" y="12474"/>
                  </a:cubicBezTo>
                  <a:cubicBezTo>
                    <a:pt x="2428" y="12789"/>
                    <a:pt x="2691" y="12874"/>
                    <a:pt x="2981" y="12874"/>
                  </a:cubicBezTo>
                  <a:cubicBezTo>
                    <a:pt x="3325" y="12874"/>
                    <a:pt x="3708" y="12754"/>
                    <a:pt x="4064" y="12754"/>
                  </a:cubicBezTo>
                  <a:cubicBezTo>
                    <a:pt x="4639" y="12754"/>
                    <a:pt x="4975" y="12984"/>
                    <a:pt x="5400" y="13274"/>
                  </a:cubicBezTo>
                  <a:cubicBezTo>
                    <a:pt x="5907" y="13619"/>
                    <a:pt x="6537" y="14050"/>
                    <a:pt x="7609" y="14050"/>
                  </a:cubicBezTo>
                  <a:lnTo>
                    <a:pt x="7611" y="14050"/>
                  </a:lnTo>
                  <a:cubicBezTo>
                    <a:pt x="8683" y="14050"/>
                    <a:pt x="9315" y="13620"/>
                    <a:pt x="9821" y="13274"/>
                  </a:cubicBezTo>
                  <a:cubicBezTo>
                    <a:pt x="10247" y="12984"/>
                    <a:pt x="10581" y="12754"/>
                    <a:pt x="11156" y="12754"/>
                  </a:cubicBezTo>
                  <a:cubicBezTo>
                    <a:pt x="11621" y="12754"/>
                    <a:pt x="11881" y="12881"/>
                    <a:pt x="12228" y="12881"/>
                  </a:cubicBezTo>
                  <a:cubicBezTo>
                    <a:pt x="12647" y="12881"/>
                    <a:pt x="12874" y="12660"/>
                    <a:pt x="12991" y="12474"/>
                  </a:cubicBezTo>
                  <a:cubicBezTo>
                    <a:pt x="13088" y="12318"/>
                    <a:pt x="13139" y="12136"/>
                    <a:pt x="13189" y="11920"/>
                  </a:cubicBezTo>
                  <a:cubicBezTo>
                    <a:pt x="13880" y="11765"/>
                    <a:pt x="14328" y="11752"/>
                    <a:pt x="14673" y="11590"/>
                  </a:cubicBezTo>
                  <a:cubicBezTo>
                    <a:pt x="15027" y="11425"/>
                    <a:pt x="15221" y="11119"/>
                    <a:pt x="15221" y="10730"/>
                  </a:cubicBezTo>
                  <a:cubicBezTo>
                    <a:pt x="15221" y="10337"/>
                    <a:pt x="15020" y="9999"/>
                    <a:pt x="14625" y="9723"/>
                  </a:cubicBezTo>
                  <a:cubicBezTo>
                    <a:pt x="13769" y="9124"/>
                    <a:pt x="12136" y="8885"/>
                    <a:pt x="12048" y="7717"/>
                  </a:cubicBezTo>
                  <a:cubicBezTo>
                    <a:pt x="12143" y="7664"/>
                    <a:pt x="12313" y="7595"/>
                    <a:pt x="12435" y="7547"/>
                  </a:cubicBezTo>
                  <a:cubicBezTo>
                    <a:pt x="12918" y="7355"/>
                    <a:pt x="13728" y="7031"/>
                    <a:pt x="13728" y="6187"/>
                  </a:cubicBezTo>
                  <a:cubicBezTo>
                    <a:pt x="13728" y="5593"/>
                    <a:pt x="13215" y="5159"/>
                    <a:pt x="12509" y="5159"/>
                  </a:cubicBezTo>
                  <a:cubicBezTo>
                    <a:pt x="12306" y="5159"/>
                    <a:pt x="12044" y="5225"/>
                    <a:pt x="11754" y="5288"/>
                  </a:cubicBezTo>
                  <a:cubicBezTo>
                    <a:pt x="11768" y="5041"/>
                    <a:pt x="11782" y="4714"/>
                    <a:pt x="11782" y="4280"/>
                  </a:cubicBezTo>
                  <a:cubicBezTo>
                    <a:pt x="11782" y="2246"/>
                    <a:pt x="10822" y="1211"/>
                    <a:pt x="10017" y="700"/>
                  </a:cubicBezTo>
                  <a:cubicBezTo>
                    <a:pt x="9076" y="105"/>
                    <a:pt x="8037" y="13"/>
                    <a:pt x="7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74"/>
            <p:cNvSpPr/>
            <p:nvPr/>
          </p:nvSpPr>
          <p:spPr>
            <a:xfrm>
              <a:off x="450057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7" y="1172"/>
                  </a:moveTo>
                  <a:cubicBezTo>
                    <a:pt x="17990" y="1172"/>
                    <a:pt x="18812" y="1975"/>
                    <a:pt x="18812" y="2927"/>
                  </a:cubicBezTo>
                  <a:lnTo>
                    <a:pt x="18812" y="17017"/>
                  </a:lnTo>
                  <a:cubicBezTo>
                    <a:pt x="18812" y="17990"/>
                    <a:pt x="17990" y="18811"/>
                    <a:pt x="17017" y="18811"/>
                  </a:cubicBezTo>
                  <a:lnTo>
                    <a:pt x="2966" y="18811"/>
                  </a:lnTo>
                  <a:cubicBezTo>
                    <a:pt x="1993" y="18811"/>
                    <a:pt x="1172" y="17990"/>
                    <a:pt x="1172" y="17017"/>
                  </a:cubicBezTo>
                  <a:lnTo>
                    <a:pt x="1172" y="2927"/>
                  </a:lnTo>
                  <a:cubicBezTo>
                    <a:pt x="1172" y="1975"/>
                    <a:pt x="1993" y="1172"/>
                    <a:pt x="2966" y="1172"/>
                  </a:cubicBezTo>
                  <a:close/>
                  <a:moveTo>
                    <a:pt x="2966" y="1"/>
                  </a:moveTo>
                  <a:cubicBezTo>
                    <a:pt x="1349" y="1"/>
                    <a:pt x="1" y="1310"/>
                    <a:pt x="1" y="2927"/>
                  </a:cubicBezTo>
                  <a:lnTo>
                    <a:pt x="1" y="17015"/>
                  </a:lnTo>
                  <a:cubicBezTo>
                    <a:pt x="1" y="18636"/>
                    <a:pt x="1349" y="19982"/>
                    <a:pt x="2966" y="19982"/>
                  </a:cubicBezTo>
                  <a:lnTo>
                    <a:pt x="17017" y="19982"/>
                  </a:lnTo>
                  <a:cubicBezTo>
                    <a:pt x="18635" y="19982"/>
                    <a:pt x="19982" y="18634"/>
                    <a:pt x="19982" y="17015"/>
                  </a:cubicBezTo>
                  <a:lnTo>
                    <a:pt x="19982" y="2927"/>
                  </a:lnTo>
                  <a:cubicBezTo>
                    <a:pt x="19982" y="1310"/>
                    <a:pt x="18635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11" name="Google Shape;11111;p74"/>
          <p:cNvGrpSpPr/>
          <p:nvPr/>
        </p:nvGrpSpPr>
        <p:grpSpPr>
          <a:xfrm>
            <a:off x="3771431" y="3755436"/>
            <a:ext cx="407391" cy="407391"/>
            <a:chOff x="5012603" y="2571753"/>
            <a:chExt cx="417024" cy="417024"/>
          </a:xfrm>
        </p:grpSpPr>
        <p:sp>
          <p:nvSpPr>
            <p:cNvPr id="11112" name="Google Shape;11112;p74"/>
            <p:cNvSpPr/>
            <p:nvPr/>
          </p:nvSpPr>
          <p:spPr>
            <a:xfrm>
              <a:off x="5133124" y="2631210"/>
              <a:ext cx="180818" cy="300048"/>
            </a:xfrm>
            <a:custGeom>
              <a:rect b="b" l="l" r="r" t="t"/>
              <a:pathLst>
                <a:path extrusionOk="0" h="14377" w="8664">
                  <a:moveTo>
                    <a:pt x="4683" y="1171"/>
                  </a:moveTo>
                  <a:lnTo>
                    <a:pt x="4683" y="3395"/>
                  </a:lnTo>
                  <a:cubicBezTo>
                    <a:pt x="4683" y="3719"/>
                    <a:pt x="4945" y="3980"/>
                    <a:pt x="5269" y="3980"/>
                  </a:cubicBezTo>
                  <a:lnTo>
                    <a:pt x="7493" y="3980"/>
                  </a:lnTo>
                  <a:lnTo>
                    <a:pt x="7493" y="5620"/>
                  </a:lnTo>
                  <a:lnTo>
                    <a:pt x="5269" y="5620"/>
                  </a:lnTo>
                  <a:cubicBezTo>
                    <a:pt x="4945" y="5620"/>
                    <a:pt x="4683" y="5882"/>
                    <a:pt x="4683" y="6206"/>
                  </a:cubicBezTo>
                  <a:lnTo>
                    <a:pt x="4683" y="9859"/>
                  </a:lnTo>
                  <a:cubicBezTo>
                    <a:pt x="4683" y="10227"/>
                    <a:pt x="4706" y="10648"/>
                    <a:pt x="4975" y="10986"/>
                  </a:cubicBezTo>
                  <a:cubicBezTo>
                    <a:pt x="5327" y="11423"/>
                    <a:pt x="5899" y="11474"/>
                    <a:pt x="6299" y="11474"/>
                  </a:cubicBezTo>
                  <a:lnTo>
                    <a:pt x="7494" y="11474"/>
                  </a:lnTo>
                  <a:lnTo>
                    <a:pt x="7494" y="13158"/>
                  </a:lnTo>
                  <a:cubicBezTo>
                    <a:pt x="7137" y="13183"/>
                    <a:pt x="6635" y="13207"/>
                    <a:pt x="6113" y="13207"/>
                  </a:cubicBezTo>
                  <a:cubicBezTo>
                    <a:pt x="3848" y="13207"/>
                    <a:pt x="3044" y="11806"/>
                    <a:pt x="3044" y="10607"/>
                  </a:cubicBezTo>
                  <a:lnTo>
                    <a:pt x="3044" y="6206"/>
                  </a:lnTo>
                  <a:cubicBezTo>
                    <a:pt x="3044" y="5882"/>
                    <a:pt x="2782" y="5620"/>
                    <a:pt x="2460" y="5620"/>
                  </a:cubicBezTo>
                  <a:lnTo>
                    <a:pt x="1172" y="5620"/>
                  </a:lnTo>
                  <a:lnTo>
                    <a:pt x="1172" y="4090"/>
                  </a:lnTo>
                  <a:cubicBezTo>
                    <a:pt x="2035" y="3913"/>
                    <a:pt x="2690" y="3487"/>
                    <a:pt x="3120" y="2820"/>
                  </a:cubicBezTo>
                  <a:cubicBezTo>
                    <a:pt x="3463" y="2289"/>
                    <a:pt x="3608" y="1697"/>
                    <a:pt x="3703" y="1171"/>
                  </a:cubicBezTo>
                  <a:close/>
                  <a:moveTo>
                    <a:pt x="3208" y="0"/>
                  </a:moveTo>
                  <a:cubicBezTo>
                    <a:pt x="2922" y="0"/>
                    <a:pt x="2677" y="207"/>
                    <a:pt x="2631" y="490"/>
                  </a:cubicBezTo>
                  <a:cubicBezTo>
                    <a:pt x="2409" y="1822"/>
                    <a:pt x="2209" y="2861"/>
                    <a:pt x="537" y="3000"/>
                  </a:cubicBezTo>
                  <a:cubicBezTo>
                    <a:pt x="234" y="3025"/>
                    <a:pt x="1" y="3278"/>
                    <a:pt x="1" y="3582"/>
                  </a:cubicBezTo>
                  <a:lnTo>
                    <a:pt x="1" y="6206"/>
                  </a:lnTo>
                  <a:cubicBezTo>
                    <a:pt x="1" y="6529"/>
                    <a:pt x="263" y="6791"/>
                    <a:pt x="586" y="6791"/>
                  </a:cubicBezTo>
                  <a:lnTo>
                    <a:pt x="1874" y="6791"/>
                  </a:lnTo>
                  <a:lnTo>
                    <a:pt x="1874" y="10607"/>
                  </a:lnTo>
                  <a:cubicBezTo>
                    <a:pt x="1874" y="12618"/>
                    <a:pt x="3355" y="14377"/>
                    <a:pt x="6111" y="14377"/>
                  </a:cubicBezTo>
                  <a:cubicBezTo>
                    <a:pt x="7158" y="14377"/>
                    <a:pt x="8098" y="14285"/>
                    <a:pt x="8137" y="14281"/>
                  </a:cubicBezTo>
                  <a:cubicBezTo>
                    <a:pt x="8436" y="14251"/>
                    <a:pt x="8664" y="14000"/>
                    <a:pt x="8664" y="13699"/>
                  </a:cubicBezTo>
                  <a:lnTo>
                    <a:pt x="8664" y="10888"/>
                  </a:lnTo>
                  <a:cubicBezTo>
                    <a:pt x="8664" y="10565"/>
                    <a:pt x="8402" y="10303"/>
                    <a:pt x="8078" y="10303"/>
                  </a:cubicBezTo>
                  <a:lnTo>
                    <a:pt x="6299" y="10303"/>
                  </a:lnTo>
                  <a:cubicBezTo>
                    <a:pt x="5828" y="10303"/>
                    <a:pt x="5855" y="10292"/>
                    <a:pt x="5855" y="9859"/>
                  </a:cubicBezTo>
                  <a:lnTo>
                    <a:pt x="5855" y="6791"/>
                  </a:lnTo>
                  <a:lnTo>
                    <a:pt x="8078" y="6791"/>
                  </a:lnTo>
                  <a:cubicBezTo>
                    <a:pt x="8402" y="6791"/>
                    <a:pt x="8664" y="6529"/>
                    <a:pt x="8664" y="6206"/>
                  </a:cubicBezTo>
                  <a:lnTo>
                    <a:pt x="8664" y="3397"/>
                  </a:lnTo>
                  <a:cubicBezTo>
                    <a:pt x="8664" y="3073"/>
                    <a:pt x="8402" y="2811"/>
                    <a:pt x="8078" y="2811"/>
                  </a:cubicBezTo>
                  <a:lnTo>
                    <a:pt x="5855" y="2811"/>
                  </a:lnTo>
                  <a:lnTo>
                    <a:pt x="5855" y="586"/>
                  </a:lnTo>
                  <a:cubicBezTo>
                    <a:pt x="5855" y="262"/>
                    <a:pt x="5593" y="0"/>
                    <a:pt x="5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74"/>
            <p:cNvSpPr/>
            <p:nvPr/>
          </p:nvSpPr>
          <p:spPr>
            <a:xfrm>
              <a:off x="5012603" y="2571753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53" y="1172"/>
                  </a:moveTo>
                  <a:cubicBezTo>
                    <a:pt x="18007" y="1172"/>
                    <a:pt x="18810" y="1993"/>
                    <a:pt x="18810" y="2966"/>
                  </a:cubicBezTo>
                  <a:lnTo>
                    <a:pt x="18810" y="17017"/>
                  </a:lnTo>
                  <a:cubicBezTo>
                    <a:pt x="18810" y="17990"/>
                    <a:pt x="18007" y="18811"/>
                    <a:pt x="17053" y="18811"/>
                  </a:cubicBezTo>
                  <a:lnTo>
                    <a:pt x="2965" y="18811"/>
                  </a:lnTo>
                  <a:cubicBezTo>
                    <a:pt x="1992" y="18811"/>
                    <a:pt x="1169" y="17990"/>
                    <a:pt x="1169" y="17017"/>
                  </a:cubicBezTo>
                  <a:lnTo>
                    <a:pt x="1169" y="2966"/>
                  </a:lnTo>
                  <a:cubicBezTo>
                    <a:pt x="1169" y="1993"/>
                    <a:pt x="1992" y="1172"/>
                    <a:pt x="2965" y="1172"/>
                  </a:cubicBezTo>
                  <a:close/>
                  <a:moveTo>
                    <a:pt x="2965" y="1"/>
                  </a:moveTo>
                  <a:cubicBezTo>
                    <a:pt x="1346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6"/>
                    <a:pt x="1348" y="19982"/>
                    <a:pt x="2965" y="19982"/>
                  </a:cubicBezTo>
                  <a:lnTo>
                    <a:pt x="17053" y="19982"/>
                  </a:lnTo>
                  <a:cubicBezTo>
                    <a:pt x="18672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9"/>
                    <a:pt x="18672" y="1"/>
                    <a:pt x="17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14" name="Google Shape;11114;p74"/>
          <p:cNvSpPr/>
          <p:nvPr/>
        </p:nvSpPr>
        <p:spPr>
          <a:xfrm>
            <a:off x="5212789" y="3238852"/>
            <a:ext cx="407383" cy="407383"/>
          </a:xfrm>
          <a:custGeom>
            <a:rect b="b" l="l" r="r" t="t"/>
            <a:pathLst>
              <a:path extrusionOk="0" h="19982" w="19982">
                <a:moveTo>
                  <a:pt x="14602" y="3500"/>
                </a:moveTo>
                <a:cubicBezTo>
                  <a:pt x="15137" y="3500"/>
                  <a:pt x="15682" y="3563"/>
                  <a:pt x="16247" y="3689"/>
                </a:cubicBezTo>
                <a:cubicBezTo>
                  <a:pt x="16179" y="4154"/>
                  <a:pt x="16095" y="4705"/>
                  <a:pt x="16033" y="5120"/>
                </a:cubicBezTo>
                <a:cubicBezTo>
                  <a:pt x="15810" y="5075"/>
                  <a:pt x="15484" y="5035"/>
                  <a:pt x="15150" y="5035"/>
                </a:cubicBezTo>
                <a:cubicBezTo>
                  <a:pt x="14968" y="5035"/>
                  <a:pt x="14783" y="5047"/>
                  <a:pt x="14611" y="5076"/>
                </a:cubicBezTo>
                <a:cubicBezTo>
                  <a:pt x="13536" y="5258"/>
                  <a:pt x="12918" y="5925"/>
                  <a:pt x="12918" y="6907"/>
                </a:cubicBezTo>
                <a:lnTo>
                  <a:pt x="12918" y="8819"/>
                </a:lnTo>
                <a:cubicBezTo>
                  <a:pt x="12918" y="9143"/>
                  <a:pt x="13180" y="9405"/>
                  <a:pt x="13504" y="9405"/>
                </a:cubicBezTo>
                <a:lnTo>
                  <a:pt x="15681" y="9405"/>
                </a:lnTo>
                <a:lnTo>
                  <a:pt x="15388" y="10576"/>
                </a:lnTo>
                <a:lnTo>
                  <a:pt x="13504" y="10576"/>
                </a:lnTo>
                <a:cubicBezTo>
                  <a:pt x="13180" y="10576"/>
                  <a:pt x="12918" y="10838"/>
                  <a:pt x="12918" y="11161"/>
                </a:cubicBezTo>
                <a:lnTo>
                  <a:pt x="12918" y="18811"/>
                </a:lnTo>
                <a:lnTo>
                  <a:pt x="11162" y="18811"/>
                </a:lnTo>
                <a:lnTo>
                  <a:pt x="11162" y="11161"/>
                </a:lnTo>
                <a:cubicBezTo>
                  <a:pt x="11162" y="10838"/>
                  <a:pt x="10900" y="10576"/>
                  <a:pt x="10576" y="10576"/>
                </a:cubicBezTo>
                <a:lnTo>
                  <a:pt x="9407" y="10576"/>
                </a:lnTo>
                <a:lnTo>
                  <a:pt x="9407" y="9405"/>
                </a:lnTo>
                <a:lnTo>
                  <a:pt x="10576" y="9405"/>
                </a:lnTo>
                <a:cubicBezTo>
                  <a:pt x="10900" y="9405"/>
                  <a:pt x="11162" y="9143"/>
                  <a:pt x="11162" y="8821"/>
                </a:cubicBezTo>
                <a:cubicBezTo>
                  <a:pt x="11162" y="7215"/>
                  <a:pt x="11162" y="6481"/>
                  <a:pt x="11162" y="6143"/>
                </a:cubicBezTo>
                <a:cubicBezTo>
                  <a:pt x="11162" y="5520"/>
                  <a:pt x="11163" y="4843"/>
                  <a:pt x="11770" y="4324"/>
                </a:cubicBezTo>
                <a:cubicBezTo>
                  <a:pt x="12234" y="3928"/>
                  <a:pt x="12823" y="3687"/>
                  <a:pt x="13628" y="3571"/>
                </a:cubicBezTo>
                <a:cubicBezTo>
                  <a:pt x="13950" y="3524"/>
                  <a:pt x="14274" y="3500"/>
                  <a:pt x="14602" y="3500"/>
                </a:cubicBezTo>
                <a:close/>
                <a:moveTo>
                  <a:pt x="17017" y="1170"/>
                </a:moveTo>
                <a:cubicBezTo>
                  <a:pt x="17990" y="1170"/>
                  <a:pt x="18811" y="1975"/>
                  <a:pt x="18811" y="2927"/>
                </a:cubicBezTo>
                <a:lnTo>
                  <a:pt x="18811" y="17056"/>
                </a:lnTo>
                <a:cubicBezTo>
                  <a:pt x="18811" y="18023"/>
                  <a:pt x="18024" y="18811"/>
                  <a:pt x="17056" y="18811"/>
                </a:cubicBezTo>
                <a:lnTo>
                  <a:pt x="14089" y="18811"/>
                </a:lnTo>
                <a:lnTo>
                  <a:pt x="14089" y="11747"/>
                </a:lnTo>
                <a:lnTo>
                  <a:pt x="15846" y="11747"/>
                </a:lnTo>
                <a:cubicBezTo>
                  <a:pt x="16115" y="11747"/>
                  <a:pt x="16348" y="11565"/>
                  <a:pt x="16414" y="11305"/>
                </a:cubicBezTo>
                <a:lnTo>
                  <a:pt x="16999" y="8963"/>
                </a:lnTo>
                <a:cubicBezTo>
                  <a:pt x="17042" y="8787"/>
                  <a:pt x="17003" y="8602"/>
                  <a:pt x="16893" y="8460"/>
                </a:cubicBezTo>
                <a:cubicBezTo>
                  <a:pt x="16782" y="8317"/>
                  <a:pt x="16612" y="8235"/>
                  <a:pt x="16431" y="8235"/>
                </a:cubicBezTo>
                <a:lnTo>
                  <a:pt x="14089" y="8235"/>
                </a:lnTo>
                <a:lnTo>
                  <a:pt x="14089" y="6909"/>
                </a:lnTo>
                <a:cubicBezTo>
                  <a:pt x="14089" y="6638"/>
                  <a:pt x="14144" y="6343"/>
                  <a:pt x="14808" y="6229"/>
                </a:cubicBezTo>
                <a:cubicBezTo>
                  <a:pt x="14936" y="6208"/>
                  <a:pt x="15061" y="6199"/>
                  <a:pt x="15182" y="6199"/>
                </a:cubicBezTo>
                <a:cubicBezTo>
                  <a:pt x="15552" y="6199"/>
                  <a:pt x="15890" y="6283"/>
                  <a:pt x="16198" y="6360"/>
                </a:cubicBezTo>
                <a:cubicBezTo>
                  <a:pt x="16304" y="6387"/>
                  <a:pt x="16415" y="6421"/>
                  <a:pt x="16532" y="6421"/>
                </a:cubicBezTo>
                <a:cubicBezTo>
                  <a:pt x="16632" y="6421"/>
                  <a:pt x="16736" y="6396"/>
                  <a:pt x="16847" y="6321"/>
                </a:cubicBezTo>
                <a:cubicBezTo>
                  <a:pt x="16983" y="6229"/>
                  <a:pt x="17074" y="6084"/>
                  <a:pt x="17098" y="5923"/>
                </a:cubicBezTo>
                <a:cubicBezTo>
                  <a:pt x="17098" y="5923"/>
                  <a:pt x="17362" y="4156"/>
                  <a:pt x="17482" y="3339"/>
                </a:cubicBezTo>
                <a:cubicBezTo>
                  <a:pt x="17525" y="3049"/>
                  <a:pt x="17346" y="2769"/>
                  <a:pt x="17063" y="2690"/>
                </a:cubicBezTo>
                <a:cubicBezTo>
                  <a:pt x="16267" y="2463"/>
                  <a:pt x="15346" y="2343"/>
                  <a:pt x="14504" y="2343"/>
                </a:cubicBezTo>
                <a:cubicBezTo>
                  <a:pt x="14137" y="2343"/>
                  <a:pt x="13786" y="2365"/>
                  <a:pt x="13467" y="2412"/>
                </a:cubicBezTo>
                <a:cubicBezTo>
                  <a:pt x="12434" y="2562"/>
                  <a:pt x="11646" y="2888"/>
                  <a:pt x="11009" y="3434"/>
                </a:cubicBezTo>
                <a:cubicBezTo>
                  <a:pt x="10121" y="4193"/>
                  <a:pt x="10010" y="5168"/>
                  <a:pt x="9999" y="5833"/>
                </a:cubicBezTo>
                <a:cubicBezTo>
                  <a:pt x="9999" y="5847"/>
                  <a:pt x="9999" y="7029"/>
                  <a:pt x="9999" y="8235"/>
                </a:cubicBezTo>
                <a:lnTo>
                  <a:pt x="8821" y="8235"/>
                </a:lnTo>
                <a:cubicBezTo>
                  <a:pt x="8497" y="8235"/>
                  <a:pt x="8236" y="8497"/>
                  <a:pt x="8236" y="8819"/>
                </a:cubicBezTo>
                <a:lnTo>
                  <a:pt x="8236" y="11161"/>
                </a:lnTo>
                <a:cubicBezTo>
                  <a:pt x="8236" y="11485"/>
                  <a:pt x="8497" y="11747"/>
                  <a:pt x="8821" y="11747"/>
                </a:cubicBezTo>
                <a:lnTo>
                  <a:pt x="9991" y="11747"/>
                </a:lnTo>
                <a:lnTo>
                  <a:pt x="9991" y="18811"/>
                </a:lnTo>
                <a:lnTo>
                  <a:pt x="2927" y="18811"/>
                </a:lnTo>
                <a:cubicBezTo>
                  <a:pt x="1959" y="18811"/>
                  <a:pt x="1172" y="18023"/>
                  <a:pt x="1172" y="17054"/>
                </a:cubicBezTo>
                <a:lnTo>
                  <a:pt x="1172" y="2927"/>
                </a:lnTo>
                <a:cubicBezTo>
                  <a:pt x="1172" y="1959"/>
                  <a:pt x="1959" y="1170"/>
                  <a:pt x="2927" y="1170"/>
                </a:cubicBezTo>
                <a:close/>
                <a:moveTo>
                  <a:pt x="2927" y="1"/>
                </a:moveTo>
                <a:cubicBezTo>
                  <a:pt x="1314" y="1"/>
                  <a:pt x="1" y="1313"/>
                  <a:pt x="1" y="2927"/>
                </a:cubicBezTo>
                <a:lnTo>
                  <a:pt x="1" y="17056"/>
                </a:lnTo>
                <a:cubicBezTo>
                  <a:pt x="1" y="18669"/>
                  <a:pt x="1314" y="19982"/>
                  <a:pt x="2927" y="19982"/>
                </a:cubicBezTo>
                <a:lnTo>
                  <a:pt x="17054" y="19982"/>
                </a:lnTo>
                <a:cubicBezTo>
                  <a:pt x="18669" y="19982"/>
                  <a:pt x="19982" y="18669"/>
                  <a:pt x="19982" y="17056"/>
                </a:cubicBezTo>
                <a:lnTo>
                  <a:pt x="19982" y="2927"/>
                </a:lnTo>
                <a:cubicBezTo>
                  <a:pt x="19982" y="2145"/>
                  <a:pt x="19669" y="1409"/>
                  <a:pt x="19101" y="853"/>
                </a:cubicBezTo>
                <a:cubicBezTo>
                  <a:pt x="18538" y="303"/>
                  <a:pt x="17797" y="1"/>
                  <a:pt x="170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15" name="Google Shape;11115;p74"/>
          <p:cNvGrpSpPr/>
          <p:nvPr/>
        </p:nvGrpSpPr>
        <p:grpSpPr>
          <a:xfrm>
            <a:off x="5733329" y="3238790"/>
            <a:ext cx="407432" cy="407391"/>
            <a:chOff x="812101" y="2571761"/>
            <a:chExt cx="417066" cy="417024"/>
          </a:xfrm>
        </p:grpSpPr>
        <p:sp>
          <p:nvSpPr>
            <p:cNvPr id="11116" name="Google Shape;11116;p74"/>
            <p:cNvSpPr/>
            <p:nvPr/>
          </p:nvSpPr>
          <p:spPr>
            <a:xfrm>
              <a:off x="935084" y="2694744"/>
              <a:ext cx="171071" cy="171071"/>
            </a:xfrm>
            <a:custGeom>
              <a:rect b="b" l="l" r="r" t="t"/>
              <a:pathLst>
                <a:path extrusionOk="0" h="8197" w="8197">
                  <a:moveTo>
                    <a:pt x="4099" y="1171"/>
                  </a:moveTo>
                  <a:cubicBezTo>
                    <a:pt x="5712" y="1171"/>
                    <a:pt x="7027" y="2484"/>
                    <a:pt x="7027" y="4097"/>
                  </a:cubicBezTo>
                  <a:cubicBezTo>
                    <a:pt x="7027" y="5712"/>
                    <a:pt x="5712" y="7025"/>
                    <a:pt x="4099" y="7025"/>
                  </a:cubicBezTo>
                  <a:cubicBezTo>
                    <a:pt x="2486" y="7025"/>
                    <a:pt x="1171" y="5712"/>
                    <a:pt x="1171" y="4097"/>
                  </a:cubicBezTo>
                  <a:cubicBezTo>
                    <a:pt x="1171" y="2484"/>
                    <a:pt x="2486" y="1171"/>
                    <a:pt x="4099" y="1171"/>
                  </a:cubicBezTo>
                  <a:close/>
                  <a:moveTo>
                    <a:pt x="4099" y="0"/>
                  </a:moveTo>
                  <a:cubicBezTo>
                    <a:pt x="1840" y="0"/>
                    <a:pt x="0" y="1838"/>
                    <a:pt x="0" y="4097"/>
                  </a:cubicBezTo>
                  <a:cubicBezTo>
                    <a:pt x="0" y="6358"/>
                    <a:pt x="1840" y="8196"/>
                    <a:pt x="4099" y="8196"/>
                  </a:cubicBezTo>
                  <a:cubicBezTo>
                    <a:pt x="6358" y="8196"/>
                    <a:pt x="8196" y="6358"/>
                    <a:pt x="8196" y="4097"/>
                  </a:cubicBezTo>
                  <a:cubicBezTo>
                    <a:pt x="8196" y="1838"/>
                    <a:pt x="6358" y="0"/>
                    <a:pt x="40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74"/>
            <p:cNvSpPr/>
            <p:nvPr/>
          </p:nvSpPr>
          <p:spPr>
            <a:xfrm>
              <a:off x="860977" y="2620616"/>
              <a:ext cx="319311" cy="319290"/>
            </a:xfrm>
            <a:custGeom>
              <a:rect b="b" l="l" r="r" t="t"/>
              <a:pathLst>
                <a:path extrusionOk="0" h="15299" w="15300">
                  <a:moveTo>
                    <a:pt x="12333" y="1171"/>
                  </a:moveTo>
                  <a:cubicBezTo>
                    <a:pt x="13306" y="1171"/>
                    <a:pt x="14128" y="1994"/>
                    <a:pt x="14128" y="2967"/>
                  </a:cubicBezTo>
                  <a:lnTo>
                    <a:pt x="14128" y="12334"/>
                  </a:lnTo>
                  <a:cubicBezTo>
                    <a:pt x="14128" y="13307"/>
                    <a:pt x="13306" y="14129"/>
                    <a:pt x="12333" y="14129"/>
                  </a:cubicBezTo>
                  <a:lnTo>
                    <a:pt x="2968" y="14129"/>
                  </a:lnTo>
                  <a:cubicBezTo>
                    <a:pt x="1993" y="14129"/>
                    <a:pt x="1172" y="13307"/>
                    <a:pt x="1172" y="12334"/>
                  </a:cubicBezTo>
                  <a:lnTo>
                    <a:pt x="1172" y="2967"/>
                  </a:lnTo>
                  <a:cubicBezTo>
                    <a:pt x="1172" y="1994"/>
                    <a:pt x="1993" y="1171"/>
                    <a:pt x="2968" y="1171"/>
                  </a:cubicBezTo>
                  <a:close/>
                  <a:moveTo>
                    <a:pt x="2968" y="0"/>
                  </a:moveTo>
                  <a:cubicBezTo>
                    <a:pt x="1351" y="0"/>
                    <a:pt x="1" y="1346"/>
                    <a:pt x="1" y="2967"/>
                  </a:cubicBezTo>
                  <a:lnTo>
                    <a:pt x="1" y="12334"/>
                  </a:lnTo>
                  <a:cubicBezTo>
                    <a:pt x="1" y="13952"/>
                    <a:pt x="1349" y="15299"/>
                    <a:pt x="2968" y="15299"/>
                  </a:cubicBezTo>
                  <a:lnTo>
                    <a:pt x="12333" y="15299"/>
                  </a:lnTo>
                  <a:cubicBezTo>
                    <a:pt x="13953" y="15299"/>
                    <a:pt x="15299" y="13951"/>
                    <a:pt x="15299" y="12334"/>
                  </a:cubicBezTo>
                  <a:lnTo>
                    <a:pt x="15299" y="2967"/>
                  </a:lnTo>
                  <a:cubicBezTo>
                    <a:pt x="15299" y="1345"/>
                    <a:pt x="13948" y="0"/>
                    <a:pt x="12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74"/>
            <p:cNvSpPr/>
            <p:nvPr/>
          </p:nvSpPr>
          <p:spPr>
            <a:xfrm>
              <a:off x="812101" y="2571761"/>
              <a:ext cx="417066" cy="417024"/>
            </a:xfrm>
            <a:custGeom>
              <a:rect b="b" l="l" r="r" t="t"/>
              <a:pathLst>
                <a:path extrusionOk="0" h="19982" w="19984">
                  <a:moveTo>
                    <a:pt x="17056" y="1172"/>
                  </a:moveTo>
                  <a:cubicBezTo>
                    <a:pt x="18025" y="1172"/>
                    <a:pt x="18812" y="1959"/>
                    <a:pt x="18812" y="2927"/>
                  </a:cubicBezTo>
                  <a:lnTo>
                    <a:pt x="18812" y="17056"/>
                  </a:lnTo>
                  <a:cubicBezTo>
                    <a:pt x="18812" y="18023"/>
                    <a:pt x="18025" y="18811"/>
                    <a:pt x="17056" y="18811"/>
                  </a:cubicBezTo>
                  <a:lnTo>
                    <a:pt x="2928" y="18811"/>
                  </a:lnTo>
                  <a:cubicBezTo>
                    <a:pt x="1961" y="18811"/>
                    <a:pt x="1172" y="18023"/>
                    <a:pt x="1172" y="17056"/>
                  </a:cubicBezTo>
                  <a:lnTo>
                    <a:pt x="1172" y="2927"/>
                  </a:lnTo>
                  <a:cubicBezTo>
                    <a:pt x="1172" y="1959"/>
                    <a:pt x="1961" y="1172"/>
                    <a:pt x="2928" y="1172"/>
                  </a:cubicBezTo>
                  <a:close/>
                  <a:moveTo>
                    <a:pt x="2928" y="1"/>
                  </a:moveTo>
                  <a:cubicBezTo>
                    <a:pt x="1313" y="1"/>
                    <a:pt x="1" y="1313"/>
                    <a:pt x="1" y="2927"/>
                  </a:cubicBezTo>
                  <a:lnTo>
                    <a:pt x="1" y="17056"/>
                  </a:lnTo>
                  <a:cubicBezTo>
                    <a:pt x="1" y="18669"/>
                    <a:pt x="1313" y="19982"/>
                    <a:pt x="2928" y="19982"/>
                  </a:cubicBezTo>
                  <a:lnTo>
                    <a:pt x="17056" y="19982"/>
                  </a:lnTo>
                  <a:cubicBezTo>
                    <a:pt x="18669" y="19982"/>
                    <a:pt x="19984" y="18669"/>
                    <a:pt x="19984" y="17056"/>
                  </a:cubicBezTo>
                  <a:lnTo>
                    <a:pt x="19984" y="2927"/>
                  </a:lnTo>
                  <a:cubicBezTo>
                    <a:pt x="19984" y="1313"/>
                    <a:pt x="18669" y="1"/>
                    <a:pt x="17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74"/>
            <p:cNvSpPr/>
            <p:nvPr/>
          </p:nvSpPr>
          <p:spPr>
            <a:xfrm>
              <a:off x="1081712" y="2670306"/>
              <a:ext cx="48878" cy="48898"/>
            </a:xfrm>
            <a:custGeom>
              <a:rect b="b" l="l" r="r" t="t"/>
              <a:pathLst>
                <a:path extrusionOk="0" h="2343" w="2342">
                  <a:moveTo>
                    <a:pt x="1170" y="0"/>
                  </a:moveTo>
                  <a:cubicBezTo>
                    <a:pt x="524" y="0"/>
                    <a:pt x="1" y="526"/>
                    <a:pt x="1" y="1171"/>
                  </a:cubicBezTo>
                  <a:cubicBezTo>
                    <a:pt x="1" y="1817"/>
                    <a:pt x="524" y="2342"/>
                    <a:pt x="1170" y="2342"/>
                  </a:cubicBezTo>
                  <a:cubicBezTo>
                    <a:pt x="1816" y="2342"/>
                    <a:pt x="2341" y="1817"/>
                    <a:pt x="2341" y="1171"/>
                  </a:cubicBezTo>
                  <a:cubicBezTo>
                    <a:pt x="2341" y="526"/>
                    <a:pt x="1816" y="0"/>
                    <a:pt x="11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120" name="Google Shape;11120;p74"/>
          <p:cNvGrpSpPr/>
          <p:nvPr/>
        </p:nvGrpSpPr>
        <p:grpSpPr>
          <a:xfrm>
            <a:off x="6253923" y="3238790"/>
            <a:ext cx="407391" cy="407391"/>
            <a:chOff x="1323129" y="2571761"/>
            <a:chExt cx="417024" cy="417024"/>
          </a:xfrm>
        </p:grpSpPr>
        <p:sp>
          <p:nvSpPr>
            <p:cNvPr id="11121" name="Google Shape;11121;p74"/>
            <p:cNvSpPr/>
            <p:nvPr/>
          </p:nvSpPr>
          <p:spPr>
            <a:xfrm>
              <a:off x="1385007" y="2719183"/>
              <a:ext cx="73337" cy="219907"/>
            </a:xfrm>
            <a:custGeom>
              <a:rect b="b" l="l" r="r" t="t"/>
              <a:pathLst>
                <a:path extrusionOk="0" h="10537" w="3514">
                  <a:moveTo>
                    <a:pt x="2342" y="1171"/>
                  </a:moveTo>
                  <a:lnTo>
                    <a:pt x="2342" y="9367"/>
                  </a:lnTo>
                  <a:lnTo>
                    <a:pt x="1171" y="9367"/>
                  </a:lnTo>
                  <a:lnTo>
                    <a:pt x="1171" y="1171"/>
                  </a:lnTo>
                  <a:close/>
                  <a:moveTo>
                    <a:pt x="586" y="0"/>
                  </a:moveTo>
                  <a:cubicBezTo>
                    <a:pt x="264" y="0"/>
                    <a:pt x="0" y="262"/>
                    <a:pt x="0" y="586"/>
                  </a:cubicBezTo>
                  <a:lnTo>
                    <a:pt x="0" y="9951"/>
                  </a:lnTo>
                  <a:cubicBezTo>
                    <a:pt x="0" y="10275"/>
                    <a:pt x="264" y="10537"/>
                    <a:pt x="586" y="10537"/>
                  </a:cubicBezTo>
                  <a:lnTo>
                    <a:pt x="2928" y="10537"/>
                  </a:lnTo>
                  <a:cubicBezTo>
                    <a:pt x="3252" y="10537"/>
                    <a:pt x="3514" y="10275"/>
                    <a:pt x="3514" y="9951"/>
                  </a:cubicBezTo>
                  <a:lnTo>
                    <a:pt x="3514" y="586"/>
                  </a:lnTo>
                  <a:cubicBezTo>
                    <a:pt x="3514" y="262"/>
                    <a:pt x="325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74"/>
            <p:cNvSpPr/>
            <p:nvPr/>
          </p:nvSpPr>
          <p:spPr>
            <a:xfrm>
              <a:off x="1385007" y="2621430"/>
              <a:ext cx="73337" cy="73337"/>
            </a:xfrm>
            <a:custGeom>
              <a:rect b="b" l="l" r="r" t="t"/>
              <a:pathLst>
                <a:path extrusionOk="0" h="3514" w="3514">
                  <a:moveTo>
                    <a:pt x="1757" y="1171"/>
                  </a:moveTo>
                  <a:cubicBezTo>
                    <a:pt x="2081" y="1171"/>
                    <a:pt x="2342" y="1435"/>
                    <a:pt x="2342" y="1757"/>
                  </a:cubicBezTo>
                  <a:cubicBezTo>
                    <a:pt x="2342" y="2080"/>
                    <a:pt x="2081" y="2342"/>
                    <a:pt x="1757" y="2342"/>
                  </a:cubicBezTo>
                  <a:cubicBezTo>
                    <a:pt x="1435" y="2342"/>
                    <a:pt x="1171" y="2080"/>
                    <a:pt x="1171" y="1757"/>
                  </a:cubicBezTo>
                  <a:cubicBezTo>
                    <a:pt x="1171" y="1435"/>
                    <a:pt x="1435" y="1171"/>
                    <a:pt x="1757" y="1171"/>
                  </a:cubicBezTo>
                  <a:close/>
                  <a:moveTo>
                    <a:pt x="1757" y="0"/>
                  </a:moveTo>
                  <a:cubicBezTo>
                    <a:pt x="789" y="0"/>
                    <a:pt x="0" y="789"/>
                    <a:pt x="0" y="1757"/>
                  </a:cubicBezTo>
                  <a:cubicBezTo>
                    <a:pt x="0" y="2726"/>
                    <a:pt x="789" y="3513"/>
                    <a:pt x="1757" y="3513"/>
                  </a:cubicBezTo>
                  <a:cubicBezTo>
                    <a:pt x="2726" y="3513"/>
                    <a:pt x="3514" y="2726"/>
                    <a:pt x="3514" y="1757"/>
                  </a:cubicBezTo>
                  <a:cubicBezTo>
                    <a:pt x="3514" y="789"/>
                    <a:pt x="2726" y="0"/>
                    <a:pt x="1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74"/>
            <p:cNvSpPr/>
            <p:nvPr/>
          </p:nvSpPr>
          <p:spPr>
            <a:xfrm>
              <a:off x="1482759" y="2718786"/>
              <a:ext cx="195510" cy="220304"/>
            </a:xfrm>
            <a:custGeom>
              <a:rect b="b" l="l" r="r" t="t"/>
              <a:pathLst>
                <a:path extrusionOk="0" h="10556" w="9368">
                  <a:moveTo>
                    <a:pt x="5559" y="1173"/>
                  </a:moveTo>
                  <a:cubicBezTo>
                    <a:pt x="5720" y="1173"/>
                    <a:pt x="5883" y="1186"/>
                    <a:pt x="6044" y="1212"/>
                  </a:cubicBezTo>
                  <a:cubicBezTo>
                    <a:pt x="7422" y="1435"/>
                    <a:pt x="8196" y="2535"/>
                    <a:pt x="8196" y="3669"/>
                  </a:cubicBezTo>
                  <a:lnTo>
                    <a:pt x="8196" y="9386"/>
                  </a:lnTo>
                  <a:lnTo>
                    <a:pt x="7025" y="9386"/>
                  </a:lnTo>
                  <a:lnTo>
                    <a:pt x="7025" y="4702"/>
                  </a:lnTo>
                  <a:cubicBezTo>
                    <a:pt x="7025" y="3411"/>
                    <a:pt x="5975" y="2360"/>
                    <a:pt x="4683" y="2360"/>
                  </a:cubicBezTo>
                  <a:cubicBezTo>
                    <a:pt x="3392" y="2360"/>
                    <a:pt x="2341" y="3411"/>
                    <a:pt x="2341" y="4702"/>
                  </a:cubicBezTo>
                  <a:lnTo>
                    <a:pt x="2341" y="9386"/>
                  </a:lnTo>
                  <a:lnTo>
                    <a:pt x="1170" y="9386"/>
                  </a:lnTo>
                  <a:lnTo>
                    <a:pt x="1170" y="1190"/>
                  </a:lnTo>
                  <a:lnTo>
                    <a:pt x="2341" y="1190"/>
                  </a:lnTo>
                  <a:lnTo>
                    <a:pt x="2341" y="1776"/>
                  </a:lnTo>
                  <a:cubicBezTo>
                    <a:pt x="2341" y="2011"/>
                    <a:pt x="2484" y="2225"/>
                    <a:pt x="2704" y="2316"/>
                  </a:cubicBezTo>
                  <a:cubicBezTo>
                    <a:pt x="2776" y="2346"/>
                    <a:pt x="2852" y="2361"/>
                    <a:pt x="2928" y="2361"/>
                  </a:cubicBezTo>
                  <a:cubicBezTo>
                    <a:pt x="3080" y="2361"/>
                    <a:pt x="3229" y="2301"/>
                    <a:pt x="3341" y="2190"/>
                  </a:cubicBezTo>
                  <a:lnTo>
                    <a:pt x="3615" y="1916"/>
                  </a:lnTo>
                  <a:cubicBezTo>
                    <a:pt x="4086" y="1443"/>
                    <a:pt x="4813" y="1173"/>
                    <a:pt x="5559" y="1173"/>
                  </a:cubicBezTo>
                  <a:close/>
                  <a:moveTo>
                    <a:pt x="5553" y="0"/>
                  </a:moveTo>
                  <a:cubicBezTo>
                    <a:pt x="4823" y="0"/>
                    <a:pt x="4110" y="189"/>
                    <a:pt x="3509" y="536"/>
                  </a:cubicBezTo>
                  <a:cubicBezTo>
                    <a:pt x="3475" y="246"/>
                    <a:pt x="3227" y="19"/>
                    <a:pt x="2927" y="19"/>
                  </a:cubicBezTo>
                  <a:lnTo>
                    <a:pt x="586" y="19"/>
                  </a:lnTo>
                  <a:cubicBezTo>
                    <a:pt x="262" y="19"/>
                    <a:pt x="1" y="281"/>
                    <a:pt x="1" y="605"/>
                  </a:cubicBezTo>
                  <a:lnTo>
                    <a:pt x="1" y="9970"/>
                  </a:lnTo>
                  <a:cubicBezTo>
                    <a:pt x="1" y="10294"/>
                    <a:pt x="262" y="10556"/>
                    <a:pt x="586" y="10556"/>
                  </a:cubicBezTo>
                  <a:lnTo>
                    <a:pt x="2927" y="10556"/>
                  </a:lnTo>
                  <a:cubicBezTo>
                    <a:pt x="3250" y="10556"/>
                    <a:pt x="3512" y="10294"/>
                    <a:pt x="3512" y="9970"/>
                  </a:cubicBezTo>
                  <a:lnTo>
                    <a:pt x="3512" y="4702"/>
                  </a:lnTo>
                  <a:cubicBezTo>
                    <a:pt x="3512" y="4056"/>
                    <a:pt x="4038" y="3531"/>
                    <a:pt x="4683" y="3531"/>
                  </a:cubicBezTo>
                  <a:cubicBezTo>
                    <a:pt x="5329" y="3531"/>
                    <a:pt x="5854" y="4056"/>
                    <a:pt x="5854" y="4702"/>
                  </a:cubicBezTo>
                  <a:lnTo>
                    <a:pt x="5854" y="9970"/>
                  </a:lnTo>
                  <a:cubicBezTo>
                    <a:pt x="5854" y="10294"/>
                    <a:pt x="6116" y="10556"/>
                    <a:pt x="6440" y="10556"/>
                  </a:cubicBezTo>
                  <a:lnTo>
                    <a:pt x="8782" y="10556"/>
                  </a:lnTo>
                  <a:cubicBezTo>
                    <a:pt x="9104" y="10556"/>
                    <a:pt x="9368" y="10294"/>
                    <a:pt x="9368" y="9970"/>
                  </a:cubicBezTo>
                  <a:lnTo>
                    <a:pt x="9368" y="3669"/>
                  </a:lnTo>
                  <a:cubicBezTo>
                    <a:pt x="9368" y="1921"/>
                    <a:pt x="8131" y="364"/>
                    <a:pt x="6231" y="55"/>
                  </a:cubicBezTo>
                  <a:cubicBezTo>
                    <a:pt x="6005" y="18"/>
                    <a:pt x="5779" y="0"/>
                    <a:pt x="5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74"/>
            <p:cNvSpPr/>
            <p:nvPr/>
          </p:nvSpPr>
          <p:spPr>
            <a:xfrm>
              <a:off x="1323129" y="2571761"/>
              <a:ext cx="417024" cy="417024"/>
            </a:xfrm>
            <a:custGeom>
              <a:rect b="b" l="l" r="r" t="t"/>
              <a:pathLst>
                <a:path extrusionOk="0" h="19982" w="19982">
                  <a:moveTo>
                    <a:pt x="17015" y="1170"/>
                  </a:moveTo>
                  <a:cubicBezTo>
                    <a:pt x="17989" y="1170"/>
                    <a:pt x="18810" y="1993"/>
                    <a:pt x="18810" y="2966"/>
                  </a:cubicBezTo>
                  <a:lnTo>
                    <a:pt x="18810" y="17015"/>
                  </a:lnTo>
                  <a:cubicBezTo>
                    <a:pt x="18810" y="17990"/>
                    <a:pt x="17989" y="18811"/>
                    <a:pt x="17015" y="18811"/>
                  </a:cubicBezTo>
                  <a:lnTo>
                    <a:pt x="2965" y="18811"/>
                  </a:lnTo>
                  <a:cubicBezTo>
                    <a:pt x="1992" y="18811"/>
                    <a:pt x="1170" y="17990"/>
                    <a:pt x="1170" y="17015"/>
                  </a:cubicBezTo>
                  <a:lnTo>
                    <a:pt x="1170" y="2966"/>
                  </a:lnTo>
                  <a:cubicBezTo>
                    <a:pt x="1170" y="1993"/>
                    <a:pt x="1992" y="1170"/>
                    <a:pt x="2965" y="1170"/>
                  </a:cubicBezTo>
                  <a:close/>
                  <a:moveTo>
                    <a:pt x="2965" y="1"/>
                  </a:moveTo>
                  <a:cubicBezTo>
                    <a:pt x="1347" y="1"/>
                    <a:pt x="0" y="1349"/>
                    <a:pt x="0" y="2966"/>
                  </a:cubicBezTo>
                  <a:lnTo>
                    <a:pt x="0" y="17015"/>
                  </a:lnTo>
                  <a:cubicBezTo>
                    <a:pt x="0" y="18635"/>
                    <a:pt x="1348" y="19982"/>
                    <a:pt x="2965" y="19982"/>
                  </a:cubicBezTo>
                  <a:lnTo>
                    <a:pt x="17017" y="19982"/>
                  </a:lnTo>
                  <a:cubicBezTo>
                    <a:pt x="18635" y="19982"/>
                    <a:pt x="19981" y="18634"/>
                    <a:pt x="19981" y="17015"/>
                  </a:cubicBezTo>
                  <a:lnTo>
                    <a:pt x="19981" y="2966"/>
                  </a:lnTo>
                  <a:cubicBezTo>
                    <a:pt x="19981" y="1347"/>
                    <a:pt x="18633" y="1"/>
                    <a:pt x="17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125" name="Google Shape;11125;p74"/>
          <p:cNvSpPr/>
          <p:nvPr/>
        </p:nvSpPr>
        <p:spPr>
          <a:xfrm>
            <a:off x="6827427" y="3275603"/>
            <a:ext cx="409401" cy="333886"/>
          </a:xfrm>
          <a:custGeom>
            <a:rect b="b" l="l" r="r" t="t"/>
            <a:pathLst>
              <a:path extrusionOk="0" h="16377" w="20081">
                <a:moveTo>
                  <a:pt x="13632" y="1165"/>
                </a:moveTo>
                <a:cubicBezTo>
                  <a:pt x="14903" y="1165"/>
                  <a:pt x="15458" y="1658"/>
                  <a:pt x="15826" y="1984"/>
                </a:cubicBezTo>
                <a:cubicBezTo>
                  <a:pt x="16040" y="2173"/>
                  <a:pt x="16244" y="2353"/>
                  <a:pt x="16548" y="2353"/>
                </a:cubicBezTo>
                <a:cubicBezTo>
                  <a:pt x="16762" y="2353"/>
                  <a:pt x="17038" y="2293"/>
                  <a:pt x="17344" y="2196"/>
                </a:cubicBezTo>
                <a:lnTo>
                  <a:pt x="17344" y="2196"/>
                </a:lnTo>
                <a:cubicBezTo>
                  <a:pt x="17236" y="2288"/>
                  <a:pt x="17119" y="2376"/>
                  <a:pt x="16995" y="2461"/>
                </a:cubicBezTo>
                <a:cubicBezTo>
                  <a:pt x="16780" y="2612"/>
                  <a:pt x="16689" y="2889"/>
                  <a:pt x="16778" y="3137"/>
                </a:cubicBezTo>
                <a:cubicBezTo>
                  <a:pt x="16861" y="3373"/>
                  <a:pt x="17082" y="3528"/>
                  <a:pt x="17329" y="3528"/>
                </a:cubicBezTo>
                <a:cubicBezTo>
                  <a:pt x="17343" y="3528"/>
                  <a:pt x="17358" y="3527"/>
                  <a:pt x="17372" y="3526"/>
                </a:cubicBezTo>
                <a:cubicBezTo>
                  <a:pt x="17475" y="3519"/>
                  <a:pt x="17576" y="3508"/>
                  <a:pt x="17680" y="3494"/>
                </a:cubicBezTo>
                <a:lnTo>
                  <a:pt x="17680" y="3494"/>
                </a:lnTo>
                <a:cubicBezTo>
                  <a:pt x="17275" y="3802"/>
                  <a:pt x="16921" y="3990"/>
                  <a:pt x="16937" y="4786"/>
                </a:cubicBezTo>
                <a:cubicBezTo>
                  <a:pt x="16937" y="4826"/>
                  <a:pt x="16939" y="4881"/>
                  <a:pt x="16939" y="4971"/>
                </a:cubicBezTo>
                <a:cubicBezTo>
                  <a:pt x="16939" y="6510"/>
                  <a:pt x="16350" y="9097"/>
                  <a:pt x="14694" y="11320"/>
                </a:cubicBezTo>
                <a:cubicBezTo>
                  <a:pt x="13372" y="13093"/>
                  <a:pt x="10896" y="15207"/>
                  <a:pt x="6611" y="15207"/>
                </a:cubicBezTo>
                <a:cubicBezTo>
                  <a:pt x="5368" y="15207"/>
                  <a:pt x="4159" y="14996"/>
                  <a:pt x="3001" y="14582"/>
                </a:cubicBezTo>
                <a:cubicBezTo>
                  <a:pt x="4359" y="14345"/>
                  <a:pt x="5612" y="13799"/>
                  <a:pt x="6698" y="12960"/>
                </a:cubicBezTo>
                <a:cubicBezTo>
                  <a:pt x="6893" y="12812"/>
                  <a:pt x="6972" y="12557"/>
                  <a:pt x="6900" y="12323"/>
                </a:cubicBezTo>
                <a:cubicBezTo>
                  <a:pt x="6827" y="12090"/>
                  <a:pt x="6617" y="11925"/>
                  <a:pt x="6372" y="11913"/>
                </a:cubicBezTo>
                <a:cubicBezTo>
                  <a:pt x="5203" y="11849"/>
                  <a:pt x="4280" y="11209"/>
                  <a:pt x="3767" y="10448"/>
                </a:cubicBezTo>
                <a:cubicBezTo>
                  <a:pt x="3968" y="10434"/>
                  <a:pt x="4207" y="10404"/>
                  <a:pt x="4564" y="10340"/>
                </a:cubicBezTo>
                <a:cubicBezTo>
                  <a:pt x="4832" y="10294"/>
                  <a:pt x="5030" y="10071"/>
                  <a:pt x="5047" y="9801"/>
                </a:cubicBezTo>
                <a:cubicBezTo>
                  <a:pt x="5065" y="9532"/>
                  <a:pt x="4895" y="9286"/>
                  <a:pt x="4637" y="9205"/>
                </a:cubicBezTo>
                <a:cubicBezTo>
                  <a:pt x="3296" y="8787"/>
                  <a:pt x="2498" y="8025"/>
                  <a:pt x="2180" y="6838"/>
                </a:cubicBezTo>
                <a:lnTo>
                  <a:pt x="2180" y="6838"/>
                </a:lnTo>
                <a:cubicBezTo>
                  <a:pt x="2390" y="6891"/>
                  <a:pt x="2642" y="6933"/>
                  <a:pt x="3057" y="6986"/>
                </a:cubicBezTo>
                <a:cubicBezTo>
                  <a:pt x="3081" y="6989"/>
                  <a:pt x="3105" y="6991"/>
                  <a:pt x="3129" y="6991"/>
                </a:cubicBezTo>
                <a:cubicBezTo>
                  <a:pt x="3359" y="6991"/>
                  <a:pt x="3571" y="6854"/>
                  <a:pt x="3666" y="6640"/>
                </a:cubicBezTo>
                <a:cubicBezTo>
                  <a:pt x="3770" y="6403"/>
                  <a:pt x="3707" y="6125"/>
                  <a:pt x="3508" y="5957"/>
                </a:cubicBezTo>
                <a:cubicBezTo>
                  <a:pt x="2014" y="4697"/>
                  <a:pt x="1936" y="3409"/>
                  <a:pt x="2210" y="2373"/>
                </a:cubicBezTo>
                <a:lnTo>
                  <a:pt x="2210" y="2373"/>
                </a:lnTo>
                <a:cubicBezTo>
                  <a:pt x="4267" y="4464"/>
                  <a:pt x="6801" y="5670"/>
                  <a:pt x="9880" y="5882"/>
                </a:cubicBezTo>
                <a:cubicBezTo>
                  <a:pt x="9894" y="5883"/>
                  <a:pt x="9908" y="5884"/>
                  <a:pt x="9921" y="5884"/>
                </a:cubicBezTo>
                <a:cubicBezTo>
                  <a:pt x="10265" y="5884"/>
                  <a:pt x="10539" y="5586"/>
                  <a:pt x="10503" y="5239"/>
                </a:cubicBezTo>
                <a:cubicBezTo>
                  <a:pt x="10372" y="3940"/>
                  <a:pt x="10634" y="2919"/>
                  <a:pt x="11281" y="2203"/>
                </a:cubicBezTo>
                <a:cubicBezTo>
                  <a:pt x="11975" y="1437"/>
                  <a:pt x="12981" y="1165"/>
                  <a:pt x="13632" y="1165"/>
                </a:cubicBezTo>
                <a:close/>
                <a:moveTo>
                  <a:pt x="13631" y="1"/>
                </a:moveTo>
                <a:cubicBezTo>
                  <a:pt x="12698" y="1"/>
                  <a:pt x="11363" y="368"/>
                  <a:pt x="10413" y="1418"/>
                </a:cubicBezTo>
                <a:cubicBezTo>
                  <a:pt x="9665" y="2245"/>
                  <a:pt x="9291" y="3332"/>
                  <a:pt x="9300" y="4649"/>
                </a:cubicBezTo>
                <a:cubicBezTo>
                  <a:pt x="6556" y="4315"/>
                  <a:pt x="4306" y="3079"/>
                  <a:pt x="2438" y="887"/>
                </a:cubicBezTo>
                <a:cubicBezTo>
                  <a:pt x="2327" y="756"/>
                  <a:pt x="2163" y="681"/>
                  <a:pt x="1993" y="681"/>
                </a:cubicBezTo>
                <a:cubicBezTo>
                  <a:pt x="1966" y="681"/>
                  <a:pt x="1938" y="683"/>
                  <a:pt x="1911" y="687"/>
                </a:cubicBezTo>
                <a:cubicBezTo>
                  <a:pt x="1713" y="715"/>
                  <a:pt x="1541" y="843"/>
                  <a:pt x="1460" y="1025"/>
                </a:cubicBezTo>
                <a:cubicBezTo>
                  <a:pt x="1207" y="1582"/>
                  <a:pt x="876" y="2444"/>
                  <a:pt x="922" y="3466"/>
                </a:cubicBezTo>
                <a:cubicBezTo>
                  <a:pt x="952" y="4138"/>
                  <a:pt x="1138" y="4773"/>
                  <a:pt x="1479" y="5368"/>
                </a:cubicBezTo>
                <a:cubicBezTo>
                  <a:pt x="1469" y="5367"/>
                  <a:pt x="1459" y="5367"/>
                  <a:pt x="1449" y="5367"/>
                </a:cubicBezTo>
                <a:cubicBezTo>
                  <a:pt x="1114" y="5367"/>
                  <a:pt x="843" y="5650"/>
                  <a:pt x="865" y="5990"/>
                </a:cubicBezTo>
                <a:cubicBezTo>
                  <a:pt x="963" y="7455"/>
                  <a:pt x="1501" y="8589"/>
                  <a:pt x="2470" y="9380"/>
                </a:cubicBezTo>
                <a:cubicBezTo>
                  <a:pt x="2284" y="9528"/>
                  <a:pt x="2208" y="9773"/>
                  <a:pt x="2274" y="9999"/>
                </a:cubicBezTo>
                <a:cubicBezTo>
                  <a:pt x="2578" y="11057"/>
                  <a:pt x="3469" y="12207"/>
                  <a:pt x="4833" y="12757"/>
                </a:cubicBezTo>
                <a:cubicBezTo>
                  <a:pt x="3802" y="13279"/>
                  <a:pt x="2644" y="13546"/>
                  <a:pt x="1412" y="13546"/>
                </a:cubicBezTo>
                <a:cubicBezTo>
                  <a:pt x="1173" y="13546"/>
                  <a:pt x="932" y="13536"/>
                  <a:pt x="689" y="13516"/>
                </a:cubicBezTo>
                <a:cubicBezTo>
                  <a:pt x="673" y="13515"/>
                  <a:pt x="658" y="13514"/>
                  <a:pt x="642" y="13514"/>
                </a:cubicBezTo>
                <a:cubicBezTo>
                  <a:pt x="390" y="13514"/>
                  <a:pt x="164" y="13676"/>
                  <a:pt x="84" y="13919"/>
                </a:cubicBezTo>
                <a:cubicBezTo>
                  <a:pt x="0" y="14177"/>
                  <a:pt x="105" y="14460"/>
                  <a:pt x="338" y="14600"/>
                </a:cubicBezTo>
                <a:cubicBezTo>
                  <a:pt x="2284" y="15778"/>
                  <a:pt x="4395" y="16376"/>
                  <a:pt x="6611" y="16376"/>
                </a:cubicBezTo>
                <a:cubicBezTo>
                  <a:pt x="11382" y="16376"/>
                  <a:pt x="14151" y="14008"/>
                  <a:pt x="15631" y="12019"/>
                </a:cubicBezTo>
                <a:cubicBezTo>
                  <a:pt x="17461" y="9567"/>
                  <a:pt x="18108" y="6689"/>
                  <a:pt x="18108" y="4971"/>
                </a:cubicBezTo>
                <a:cubicBezTo>
                  <a:pt x="18108" y="4747"/>
                  <a:pt x="18103" y="4701"/>
                  <a:pt x="18110" y="4637"/>
                </a:cubicBezTo>
                <a:cubicBezTo>
                  <a:pt x="18336" y="4435"/>
                  <a:pt x="18964" y="4133"/>
                  <a:pt x="19935" y="2718"/>
                </a:cubicBezTo>
                <a:cubicBezTo>
                  <a:pt x="20080" y="2505"/>
                  <a:pt x="20070" y="2221"/>
                  <a:pt x="19909" y="2019"/>
                </a:cubicBezTo>
                <a:cubicBezTo>
                  <a:pt x="19795" y="1879"/>
                  <a:pt x="19625" y="1801"/>
                  <a:pt x="19451" y="1801"/>
                </a:cubicBezTo>
                <a:cubicBezTo>
                  <a:pt x="19377" y="1801"/>
                  <a:pt x="19303" y="1815"/>
                  <a:pt x="19231" y="1844"/>
                </a:cubicBezTo>
                <a:cubicBezTo>
                  <a:pt x="19194" y="1860"/>
                  <a:pt x="19155" y="1874"/>
                  <a:pt x="19118" y="1890"/>
                </a:cubicBezTo>
                <a:cubicBezTo>
                  <a:pt x="19269" y="1630"/>
                  <a:pt x="19392" y="1356"/>
                  <a:pt x="19490" y="1062"/>
                </a:cubicBezTo>
                <a:cubicBezTo>
                  <a:pt x="19564" y="841"/>
                  <a:pt x="19498" y="598"/>
                  <a:pt x="19327" y="443"/>
                </a:cubicBezTo>
                <a:cubicBezTo>
                  <a:pt x="19217" y="344"/>
                  <a:pt x="19076" y="292"/>
                  <a:pt x="18934" y="292"/>
                </a:cubicBezTo>
                <a:cubicBezTo>
                  <a:pt x="18853" y="292"/>
                  <a:pt x="18771" y="309"/>
                  <a:pt x="18694" y="344"/>
                </a:cubicBezTo>
                <a:cubicBezTo>
                  <a:pt x="18690" y="345"/>
                  <a:pt x="18676" y="351"/>
                  <a:pt x="18651" y="363"/>
                </a:cubicBezTo>
                <a:cubicBezTo>
                  <a:pt x="17724" y="830"/>
                  <a:pt x="16999" y="1103"/>
                  <a:pt x="16670" y="1166"/>
                </a:cubicBezTo>
                <a:cubicBezTo>
                  <a:pt x="16647" y="1147"/>
                  <a:pt x="16624" y="1126"/>
                  <a:pt x="16603" y="1106"/>
                </a:cubicBezTo>
                <a:cubicBezTo>
                  <a:pt x="16194" y="745"/>
                  <a:pt x="15347" y="1"/>
                  <a:pt x="136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126" name="Google Shape;11126;p74"/>
          <p:cNvGrpSpPr/>
          <p:nvPr/>
        </p:nvGrpSpPr>
        <p:grpSpPr>
          <a:xfrm>
            <a:off x="7390398" y="3238843"/>
            <a:ext cx="408023" cy="407411"/>
            <a:chOff x="2344476" y="2571761"/>
            <a:chExt cx="417671" cy="417045"/>
          </a:xfrm>
        </p:grpSpPr>
        <p:sp>
          <p:nvSpPr>
            <p:cNvPr id="11127" name="Google Shape;11127;p74"/>
            <p:cNvSpPr/>
            <p:nvPr/>
          </p:nvSpPr>
          <p:spPr>
            <a:xfrm>
              <a:off x="2344476" y="2571761"/>
              <a:ext cx="417671" cy="417045"/>
            </a:xfrm>
            <a:custGeom>
              <a:rect b="b" l="l" r="r" t="t"/>
              <a:pathLst>
                <a:path extrusionOk="0" h="19983" w="20013">
                  <a:moveTo>
                    <a:pt x="10022" y="1170"/>
                  </a:moveTo>
                  <a:cubicBezTo>
                    <a:pt x="14886" y="1170"/>
                    <a:pt x="18842" y="5127"/>
                    <a:pt x="18842" y="9990"/>
                  </a:cubicBezTo>
                  <a:cubicBezTo>
                    <a:pt x="18842" y="14855"/>
                    <a:pt x="14886" y="18811"/>
                    <a:pt x="10023" y="18811"/>
                  </a:cubicBezTo>
                  <a:cubicBezTo>
                    <a:pt x="8516" y="18811"/>
                    <a:pt x="7030" y="18423"/>
                    <a:pt x="5726" y="17691"/>
                  </a:cubicBezTo>
                  <a:cubicBezTo>
                    <a:pt x="5638" y="17641"/>
                    <a:pt x="5539" y="17615"/>
                    <a:pt x="5440" y="17615"/>
                  </a:cubicBezTo>
                  <a:cubicBezTo>
                    <a:pt x="5393" y="17615"/>
                    <a:pt x="5345" y="17621"/>
                    <a:pt x="5298" y="17632"/>
                  </a:cubicBezTo>
                  <a:lnTo>
                    <a:pt x="1419" y="18595"/>
                  </a:lnTo>
                  <a:lnTo>
                    <a:pt x="2381" y="14715"/>
                  </a:lnTo>
                  <a:cubicBezTo>
                    <a:pt x="2417" y="14570"/>
                    <a:pt x="2395" y="14416"/>
                    <a:pt x="2323" y="14287"/>
                  </a:cubicBezTo>
                  <a:cubicBezTo>
                    <a:pt x="1590" y="12982"/>
                    <a:pt x="1203" y="11498"/>
                    <a:pt x="1203" y="9990"/>
                  </a:cubicBezTo>
                  <a:cubicBezTo>
                    <a:pt x="1203" y="5127"/>
                    <a:pt x="5159" y="1170"/>
                    <a:pt x="10022" y="1170"/>
                  </a:cubicBezTo>
                  <a:close/>
                  <a:moveTo>
                    <a:pt x="10023" y="1"/>
                  </a:moveTo>
                  <a:cubicBezTo>
                    <a:pt x="4522" y="1"/>
                    <a:pt x="32" y="4491"/>
                    <a:pt x="32" y="9990"/>
                  </a:cubicBezTo>
                  <a:cubicBezTo>
                    <a:pt x="32" y="11620"/>
                    <a:pt x="432" y="13226"/>
                    <a:pt x="1191" y="14655"/>
                  </a:cubicBezTo>
                  <a:lnTo>
                    <a:pt x="50" y="19256"/>
                  </a:lnTo>
                  <a:cubicBezTo>
                    <a:pt x="0" y="19455"/>
                    <a:pt x="58" y="19665"/>
                    <a:pt x="204" y="19810"/>
                  </a:cubicBezTo>
                  <a:cubicBezTo>
                    <a:pt x="313" y="19921"/>
                    <a:pt x="461" y="19982"/>
                    <a:pt x="614" y="19982"/>
                  </a:cubicBezTo>
                  <a:cubicBezTo>
                    <a:pt x="662" y="19982"/>
                    <a:pt x="710" y="19976"/>
                    <a:pt x="757" y="19964"/>
                  </a:cubicBezTo>
                  <a:lnTo>
                    <a:pt x="5358" y="18823"/>
                  </a:lnTo>
                  <a:cubicBezTo>
                    <a:pt x="6788" y="19582"/>
                    <a:pt x="8394" y="19982"/>
                    <a:pt x="10022" y="19982"/>
                  </a:cubicBezTo>
                  <a:cubicBezTo>
                    <a:pt x="12680" y="19982"/>
                    <a:pt x="15187" y="18940"/>
                    <a:pt x="17078" y="17047"/>
                  </a:cubicBezTo>
                  <a:cubicBezTo>
                    <a:pt x="18971" y="15156"/>
                    <a:pt x="20013" y="12649"/>
                    <a:pt x="20013" y="9990"/>
                  </a:cubicBezTo>
                  <a:cubicBezTo>
                    <a:pt x="20013" y="7333"/>
                    <a:pt x="18971" y="4827"/>
                    <a:pt x="17080" y="2934"/>
                  </a:cubicBezTo>
                  <a:cubicBezTo>
                    <a:pt x="15187" y="1043"/>
                    <a:pt x="12680" y="1"/>
                    <a:pt x="100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74"/>
            <p:cNvSpPr/>
            <p:nvPr/>
          </p:nvSpPr>
          <p:spPr>
            <a:xfrm>
              <a:off x="2421672" y="2657388"/>
              <a:ext cx="260625" cy="243636"/>
            </a:xfrm>
            <a:custGeom>
              <a:rect b="b" l="l" r="r" t="t"/>
              <a:pathLst>
                <a:path extrusionOk="0" h="11674" w="12488">
                  <a:moveTo>
                    <a:pt x="3164" y="1171"/>
                  </a:moveTo>
                  <a:cubicBezTo>
                    <a:pt x="3352" y="1171"/>
                    <a:pt x="3536" y="1247"/>
                    <a:pt x="3710" y="1424"/>
                  </a:cubicBezTo>
                  <a:lnTo>
                    <a:pt x="3719" y="1433"/>
                  </a:lnTo>
                  <a:cubicBezTo>
                    <a:pt x="4757" y="2473"/>
                    <a:pt x="4683" y="2832"/>
                    <a:pt x="4449" y="3068"/>
                  </a:cubicBezTo>
                  <a:cubicBezTo>
                    <a:pt x="4240" y="3275"/>
                    <a:pt x="3625" y="3692"/>
                    <a:pt x="3427" y="3892"/>
                  </a:cubicBezTo>
                  <a:cubicBezTo>
                    <a:pt x="2960" y="4359"/>
                    <a:pt x="3046" y="5081"/>
                    <a:pt x="3685" y="6039"/>
                  </a:cubicBezTo>
                  <a:cubicBezTo>
                    <a:pt x="4065" y="6611"/>
                    <a:pt x="4568" y="7166"/>
                    <a:pt x="4805" y="7405"/>
                  </a:cubicBezTo>
                  <a:lnTo>
                    <a:pt x="4806" y="7405"/>
                  </a:lnTo>
                  <a:cubicBezTo>
                    <a:pt x="5045" y="7642"/>
                    <a:pt x="5599" y="8146"/>
                    <a:pt x="6172" y="8527"/>
                  </a:cubicBezTo>
                  <a:cubicBezTo>
                    <a:pt x="6727" y="8895"/>
                    <a:pt x="7202" y="9079"/>
                    <a:pt x="7594" y="9079"/>
                  </a:cubicBezTo>
                  <a:cubicBezTo>
                    <a:pt x="7880" y="9079"/>
                    <a:pt x="8123" y="8981"/>
                    <a:pt x="8320" y="8785"/>
                  </a:cubicBezTo>
                  <a:cubicBezTo>
                    <a:pt x="8518" y="8585"/>
                    <a:pt x="8935" y="7971"/>
                    <a:pt x="9144" y="7762"/>
                  </a:cubicBezTo>
                  <a:cubicBezTo>
                    <a:pt x="9238" y="7668"/>
                    <a:pt x="9331" y="7609"/>
                    <a:pt x="9460" y="7609"/>
                  </a:cubicBezTo>
                  <a:cubicBezTo>
                    <a:pt x="9549" y="7609"/>
                    <a:pt x="9655" y="7637"/>
                    <a:pt x="9790" y="7702"/>
                  </a:cubicBezTo>
                  <a:cubicBezTo>
                    <a:pt x="10172" y="7886"/>
                    <a:pt x="10582" y="8297"/>
                    <a:pt x="10779" y="8493"/>
                  </a:cubicBezTo>
                  <a:lnTo>
                    <a:pt x="10788" y="8502"/>
                  </a:lnTo>
                  <a:cubicBezTo>
                    <a:pt x="11239" y="8944"/>
                    <a:pt x="11037" y="9452"/>
                    <a:pt x="10593" y="9898"/>
                  </a:cubicBezTo>
                  <a:cubicBezTo>
                    <a:pt x="10190" y="10300"/>
                    <a:pt x="9680" y="10502"/>
                    <a:pt x="9068" y="10502"/>
                  </a:cubicBezTo>
                  <a:cubicBezTo>
                    <a:pt x="8521" y="10502"/>
                    <a:pt x="7892" y="10341"/>
                    <a:pt x="7184" y="10020"/>
                  </a:cubicBezTo>
                  <a:cubicBezTo>
                    <a:pt x="5868" y="9420"/>
                    <a:pt x="4676" y="8428"/>
                    <a:pt x="4228" y="7984"/>
                  </a:cubicBezTo>
                  <a:cubicBezTo>
                    <a:pt x="3784" y="7536"/>
                    <a:pt x="2792" y="6344"/>
                    <a:pt x="2192" y="5028"/>
                  </a:cubicBezTo>
                  <a:cubicBezTo>
                    <a:pt x="1511" y="3527"/>
                    <a:pt x="1552" y="2381"/>
                    <a:pt x="2314" y="1619"/>
                  </a:cubicBezTo>
                  <a:cubicBezTo>
                    <a:pt x="2583" y="1350"/>
                    <a:pt x="2877" y="1171"/>
                    <a:pt x="3164" y="1171"/>
                  </a:cubicBezTo>
                  <a:close/>
                  <a:moveTo>
                    <a:pt x="3169" y="1"/>
                  </a:moveTo>
                  <a:cubicBezTo>
                    <a:pt x="2619" y="1"/>
                    <a:pt x="2030" y="247"/>
                    <a:pt x="1486" y="791"/>
                  </a:cubicBezTo>
                  <a:cubicBezTo>
                    <a:pt x="701" y="1576"/>
                    <a:pt x="0" y="3034"/>
                    <a:pt x="1127" y="5512"/>
                  </a:cubicBezTo>
                  <a:cubicBezTo>
                    <a:pt x="1794" y="6979"/>
                    <a:pt x="2868" y="8274"/>
                    <a:pt x="3398" y="8810"/>
                  </a:cubicBezTo>
                  <a:lnTo>
                    <a:pt x="3402" y="8813"/>
                  </a:lnTo>
                  <a:cubicBezTo>
                    <a:pt x="3938" y="9344"/>
                    <a:pt x="5235" y="10418"/>
                    <a:pt x="6699" y="11085"/>
                  </a:cubicBezTo>
                  <a:cubicBezTo>
                    <a:pt x="7490" y="11445"/>
                    <a:pt x="8308" y="11674"/>
                    <a:pt x="9088" y="11674"/>
                  </a:cubicBezTo>
                  <a:cubicBezTo>
                    <a:pt x="9940" y="11674"/>
                    <a:pt x="10746" y="11400"/>
                    <a:pt x="11421" y="10726"/>
                  </a:cubicBezTo>
                  <a:cubicBezTo>
                    <a:pt x="12488" y="9657"/>
                    <a:pt x="12399" y="8442"/>
                    <a:pt x="11607" y="7665"/>
                  </a:cubicBezTo>
                  <a:cubicBezTo>
                    <a:pt x="11219" y="7278"/>
                    <a:pt x="10791" y="6885"/>
                    <a:pt x="10297" y="6648"/>
                  </a:cubicBezTo>
                  <a:cubicBezTo>
                    <a:pt x="10009" y="6509"/>
                    <a:pt x="9725" y="6440"/>
                    <a:pt x="9455" y="6440"/>
                  </a:cubicBezTo>
                  <a:cubicBezTo>
                    <a:pt x="9034" y="6440"/>
                    <a:pt x="8646" y="6606"/>
                    <a:pt x="8316" y="6935"/>
                  </a:cubicBezTo>
                  <a:cubicBezTo>
                    <a:pt x="8070" y="7180"/>
                    <a:pt x="7732" y="7665"/>
                    <a:pt x="7538" y="7904"/>
                  </a:cubicBezTo>
                  <a:cubicBezTo>
                    <a:pt x="7035" y="7819"/>
                    <a:pt x="6032" y="6974"/>
                    <a:pt x="5634" y="6577"/>
                  </a:cubicBezTo>
                  <a:cubicBezTo>
                    <a:pt x="5236" y="6179"/>
                    <a:pt x="4393" y="5174"/>
                    <a:pt x="4308" y="4674"/>
                  </a:cubicBezTo>
                  <a:cubicBezTo>
                    <a:pt x="4545" y="4481"/>
                    <a:pt x="5031" y="4141"/>
                    <a:pt x="5277" y="3895"/>
                  </a:cubicBezTo>
                  <a:cubicBezTo>
                    <a:pt x="5817" y="3354"/>
                    <a:pt x="5919" y="2652"/>
                    <a:pt x="5564" y="1914"/>
                  </a:cubicBezTo>
                  <a:cubicBezTo>
                    <a:pt x="5327" y="1421"/>
                    <a:pt x="4934" y="993"/>
                    <a:pt x="4546" y="605"/>
                  </a:cubicBezTo>
                  <a:cubicBezTo>
                    <a:pt x="4165" y="216"/>
                    <a:pt x="3684" y="1"/>
                    <a:pt x="31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" name="Google Shape;162;p30"/>
          <p:cNvSpPr txBox="1"/>
          <p:nvPr>
            <p:ph type="title"/>
          </p:nvPr>
        </p:nvSpPr>
        <p:spPr>
          <a:xfrm>
            <a:off x="720000" y="863100"/>
            <a:ext cx="5607000" cy="118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he </a:t>
            </a:r>
            <a:r>
              <a:rPr lang="en">
                <a:solidFill>
                  <a:srgbClr val="FFBA3E"/>
                </a:solidFill>
              </a:rPr>
              <a:t>Slide Title</a:t>
            </a:r>
            <a:r>
              <a:rPr lang="en"/>
              <a:t> Goes Here!</a:t>
            </a:r>
            <a:endParaRPr/>
          </a:p>
        </p:txBody>
      </p:sp>
      <p:sp>
        <p:nvSpPr>
          <p:cNvPr id="163" name="Google Shape;163;p30"/>
          <p:cNvSpPr txBox="1"/>
          <p:nvPr>
            <p:ph idx="1" type="subTitle"/>
          </p:nvPr>
        </p:nvSpPr>
        <p:spPr>
          <a:xfrm>
            <a:off x="720000" y="2201675"/>
            <a:ext cx="5720700" cy="1892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Do you know what helps you make your point clear?</a:t>
            </a:r>
            <a:br>
              <a:rPr lang="en">
                <a:solidFill>
                  <a:srgbClr val="FFFFFF"/>
                </a:solidFill>
              </a:rPr>
            </a:br>
            <a:r>
              <a:rPr lang="en">
                <a:solidFill>
                  <a:srgbClr val="FFFFFF"/>
                </a:solidFill>
              </a:rPr>
              <a:t>Lists like this one:</a:t>
            </a:r>
            <a:br>
              <a:rPr lang="en">
                <a:solidFill>
                  <a:srgbClr val="FFFFFF"/>
                </a:solidFill>
              </a:rPr>
            </a:br>
            <a:endParaRPr>
              <a:solidFill>
                <a:srgbClr val="FFFFFF"/>
              </a:solidFill>
            </a:endParaRPr>
          </a:p>
          <a:p>
            <a:pPr indent="-2159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400"/>
              <a:buFont typeface="Muli"/>
              <a:buChar char="●"/>
            </a:pPr>
            <a:r>
              <a:rPr lang="en">
                <a:solidFill>
                  <a:srgbClr val="FFFFFF"/>
                </a:solidFill>
              </a:rPr>
              <a:t>They’re simple </a:t>
            </a:r>
            <a:endParaRPr>
              <a:solidFill>
                <a:srgbClr val="FFFFFF"/>
              </a:solidFill>
            </a:endParaRPr>
          </a:p>
          <a:p>
            <a:pPr indent="-2159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400"/>
              <a:buFont typeface="Muli"/>
              <a:buChar char="●"/>
            </a:pPr>
            <a:r>
              <a:rPr lang="en">
                <a:solidFill>
                  <a:srgbClr val="FFFFFF"/>
                </a:solidFill>
              </a:rPr>
              <a:t>You can organize your ideas clearly</a:t>
            </a:r>
            <a:endParaRPr>
              <a:solidFill>
                <a:srgbClr val="FFFFFF"/>
              </a:solidFill>
            </a:endParaRPr>
          </a:p>
          <a:p>
            <a:pPr indent="-215900" lvl="0" marL="241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BA3E"/>
              </a:buClr>
              <a:buSzPts val="1400"/>
              <a:buFont typeface="Muli"/>
              <a:buChar char="●"/>
            </a:pPr>
            <a:r>
              <a:rPr lang="en">
                <a:solidFill>
                  <a:srgbClr val="FFFFFF"/>
                </a:solidFill>
              </a:rPr>
              <a:t>You’ll never forget to buy milk!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And the most important thing: the audience won’t miss the point of your presentation</a:t>
            </a:r>
            <a:endParaRPr>
              <a:solidFill>
                <a:srgbClr val="FFFF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solidFill>
          <a:srgbClr val="0E2A47"/>
        </a:solidFill>
      </p:bgPr>
    </p:bg>
    <p:spTree>
      <p:nvGrpSpPr>
        <p:cNvPr id="11132" name="Shape 1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33" name="Google Shape;11133;p75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31"/>
          <p:cNvSpPr txBox="1"/>
          <p:nvPr>
            <p:ph idx="1" type="subTitle"/>
          </p:nvPr>
        </p:nvSpPr>
        <p:spPr>
          <a:xfrm>
            <a:off x="1754950" y="2108050"/>
            <a:ext cx="5634000" cy="126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“This is a quote. Words full of wisdom that someone important said and can make the reader get inspired.”</a:t>
            </a:r>
            <a:endParaRPr/>
          </a:p>
        </p:txBody>
      </p:sp>
      <p:sp>
        <p:nvSpPr>
          <p:cNvPr id="169" name="Google Shape;169;p31"/>
          <p:cNvSpPr txBox="1"/>
          <p:nvPr>
            <p:ph type="title"/>
          </p:nvPr>
        </p:nvSpPr>
        <p:spPr>
          <a:xfrm>
            <a:off x="2847375" y="3250150"/>
            <a:ext cx="3449400" cy="365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—</a:t>
            </a:r>
            <a:r>
              <a:rPr lang="en" sz="1800">
                <a:solidFill>
                  <a:srgbClr val="FFBA3E"/>
                </a:solidFill>
              </a:rPr>
              <a:t>Someone Famous</a:t>
            </a:r>
            <a:endParaRPr sz="1800">
              <a:solidFill>
                <a:srgbClr val="FFBA3E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73" name="Shape 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Google Shape;174;p32"/>
          <p:cNvSpPr txBox="1"/>
          <p:nvPr>
            <p:ph type="title"/>
          </p:nvPr>
        </p:nvSpPr>
        <p:spPr>
          <a:xfrm flipH="1">
            <a:off x="3239450" y="1737250"/>
            <a:ext cx="4968900" cy="1695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</a:t>
            </a:r>
            <a:r>
              <a:rPr lang="en"/>
              <a:t>his Is a Great </a:t>
            </a:r>
            <a:r>
              <a:rPr lang="en">
                <a:solidFill>
                  <a:srgbClr val="FFBA3E"/>
                </a:solidFill>
              </a:rPr>
              <a:t>Headline</a:t>
            </a:r>
            <a:endParaRPr>
              <a:solidFill>
                <a:srgbClr val="FFBA3E"/>
              </a:solidFill>
            </a:endParaRPr>
          </a:p>
        </p:txBody>
      </p:sp>
      <p:sp>
        <p:nvSpPr>
          <p:cNvPr id="175" name="Google Shape;175;p32"/>
          <p:cNvSpPr txBox="1"/>
          <p:nvPr>
            <p:ph idx="1" type="subTitle"/>
          </p:nvPr>
        </p:nvSpPr>
        <p:spPr>
          <a:xfrm flipH="1">
            <a:off x="5298950" y="3432600"/>
            <a:ext cx="2909400" cy="762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You could enter a subtitle here if you need it</a:t>
            </a:r>
            <a:endParaRPr/>
          </a:p>
        </p:txBody>
      </p:sp>
      <p:sp>
        <p:nvSpPr>
          <p:cNvPr id="176" name="Google Shape;176;p32"/>
          <p:cNvSpPr txBox="1"/>
          <p:nvPr>
            <p:ph type="title"/>
          </p:nvPr>
        </p:nvSpPr>
        <p:spPr>
          <a:xfrm flipH="1">
            <a:off x="6395150" y="538625"/>
            <a:ext cx="1813200" cy="1247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rgbClr val="FFBA3E"/>
                </a:solidFill>
              </a:rPr>
              <a:t>01.</a:t>
            </a:r>
            <a:endParaRPr sz="4800">
              <a:solidFill>
                <a:srgbClr val="FFBA3E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33"/>
          <p:cNvSpPr txBox="1"/>
          <p:nvPr>
            <p:ph idx="4" type="title"/>
          </p:nvPr>
        </p:nvSpPr>
        <p:spPr>
          <a:xfrm>
            <a:off x="1437000" y="538623"/>
            <a:ext cx="6270000" cy="485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</a:t>
            </a:r>
            <a:r>
              <a:rPr lang="en"/>
              <a:t>aybe You Need to Divide Your Text</a:t>
            </a:r>
            <a:endParaRPr/>
          </a:p>
        </p:txBody>
      </p:sp>
      <p:sp>
        <p:nvSpPr>
          <p:cNvPr id="182" name="Google Shape;182;p33"/>
          <p:cNvSpPr/>
          <p:nvPr/>
        </p:nvSpPr>
        <p:spPr>
          <a:xfrm rot="-5400000">
            <a:off x="-60977" y="2186192"/>
            <a:ext cx="5173809" cy="3613806"/>
          </a:xfrm>
          <a:custGeom>
            <a:rect b="b" l="l" r="r" t="t"/>
            <a:pathLst>
              <a:path extrusionOk="0" h="73191" w="104786">
                <a:moveTo>
                  <a:pt x="81038" y="0"/>
                </a:moveTo>
                <a:lnTo>
                  <a:pt x="0" y="71"/>
                </a:lnTo>
                <a:lnTo>
                  <a:pt x="0" y="73123"/>
                </a:lnTo>
                <a:lnTo>
                  <a:pt x="81038" y="73191"/>
                </a:lnTo>
                <a:cubicBezTo>
                  <a:pt x="81038" y="73191"/>
                  <a:pt x="87980" y="71525"/>
                  <a:pt x="85344" y="57776"/>
                </a:cubicBezTo>
                <a:lnTo>
                  <a:pt x="85344" y="57776"/>
                </a:lnTo>
                <a:cubicBezTo>
                  <a:pt x="85344" y="57776"/>
                  <a:pt x="86052" y="57945"/>
                  <a:pt x="87130" y="57945"/>
                </a:cubicBezTo>
                <a:cubicBezTo>
                  <a:pt x="89960" y="57945"/>
                  <a:pt x="95337" y="56780"/>
                  <a:pt x="97149" y="48332"/>
                </a:cubicBezTo>
                <a:cubicBezTo>
                  <a:pt x="99647" y="36665"/>
                  <a:pt x="104786" y="36598"/>
                  <a:pt x="104786" y="36598"/>
                </a:cubicBezTo>
                <a:cubicBezTo>
                  <a:pt x="104786" y="36598"/>
                  <a:pt x="99647" y="36527"/>
                  <a:pt x="97149" y="24860"/>
                </a:cubicBezTo>
                <a:cubicBezTo>
                  <a:pt x="95336" y="16411"/>
                  <a:pt x="89956" y="15247"/>
                  <a:pt x="87127" y="15247"/>
                </a:cubicBezTo>
                <a:cubicBezTo>
                  <a:pt x="86051" y="15247"/>
                  <a:pt x="85344" y="15415"/>
                  <a:pt x="85344" y="15415"/>
                </a:cubicBezTo>
                <a:cubicBezTo>
                  <a:pt x="87980" y="1666"/>
                  <a:pt x="81038" y="0"/>
                  <a:pt x="81038" y="0"/>
                </a:cubicBezTo>
                <a:close/>
              </a:path>
            </a:pathLst>
          </a:custGeom>
          <a:solidFill>
            <a:srgbClr val="1821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00</a:t>
            </a:r>
            <a:endParaRPr/>
          </a:p>
        </p:txBody>
      </p:sp>
      <p:sp>
        <p:nvSpPr>
          <p:cNvPr id="183" name="Google Shape;183;p33"/>
          <p:cNvSpPr/>
          <p:nvPr/>
        </p:nvSpPr>
        <p:spPr>
          <a:xfrm rot="-5400000">
            <a:off x="4031223" y="2186192"/>
            <a:ext cx="5173809" cy="3613806"/>
          </a:xfrm>
          <a:custGeom>
            <a:rect b="b" l="l" r="r" t="t"/>
            <a:pathLst>
              <a:path extrusionOk="0" h="73191" w="104786">
                <a:moveTo>
                  <a:pt x="81038" y="0"/>
                </a:moveTo>
                <a:lnTo>
                  <a:pt x="0" y="71"/>
                </a:lnTo>
                <a:lnTo>
                  <a:pt x="0" y="73123"/>
                </a:lnTo>
                <a:lnTo>
                  <a:pt x="81038" y="73191"/>
                </a:lnTo>
                <a:cubicBezTo>
                  <a:pt x="81038" y="73191"/>
                  <a:pt x="87980" y="71525"/>
                  <a:pt x="85344" y="57776"/>
                </a:cubicBezTo>
                <a:lnTo>
                  <a:pt x="85344" y="57776"/>
                </a:lnTo>
                <a:cubicBezTo>
                  <a:pt x="85344" y="57776"/>
                  <a:pt x="86052" y="57945"/>
                  <a:pt x="87130" y="57945"/>
                </a:cubicBezTo>
                <a:cubicBezTo>
                  <a:pt x="89960" y="57945"/>
                  <a:pt x="95337" y="56780"/>
                  <a:pt x="97149" y="48332"/>
                </a:cubicBezTo>
                <a:cubicBezTo>
                  <a:pt x="99647" y="36665"/>
                  <a:pt x="104786" y="36598"/>
                  <a:pt x="104786" y="36598"/>
                </a:cubicBezTo>
                <a:cubicBezTo>
                  <a:pt x="104786" y="36598"/>
                  <a:pt x="99647" y="36527"/>
                  <a:pt x="97149" y="24860"/>
                </a:cubicBezTo>
                <a:cubicBezTo>
                  <a:pt x="95336" y="16411"/>
                  <a:pt x="89956" y="15247"/>
                  <a:pt x="87127" y="15247"/>
                </a:cubicBezTo>
                <a:cubicBezTo>
                  <a:pt x="86051" y="15247"/>
                  <a:pt x="85344" y="15415"/>
                  <a:pt x="85344" y="15415"/>
                </a:cubicBezTo>
                <a:cubicBezTo>
                  <a:pt x="87980" y="1666"/>
                  <a:pt x="81038" y="0"/>
                  <a:pt x="81038" y="0"/>
                </a:cubicBezTo>
                <a:close/>
              </a:path>
            </a:pathLst>
          </a:custGeom>
          <a:solidFill>
            <a:srgbClr val="1821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4" name="Google Shape;184;p33"/>
          <p:cNvSpPr txBox="1"/>
          <p:nvPr>
            <p:ph idx="1" type="subTitle"/>
          </p:nvPr>
        </p:nvSpPr>
        <p:spPr>
          <a:xfrm>
            <a:off x="903827" y="3250525"/>
            <a:ext cx="3244200" cy="12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 in the Solar System. In fact, it’s only a bit larger than our Moon</a:t>
            </a:r>
            <a:endParaRPr/>
          </a:p>
        </p:txBody>
      </p:sp>
      <p:sp>
        <p:nvSpPr>
          <p:cNvPr id="185" name="Google Shape;185;p33"/>
          <p:cNvSpPr txBox="1"/>
          <p:nvPr>
            <p:ph type="title"/>
          </p:nvPr>
        </p:nvSpPr>
        <p:spPr>
          <a:xfrm>
            <a:off x="1768127" y="2848837"/>
            <a:ext cx="15156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86" name="Google Shape;186;p33"/>
          <p:cNvSpPr txBox="1"/>
          <p:nvPr>
            <p:ph idx="2" type="subTitle"/>
          </p:nvPr>
        </p:nvSpPr>
        <p:spPr>
          <a:xfrm>
            <a:off x="4996027" y="3250525"/>
            <a:ext cx="3244200" cy="1276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Jupiter is a gas giant, the biggest planet in the Solar System and also the fourth-brightest object in the night sky</a:t>
            </a:r>
            <a:endParaRPr/>
          </a:p>
        </p:txBody>
      </p:sp>
      <p:sp>
        <p:nvSpPr>
          <p:cNvPr id="187" name="Google Shape;187;p33"/>
          <p:cNvSpPr txBox="1"/>
          <p:nvPr>
            <p:ph idx="3" type="title"/>
          </p:nvPr>
        </p:nvSpPr>
        <p:spPr>
          <a:xfrm>
            <a:off x="5860327" y="2848837"/>
            <a:ext cx="15156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88" name="Google Shape;188;p33"/>
          <p:cNvSpPr/>
          <p:nvPr/>
        </p:nvSpPr>
        <p:spPr>
          <a:xfrm>
            <a:off x="2274445" y="2281980"/>
            <a:ext cx="502966" cy="502488"/>
          </a:xfrm>
          <a:custGeom>
            <a:rect b="b" l="l" r="r" t="t"/>
            <a:pathLst>
              <a:path extrusionOk="0" h="14726" w="14740">
                <a:moveTo>
                  <a:pt x="7363" y="5385"/>
                </a:moveTo>
                <a:cubicBezTo>
                  <a:pt x="7776" y="5797"/>
                  <a:pt x="8288" y="6113"/>
                  <a:pt x="8847" y="6300"/>
                </a:cubicBezTo>
                <a:cubicBezTo>
                  <a:pt x="9185" y="6415"/>
                  <a:pt x="9460" y="6672"/>
                  <a:pt x="9602" y="7002"/>
                </a:cubicBezTo>
                <a:cubicBezTo>
                  <a:pt x="9707" y="7258"/>
                  <a:pt x="9722" y="7532"/>
                  <a:pt x="9652" y="7793"/>
                </a:cubicBezTo>
                <a:lnTo>
                  <a:pt x="5069" y="7793"/>
                </a:lnTo>
                <a:cubicBezTo>
                  <a:pt x="5001" y="7532"/>
                  <a:pt x="5018" y="7258"/>
                  <a:pt x="5120" y="7002"/>
                </a:cubicBezTo>
                <a:cubicBezTo>
                  <a:pt x="5261" y="6672"/>
                  <a:pt x="5536" y="6415"/>
                  <a:pt x="5876" y="6300"/>
                </a:cubicBezTo>
                <a:cubicBezTo>
                  <a:pt x="6434" y="6113"/>
                  <a:pt x="6947" y="5797"/>
                  <a:pt x="7363" y="5385"/>
                </a:cubicBezTo>
                <a:close/>
                <a:moveTo>
                  <a:pt x="9519" y="8659"/>
                </a:moveTo>
                <a:lnTo>
                  <a:pt x="9519" y="9519"/>
                </a:lnTo>
                <a:lnTo>
                  <a:pt x="5202" y="9519"/>
                </a:lnTo>
                <a:lnTo>
                  <a:pt x="5202" y="8659"/>
                </a:lnTo>
                <a:close/>
                <a:moveTo>
                  <a:pt x="7363" y="1178"/>
                </a:moveTo>
                <a:lnTo>
                  <a:pt x="8919" y="2615"/>
                </a:lnTo>
                <a:lnTo>
                  <a:pt x="12106" y="2615"/>
                </a:lnTo>
                <a:lnTo>
                  <a:pt x="12106" y="5806"/>
                </a:lnTo>
                <a:lnTo>
                  <a:pt x="13558" y="7363"/>
                </a:lnTo>
                <a:lnTo>
                  <a:pt x="12106" y="8919"/>
                </a:lnTo>
                <a:lnTo>
                  <a:pt x="12106" y="12111"/>
                </a:lnTo>
                <a:lnTo>
                  <a:pt x="10381" y="12111"/>
                </a:lnTo>
                <a:lnTo>
                  <a:pt x="10381" y="8320"/>
                </a:lnTo>
                <a:cubicBezTo>
                  <a:pt x="10610" y="7798"/>
                  <a:pt x="10618" y="7203"/>
                  <a:pt x="10399" y="6672"/>
                </a:cubicBezTo>
                <a:cubicBezTo>
                  <a:pt x="10166" y="6108"/>
                  <a:pt x="9699" y="5673"/>
                  <a:pt x="9117" y="5481"/>
                </a:cubicBezTo>
                <a:cubicBezTo>
                  <a:pt x="8765" y="5362"/>
                  <a:pt x="8435" y="5179"/>
                  <a:pt x="8150" y="4936"/>
                </a:cubicBezTo>
                <a:cubicBezTo>
                  <a:pt x="8458" y="4698"/>
                  <a:pt x="8655" y="4327"/>
                  <a:pt x="8655" y="3910"/>
                </a:cubicBezTo>
                <a:lnTo>
                  <a:pt x="7793" y="3910"/>
                </a:lnTo>
                <a:cubicBezTo>
                  <a:pt x="7793" y="4149"/>
                  <a:pt x="7596" y="4341"/>
                  <a:pt x="7363" y="4341"/>
                </a:cubicBezTo>
                <a:cubicBezTo>
                  <a:pt x="7125" y="4341"/>
                  <a:pt x="6928" y="4149"/>
                  <a:pt x="6928" y="3910"/>
                </a:cubicBezTo>
                <a:cubicBezTo>
                  <a:pt x="6928" y="3672"/>
                  <a:pt x="7125" y="3480"/>
                  <a:pt x="7363" y="3480"/>
                </a:cubicBezTo>
                <a:lnTo>
                  <a:pt x="7363" y="2615"/>
                </a:lnTo>
                <a:cubicBezTo>
                  <a:pt x="6649" y="2615"/>
                  <a:pt x="6068" y="3196"/>
                  <a:pt x="6068" y="3910"/>
                </a:cubicBezTo>
                <a:cubicBezTo>
                  <a:pt x="6068" y="4327"/>
                  <a:pt x="6265" y="4698"/>
                  <a:pt x="6571" y="4936"/>
                </a:cubicBezTo>
                <a:cubicBezTo>
                  <a:pt x="6288" y="5179"/>
                  <a:pt x="5958" y="5362"/>
                  <a:pt x="5605" y="5481"/>
                </a:cubicBezTo>
                <a:cubicBezTo>
                  <a:pt x="5024" y="5673"/>
                  <a:pt x="4557" y="6108"/>
                  <a:pt x="4323" y="6672"/>
                </a:cubicBezTo>
                <a:cubicBezTo>
                  <a:pt x="4103" y="7203"/>
                  <a:pt x="4112" y="7798"/>
                  <a:pt x="4342" y="8320"/>
                </a:cubicBezTo>
                <a:lnTo>
                  <a:pt x="4342" y="12111"/>
                </a:lnTo>
                <a:lnTo>
                  <a:pt x="2615" y="12111"/>
                </a:lnTo>
                <a:lnTo>
                  <a:pt x="2615" y="8919"/>
                </a:lnTo>
                <a:lnTo>
                  <a:pt x="1172" y="7363"/>
                </a:lnTo>
                <a:lnTo>
                  <a:pt x="2615" y="5806"/>
                </a:lnTo>
                <a:lnTo>
                  <a:pt x="2615" y="2615"/>
                </a:lnTo>
                <a:lnTo>
                  <a:pt x="5802" y="2615"/>
                </a:lnTo>
                <a:lnTo>
                  <a:pt x="7363" y="1178"/>
                </a:lnTo>
                <a:close/>
                <a:moveTo>
                  <a:pt x="9519" y="10385"/>
                </a:moveTo>
                <a:lnTo>
                  <a:pt x="9519" y="12111"/>
                </a:lnTo>
                <a:lnTo>
                  <a:pt x="8919" y="12111"/>
                </a:lnTo>
                <a:lnTo>
                  <a:pt x="8655" y="12353"/>
                </a:lnTo>
                <a:lnTo>
                  <a:pt x="8655" y="11245"/>
                </a:lnTo>
                <a:lnTo>
                  <a:pt x="6068" y="11245"/>
                </a:lnTo>
                <a:lnTo>
                  <a:pt x="6068" y="12353"/>
                </a:lnTo>
                <a:lnTo>
                  <a:pt x="5802" y="12111"/>
                </a:lnTo>
                <a:lnTo>
                  <a:pt x="5202" y="12111"/>
                </a:lnTo>
                <a:lnTo>
                  <a:pt x="5202" y="10385"/>
                </a:lnTo>
                <a:close/>
                <a:moveTo>
                  <a:pt x="7793" y="12111"/>
                </a:moveTo>
                <a:lnTo>
                  <a:pt x="7793" y="13150"/>
                </a:lnTo>
                <a:lnTo>
                  <a:pt x="7363" y="13549"/>
                </a:lnTo>
                <a:lnTo>
                  <a:pt x="6928" y="13150"/>
                </a:lnTo>
                <a:lnTo>
                  <a:pt x="6928" y="12111"/>
                </a:lnTo>
                <a:close/>
                <a:moveTo>
                  <a:pt x="7363" y="1"/>
                </a:moveTo>
                <a:lnTo>
                  <a:pt x="5468" y="1754"/>
                </a:lnTo>
                <a:lnTo>
                  <a:pt x="1755" y="1754"/>
                </a:lnTo>
                <a:lnTo>
                  <a:pt x="1755" y="5468"/>
                </a:lnTo>
                <a:lnTo>
                  <a:pt x="1" y="7363"/>
                </a:lnTo>
                <a:lnTo>
                  <a:pt x="1755" y="9259"/>
                </a:lnTo>
                <a:lnTo>
                  <a:pt x="1755" y="12972"/>
                </a:lnTo>
                <a:lnTo>
                  <a:pt x="5468" y="12972"/>
                </a:lnTo>
                <a:lnTo>
                  <a:pt x="7363" y="14726"/>
                </a:lnTo>
                <a:lnTo>
                  <a:pt x="9255" y="12972"/>
                </a:lnTo>
                <a:lnTo>
                  <a:pt x="12972" y="12972"/>
                </a:lnTo>
                <a:lnTo>
                  <a:pt x="12972" y="9259"/>
                </a:lnTo>
                <a:lnTo>
                  <a:pt x="14739" y="7363"/>
                </a:lnTo>
                <a:lnTo>
                  <a:pt x="12972" y="5468"/>
                </a:lnTo>
                <a:lnTo>
                  <a:pt x="12972" y="1754"/>
                </a:lnTo>
                <a:lnTo>
                  <a:pt x="9255" y="1754"/>
                </a:lnTo>
                <a:lnTo>
                  <a:pt x="7363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33"/>
          <p:cNvSpPr/>
          <p:nvPr/>
        </p:nvSpPr>
        <p:spPr>
          <a:xfrm>
            <a:off x="6366747" y="2281739"/>
            <a:ext cx="502761" cy="502966"/>
          </a:xfrm>
          <a:custGeom>
            <a:rect b="b" l="l" r="r" t="t"/>
            <a:pathLst>
              <a:path extrusionOk="0" h="14740" w="14734">
                <a:moveTo>
                  <a:pt x="7357" y="968"/>
                </a:moveTo>
                <a:lnTo>
                  <a:pt x="8654" y="1613"/>
                </a:lnTo>
                <a:lnTo>
                  <a:pt x="8654" y="3023"/>
                </a:lnTo>
                <a:lnTo>
                  <a:pt x="7357" y="4319"/>
                </a:lnTo>
                <a:lnTo>
                  <a:pt x="6066" y="3023"/>
                </a:lnTo>
                <a:lnTo>
                  <a:pt x="6066" y="1613"/>
                </a:lnTo>
                <a:lnTo>
                  <a:pt x="7357" y="968"/>
                </a:lnTo>
                <a:close/>
                <a:moveTo>
                  <a:pt x="4189" y="2369"/>
                </a:moveTo>
                <a:lnTo>
                  <a:pt x="5201" y="3380"/>
                </a:lnTo>
                <a:lnTo>
                  <a:pt x="5201" y="5212"/>
                </a:lnTo>
                <a:lnTo>
                  <a:pt x="3369" y="5212"/>
                </a:lnTo>
                <a:lnTo>
                  <a:pt x="2363" y="4200"/>
                </a:lnTo>
                <a:lnTo>
                  <a:pt x="2820" y="2826"/>
                </a:lnTo>
                <a:lnTo>
                  <a:pt x="4189" y="2369"/>
                </a:lnTo>
                <a:close/>
                <a:moveTo>
                  <a:pt x="6066" y="4246"/>
                </a:moveTo>
                <a:lnTo>
                  <a:pt x="6748" y="4928"/>
                </a:lnTo>
                <a:lnTo>
                  <a:pt x="6465" y="5212"/>
                </a:lnTo>
                <a:lnTo>
                  <a:pt x="6066" y="5212"/>
                </a:lnTo>
                <a:lnTo>
                  <a:pt x="6066" y="4246"/>
                </a:lnTo>
                <a:close/>
                <a:moveTo>
                  <a:pt x="8654" y="4246"/>
                </a:moveTo>
                <a:lnTo>
                  <a:pt x="8654" y="5212"/>
                </a:lnTo>
                <a:lnTo>
                  <a:pt x="8255" y="5212"/>
                </a:lnTo>
                <a:lnTo>
                  <a:pt x="7971" y="4928"/>
                </a:lnTo>
                <a:lnTo>
                  <a:pt x="8654" y="4246"/>
                </a:lnTo>
                <a:close/>
                <a:moveTo>
                  <a:pt x="10526" y="2369"/>
                </a:moveTo>
                <a:lnTo>
                  <a:pt x="11900" y="2826"/>
                </a:lnTo>
                <a:lnTo>
                  <a:pt x="12357" y="4200"/>
                </a:lnTo>
                <a:lnTo>
                  <a:pt x="11346" y="5212"/>
                </a:lnTo>
                <a:lnTo>
                  <a:pt x="9519" y="5212"/>
                </a:lnTo>
                <a:lnTo>
                  <a:pt x="9519" y="3380"/>
                </a:lnTo>
                <a:lnTo>
                  <a:pt x="10526" y="2369"/>
                </a:lnTo>
                <a:close/>
                <a:moveTo>
                  <a:pt x="5201" y="6072"/>
                </a:moveTo>
                <a:lnTo>
                  <a:pt x="5201" y="6475"/>
                </a:lnTo>
                <a:lnTo>
                  <a:pt x="4918" y="6759"/>
                </a:lnTo>
                <a:lnTo>
                  <a:pt x="4235" y="6072"/>
                </a:lnTo>
                <a:close/>
                <a:moveTo>
                  <a:pt x="10485" y="6072"/>
                </a:moveTo>
                <a:lnTo>
                  <a:pt x="9802" y="6759"/>
                </a:lnTo>
                <a:lnTo>
                  <a:pt x="9519" y="6475"/>
                </a:lnTo>
                <a:lnTo>
                  <a:pt x="9519" y="6072"/>
                </a:lnTo>
                <a:close/>
                <a:moveTo>
                  <a:pt x="3012" y="6072"/>
                </a:moveTo>
                <a:lnTo>
                  <a:pt x="4308" y="7369"/>
                </a:lnTo>
                <a:lnTo>
                  <a:pt x="3012" y="8664"/>
                </a:lnTo>
                <a:lnTo>
                  <a:pt x="1611" y="8664"/>
                </a:lnTo>
                <a:lnTo>
                  <a:pt x="966" y="7369"/>
                </a:lnTo>
                <a:lnTo>
                  <a:pt x="1611" y="6072"/>
                </a:lnTo>
                <a:close/>
                <a:moveTo>
                  <a:pt x="4918" y="7978"/>
                </a:moveTo>
                <a:lnTo>
                  <a:pt x="5201" y="8261"/>
                </a:lnTo>
                <a:lnTo>
                  <a:pt x="5201" y="8664"/>
                </a:lnTo>
                <a:lnTo>
                  <a:pt x="4235" y="8664"/>
                </a:lnTo>
                <a:lnTo>
                  <a:pt x="4918" y="7978"/>
                </a:lnTo>
                <a:close/>
                <a:moveTo>
                  <a:pt x="7893" y="6072"/>
                </a:moveTo>
                <a:lnTo>
                  <a:pt x="8654" y="6833"/>
                </a:lnTo>
                <a:lnTo>
                  <a:pt x="8654" y="7904"/>
                </a:lnTo>
                <a:lnTo>
                  <a:pt x="7893" y="8664"/>
                </a:lnTo>
                <a:lnTo>
                  <a:pt x="6822" y="8664"/>
                </a:lnTo>
                <a:lnTo>
                  <a:pt x="6066" y="7904"/>
                </a:lnTo>
                <a:lnTo>
                  <a:pt x="6066" y="6833"/>
                </a:lnTo>
                <a:lnTo>
                  <a:pt x="6822" y="6072"/>
                </a:lnTo>
                <a:close/>
                <a:moveTo>
                  <a:pt x="9802" y="7978"/>
                </a:moveTo>
                <a:lnTo>
                  <a:pt x="10485" y="8664"/>
                </a:lnTo>
                <a:lnTo>
                  <a:pt x="9519" y="8664"/>
                </a:lnTo>
                <a:lnTo>
                  <a:pt x="9519" y="8261"/>
                </a:lnTo>
                <a:lnTo>
                  <a:pt x="9802" y="7978"/>
                </a:lnTo>
                <a:close/>
                <a:moveTo>
                  <a:pt x="13094" y="6072"/>
                </a:moveTo>
                <a:lnTo>
                  <a:pt x="13764" y="7369"/>
                </a:lnTo>
                <a:lnTo>
                  <a:pt x="13094" y="8664"/>
                </a:lnTo>
                <a:lnTo>
                  <a:pt x="11708" y="8664"/>
                </a:lnTo>
                <a:lnTo>
                  <a:pt x="10412" y="7369"/>
                </a:lnTo>
                <a:lnTo>
                  <a:pt x="11708" y="6072"/>
                </a:lnTo>
                <a:close/>
                <a:moveTo>
                  <a:pt x="6465" y="9525"/>
                </a:moveTo>
                <a:lnTo>
                  <a:pt x="6748" y="9808"/>
                </a:lnTo>
                <a:lnTo>
                  <a:pt x="6066" y="10495"/>
                </a:lnTo>
                <a:lnTo>
                  <a:pt x="6066" y="9525"/>
                </a:lnTo>
                <a:close/>
                <a:moveTo>
                  <a:pt x="8654" y="9525"/>
                </a:moveTo>
                <a:lnTo>
                  <a:pt x="8654" y="10495"/>
                </a:lnTo>
                <a:lnTo>
                  <a:pt x="7971" y="9808"/>
                </a:lnTo>
                <a:lnTo>
                  <a:pt x="8255" y="9525"/>
                </a:lnTo>
                <a:close/>
                <a:moveTo>
                  <a:pt x="5201" y="9525"/>
                </a:moveTo>
                <a:lnTo>
                  <a:pt x="5201" y="11357"/>
                </a:lnTo>
                <a:lnTo>
                  <a:pt x="4189" y="12369"/>
                </a:lnTo>
                <a:lnTo>
                  <a:pt x="2820" y="11910"/>
                </a:lnTo>
                <a:lnTo>
                  <a:pt x="2363" y="10537"/>
                </a:lnTo>
                <a:lnTo>
                  <a:pt x="3369" y="9525"/>
                </a:lnTo>
                <a:close/>
                <a:moveTo>
                  <a:pt x="11346" y="9525"/>
                </a:moveTo>
                <a:lnTo>
                  <a:pt x="12357" y="10537"/>
                </a:lnTo>
                <a:lnTo>
                  <a:pt x="11900" y="11910"/>
                </a:lnTo>
                <a:lnTo>
                  <a:pt x="10526" y="12369"/>
                </a:lnTo>
                <a:lnTo>
                  <a:pt x="9519" y="11357"/>
                </a:lnTo>
                <a:lnTo>
                  <a:pt x="9519" y="9525"/>
                </a:lnTo>
                <a:close/>
                <a:moveTo>
                  <a:pt x="7357" y="10423"/>
                </a:moveTo>
                <a:lnTo>
                  <a:pt x="8654" y="11714"/>
                </a:lnTo>
                <a:lnTo>
                  <a:pt x="8654" y="13128"/>
                </a:lnTo>
                <a:lnTo>
                  <a:pt x="7357" y="13778"/>
                </a:lnTo>
                <a:lnTo>
                  <a:pt x="6066" y="13128"/>
                </a:lnTo>
                <a:lnTo>
                  <a:pt x="6066" y="11714"/>
                </a:lnTo>
                <a:lnTo>
                  <a:pt x="7357" y="10423"/>
                </a:lnTo>
                <a:close/>
                <a:moveTo>
                  <a:pt x="7357" y="1"/>
                </a:moveTo>
                <a:lnTo>
                  <a:pt x="5201" y="1082"/>
                </a:lnTo>
                <a:lnTo>
                  <a:pt x="5201" y="2158"/>
                </a:lnTo>
                <a:lnTo>
                  <a:pt x="4423" y="1384"/>
                </a:lnTo>
                <a:lnTo>
                  <a:pt x="2137" y="2144"/>
                </a:lnTo>
                <a:lnTo>
                  <a:pt x="1374" y="4434"/>
                </a:lnTo>
                <a:lnTo>
                  <a:pt x="2152" y="5212"/>
                </a:lnTo>
                <a:lnTo>
                  <a:pt x="1080" y="5212"/>
                </a:lnTo>
                <a:lnTo>
                  <a:pt x="0" y="7369"/>
                </a:lnTo>
                <a:lnTo>
                  <a:pt x="1080" y="9525"/>
                </a:lnTo>
                <a:lnTo>
                  <a:pt x="2152" y="9525"/>
                </a:lnTo>
                <a:lnTo>
                  <a:pt x="1374" y="10303"/>
                </a:lnTo>
                <a:lnTo>
                  <a:pt x="2137" y="12593"/>
                </a:lnTo>
                <a:lnTo>
                  <a:pt x="4423" y="13358"/>
                </a:lnTo>
                <a:lnTo>
                  <a:pt x="5201" y="12578"/>
                </a:lnTo>
                <a:lnTo>
                  <a:pt x="5201" y="13664"/>
                </a:lnTo>
                <a:lnTo>
                  <a:pt x="7357" y="14740"/>
                </a:lnTo>
                <a:lnTo>
                  <a:pt x="9519" y="13664"/>
                </a:lnTo>
                <a:lnTo>
                  <a:pt x="9519" y="12578"/>
                </a:lnTo>
                <a:lnTo>
                  <a:pt x="10292" y="13358"/>
                </a:lnTo>
                <a:lnTo>
                  <a:pt x="12582" y="12593"/>
                </a:lnTo>
                <a:lnTo>
                  <a:pt x="13346" y="10303"/>
                </a:lnTo>
                <a:lnTo>
                  <a:pt x="12568" y="9525"/>
                </a:lnTo>
                <a:lnTo>
                  <a:pt x="13621" y="9525"/>
                </a:lnTo>
                <a:lnTo>
                  <a:pt x="14734" y="7369"/>
                </a:lnTo>
                <a:lnTo>
                  <a:pt x="13621" y="5212"/>
                </a:lnTo>
                <a:lnTo>
                  <a:pt x="12568" y="5212"/>
                </a:lnTo>
                <a:lnTo>
                  <a:pt x="13346" y="4434"/>
                </a:lnTo>
                <a:lnTo>
                  <a:pt x="12582" y="2144"/>
                </a:lnTo>
                <a:lnTo>
                  <a:pt x="10292" y="1384"/>
                </a:lnTo>
                <a:lnTo>
                  <a:pt x="9519" y="2158"/>
                </a:lnTo>
                <a:lnTo>
                  <a:pt x="9519" y="1082"/>
                </a:lnTo>
                <a:lnTo>
                  <a:pt x="7357" y="1"/>
                </a:lnTo>
                <a:close/>
              </a:path>
            </a:pathLst>
          </a:custGeom>
          <a:solidFill>
            <a:srgbClr val="FFBA3E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190" name="Google Shape;190;p33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194" name="Shape 1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34"/>
          <p:cNvSpPr txBox="1"/>
          <p:nvPr>
            <p:ph idx="6" type="title"/>
          </p:nvPr>
        </p:nvSpPr>
        <p:spPr>
          <a:xfrm>
            <a:off x="1107900" y="538625"/>
            <a:ext cx="6928200" cy="401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Y</a:t>
            </a:r>
            <a:r>
              <a:rPr lang="en"/>
              <a:t>ou Could Use Three Columns, Why Not?</a:t>
            </a:r>
            <a:endParaRPr/>
          </a:p>
        </p:txBody>
      </p:sp>
      <p:sp>
        <p:nvSpPr>
          <p:cNvPr id="196" name="Google Shape;196;p34"/>
          <p:cNvSpPr txBox="1"/>
          <p:nvPr>
            <p:ph type="title"/>
          </p:nvPr>
        </p:nvSpPr>
        <p:spPr>
          <a:xfrm>
            <a:off x="1013275" y="280317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Mars</a:t>
            </a:r>
            <a:endParaRPr sz="1800"/>
          </a:p>
        </p:txBody>
      </p:sp>
      <p:sp>
        <p:nvSpPr>
          <p:cNvPr id="197" name="Google Shape;197;p34"/>
          <p:cNvSpPr txBox="1"/>
          <p:nvPr>
            <p:ph idx="3" type="subTitle"/>
          </p:nvPr>
        </p:nvSpPr>
        <p:spPr>
          <a:xfrm>
            <a:off x="34909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 and also the biggest planet in the Solar System</a:t>
            </a:r>
            <a:endParaRPr/>
          </a:p>
        </p:txBody>
      </p:sp>
      <p:sp>
        <p:nvSpPr>
          <p:cNvPr id="198" name="Google Shape;198;p34"/>
          <p:cNvSpPr txBox="1"/>
          <p:nvPr>
            <p:ph idx="4" type="title"/>
          </p:nvPr>
        </p:nvSpPr>
        <p:spPr>
          <a:xfrm>
            <a:off x="6289875" y="280317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Neptune</a:t>
            </a:r>
            <a:endParaRPr sz="1800"/>
          </a:p>
        </p:txBody>
      </p:sp>
      <p:sp>
        <p:nvSpPr>
          <p:cNvPr id="199" name="Google Shape;199;p34"/>
          <p:cNvSpPr txBox="1"/>
          <p:nvPr>
            <p:ph idx="5" type="subTitle"/>
          </p:nvPr>
        </p:nvSpPr>
        <p:spPr>
          <a:xfrm>
            <a:off x="61292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Neptune is the fourth-largest planet in the Solar System</a:t>
            </a:r>
            <a:endParaRPr/>
          </a:p>
        </p:txBody>
      </p:sp>
      <p:sp>
        <p:nvSpPr>
          <p:cNvPr id="200" name="Google Shape;200;p34"/>
          <p:cNvSpPr txBox="1"/>
          <p:nvPr>
            <p:ph idx="1" type="subTitle"/>
          </p:nvPr>
        </p:nvSpPr>
        <p:spPr>
          <a:xfrm>
            <a:off x="852625" y="3290975"/>
            <a:ext cx="2162700" cy="903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actually a cold place full of iron oxide dust</a:t>
            </a:r>
            <a:endParaRPr/>
          </a:p>
        </p:txBody>
      </p:sp>
      <p:sp>
        <p:nvSpPr>
          <p:cNvPr id="201" name="Google Shape;201;p34"/>
          <p:cNvSpPr txBox="1"/>
          <p:nvPr>
            <p:ph idx="2" type="title"/>
          </p:nvPr>
        </p:nvSpPr>
        <p:spPr>
          <a:xfrm>
            <a:off x="3651575" y="2803175"/>
            <a:ext cx="1841400" cy="4017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Jupiter</a:t>
            </a:r>
            <a:endParaRPr sz="1800"/>
          </a:p>
        </p:txBody>
      </p:sp>
      <p:cxnSp>
        <p:nvCxnSpPr>
          <p:cNvPr id="202" name="Google Shape;202;p34"/>
          <p:cNvCxnSpPr/>
          <p:nvPr/>
        </p:nvCxnSpPr>
        <p:spPr>
          <a:xfrm>
            <a:off x="3802050" y="1100000"/>
            <a:ext cx="1539900" cy="0"/>
          </a:xfrm>
          <a:prstGeom prst="straightConnector1">
            <a:avLst/>
          </a:prstGeom>
          <a:noFill/>
          <a:ln cap="flat" cmpd="sng" w="28575">
            <a:solidFill>
              <a:srgbClr val="FFBA3E"/>
            </a:solidFill>
            <a:prstDash val="dashDot"/>
            <a:round/>
            <a:headEnd len="med" w="med" type="none"/>
            <a:tailEnd len="med" w="med" type="none"/>
          </a:ln>
        </p:spPr>
      </p:cxnSp>
      <p:grpSp>
        <p:nvGrpSpPr>
          <p:cNvPr id="203" name="Google Shape;203;p34"/>
          <p:cNvGrpSpPr/>
          <p:nvPr/>
        </p:nvGrpSpPr>
        <p:grpSpPr>
          <a:xfrm>
            <a:off x="1134165" y="1743530"/>
            <a:ext cx="1599621" cy="903918"/>
            <a:chOff x="705532" y="2042839"/>
            <a:chExt cx="1599621" cy="903918"/>
          </a:xfrm>
        </p:grpSpPr>
        <p:sp>
          <p:nvSpPr>
            <p:cNvPr id="204" name="Google Shape;204;p34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" name="Google Shape;205;p34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" name="Google Shape;206;p34"/>
          <p:cNvGrpSpPr/>
          <p:nvPr/>
        </p:nvGrpSpPr>
        <p:grpSpPr>
          <a:xfrm>
            <a:off x="3772465" y="1743530"/>
            <a:ext cx="1599621" cy="903918"/>
            <a:chOff x="705532" y="2042839"/>
            <a:chExt cx="1599621" cy="903918"/>
          </a:xfrm>
        </p:grpSpPr>
        <p:sp>
          <p:nvSpPr>
            <p:cNvPr id="207" name="Google Shape;207;p34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" name="Google Shape;208;p34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9" name="Google Shape;209;p34"/>
          <p:cNvGrpSpPr/>
          <p:nvPr/>
        </p:nvGrpSpPr>
        <p:grpSpPr>
          <a:xfrm>
            <a:off x="6410765" y="1743530"/>
            <a:ext cx="1599621" cy="903918"/>
            <a:chOff x="705532" y="2042839"/>
            <a:chExt cx="1599621" cy="903918"/>
          </a:xfrm>
        </p:grpSpPr>
        <p:sp>
          <p:nvSpPr>
            <p:cNvPr id="210" name="Google Shape;210;p34"/>
            <p:cNvSpPr/>
            <p:nvPr/>
          </p:nvSpPr>
          <p:spPr>
            <a:xfrm rot="10800000">
              <a:off x="705532" y="2042839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" name="Google Shape;211;p34"/>
            <p:cNvSpPr/>
            <p:nvPr/>
          </p:nvSpPr>
          <p:spPr>
            <a:xfrm>
              <a:off x="1011046" y="2042848"/>
              <a:ext cx="1294107" cy="903909"/>
            </a:xfrm>
            <a:custGeom>
              <a:rect b="b" l="l" r="r" t="t"/>
              <a:pathLst>
                <a:path extrusionOk="0" h="73191" w="104786">
                  <a:moveTo>
                    <a:pt x="81038" y="0"/>
                  </a:moveTo>
                  <a:lnTo>
                    <a:pt x="0" y="71"/>
                  </a:lnTo>
                  <a:lnTo>
                    <a:pt x="0" y="73123"/>
                  </a:lnTo>
                  <a:lnTo>
                    <a:pt x="81038" y="73191"/>
                  </a:lnTo>
                  <a:cubicBezTo>
                    <a:pt x="81038" y="73191"/>
                    <a:pt x="87980" y="71525"/>
                    <a:pt x="85344" y="57776"/>
                  </a:cubicBezTo>
                  <a:lnTo>
                    <a:pt x="85344" y="57776"/>
                  </a:lnTo>
                  <a:cubicBezTo>
                    <a:pt x="85344" y="57776"/>
                    <a:pt x="86052" y="57945"/>
                    <a:pt x="87130" y="57945"/>
                  </a:cubicBezTo>
                  <a:cubicBezTo>
                    <a:pt x="89960" y="57945"/>
                    <a:pt x="95337" y="56780"/>
                    <a:pt x="97149" y="48332"/>
                  </a:cubicBezTo>
                  <a:cubicBezTo>
                    <a:pt x="99647" y="36665"/>
                    <a:pt x="104786" y="36598"/>
                    <a:pt x="104786" y="36598"/>
                  </a:cubicBezTo>
                  <a:cubicBezTo>
                    <a:pt x="104786" y="36598"/>
                    <a:pt x="99647" y="36527"/>
                    <a:pt x="97149" y="24860"/>
                  </a:cubicBezTo>
                  <a:cubicBezTo>
                    <a:pt x="95336" y="16411"/>
                    <a:pt x="89956" y="15247"/>
                    <a:pt x="87127" y="15247"/>
                  </a:cubicBezTo>
                  <a:cubicBezTo>
                    <a:pt x="86051" y="15247"/>
                    <a:pt x="85344" y="15415"/>
                    <a:pt x="85344" y="15415"/>
                  </a:cubicBezTo>
                  <a:cubicBezTo>
                    <a:pt x="87980" y="1666"/>
                    <a:pt x="81038" y="0"/>
                    <a:pt x="81038" y="0"/>
                  </a:cubicBezTo>
                  <a:close/>
                </a:path>
              </a:pathLst>
            </a:custGeom>
            <a:solidFill>
              <a:srgbClr val="FFBA3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2" name="Google Shape;212;p34"/>
          <p:cNvSpPr/>
          <p:nvPr/>
        </p:nvSpPr>
        <p:spPr>
          <a:xfrm>
            <a:off x="6998832" y="1958396"/>
            <a:ext cx="423486" cy="474186"/>
          </a:xfrm>
          <a:custGeom>
            <a:rect b="b" l="l" r="r" t="t"/>
            <a:pathLst>
              <a:path extrusionOk="0" h="14740" w="13164">
                <a:moveTo>
                  <a:pt x="1355" y="6910"/>
                </a:moveTo>
                <a:lnTo>
                  <a:pt x="2276" y="7143"/>
                </a:lnTo>
                <a:lnTo>
                  <a:pt x="1974" y="8118"/>
                </a:lnTo>
                <a:lnTo>
                  <a:pt x="1072" y="7894"/>
                </a:lnTo>
                <a:lnTo>
                  <a:pt x="1355" y="6910"/>
                </a:lnTo>
                <a:close/>
                <a:moveTo>
                  <a:pt x="11809" y="6910"/>
                </a:moveTo>
                <a:lnTo>
                  <a:pt x="12088" y="7894"/>
                </a:lnTo>
                <a:lnTo>
                  <a:pt x="11190" y="8118"/>
                </a:lnTo>
                <a:lnTo>
                  <a:pt x="10888" y="7143"/>
                </a:lnTo>
                <a:lnTo>
                  <a:pt x="11809" y="6910"/>
                </a:lnTo>
                <a:close/>
                <a:moveTo>
                  <a:pt x="7876" y="866"/>
                </a:moveTo>
                <a:lnTo>
                  <a:pt x="7876" y="1726"/>
                </a:lnTo>
                <a:lnTo>
                  <a:pt x="9070" y="1726"/>
                </a:lnTo>
                <a:lnTo>
                  <a:pt x="10536" y="2459"/>
                </a:lnTo>
                <a:lnTo>
                  <a:pt x="11570" y="6081"/>
                </a:lnTo>
                <a:lnTo>
                  <a:pt x="10628" y="6314"/>
                </a:lnTo>
                <a:lnTo>
                  <a:pt x="9740" y="3457"/>
                </a:lnTo>
                <a:lnTo>
                  <a:pt x="8741" y="3457"/>
                </a:lnTo>
                <a:lnTo>
                  <a:pt x="8741" y="6506"/>
                </a:lnTo>
                <a:lnTo>
                  <a:pt x="9537" y="12148"/>
                </a:lnTo>
                <a:lnTo>
                  <a:pt x="3622" y="12148"/>
                </a:lnTo>
                <a:lnTo>
                  <a:pt x="4423" y="6506"/>
                </a:lnTo>
                <a:lnTo>
                  <a:pt x="4423" y="3457"/>
                </a:lnTo>
                <a:lnTo>
                  <a:pt x="3425" y="3457"/>
                </a:lnTo>
                <a:lnTo>
                  <a:pt x="2532" y="6314"/>
                </a:lnTo>
                <a:lnTo>
                  <a:pt x="1594" y="6081"/>
                </a:lnTo>
                <a:lnTo>
                  <a:pt x="2629" y="2459"/>
                </a:lnTo>
                <a:lnTo>
                  <a:pt x="4094" y="1726"/>
                </a:lnTo>
                <a:lnTo>
                  <a:pt x="5284" y="1726"/>
                </a:lnTo>
                <a:lnTo>
                  <a:pt x="5284" y="866"/>
                </a:lnTo>
                <a:lnTo>
                  <a:pt x="6150" y="866"/>
                </a:lnTo>
                <a:lnTo>
                  <a:pt x="6150" y="1726"/>
                </a:lnTo>
                <a:lnTo>
                  <a:pt x="7014" y="1726"/>
                </a:lnTo>
                <a:lnTo>
                  <a:pt x="7014" y="866"/>
                </a:lnTo>
                <a:close/>
                <a:moveTo>
                  <a:pt x="6150" y="13013"/>
                </a:moveTo>
                <a:lnTo>
                  <a:pt x="6150" y="13879"/>
                </a:lnTo>
                <a:lnTo>
                  <a:pt x="4423" y="13879"/>
                </a:lnTo>
                <a:lnTo>
                  <a:pt x="4423" y="13013"/>
                </a:lnTo>
                <a:close/>
                <a:moveTo>
                  <a:pt x="8741" y="13013"/>
                </a:moveTo>
                <a:lnTo>
                  <a:pt x="8741" y="13879"/>
                </a:lnTo>
                <a:lnTo>
                  <a:pt x="7014" y="13879"/>
                </a:lnTo>
                <a:lnTo>
                  <a:pt x="7014" y="13013"/>
                </a:lnTo>
                <a:close/>
                <a:moveTo>
                  <a:pt x="4423" y="0"/>
                </a:moveTo>
                <a:lnTo>
                  <a:pt x="4423" y="866"/>
                </a:lnTo>
                <a:lnTo>
                  <a:pt x="3888" y="866"/>
                </a:lnTo>
                <a:lnTo>
                  <a:pt x="1900" y="1859"/>
                </a:lnTo>
                <a:lnTo>
                  <a:pt x="0" y="8516"/>
                </a:lnTo>
                <a:lnTo>
                  <a:pt x="2555" y="9154"/>
                </a:lnTo>
                <a:lnTo>
                  <a:pt x="3558" y="5930"/>
                </a:lnTo>
                <a:lnTo>
                  <a:pt x="3558" y="6447"/>
                </a:lnTo>
                <a:lnTo>
                  <a:pt x="2629" y="13013"/>
                </a:lnTo>
                <a:lnTo>
                  <a:pt x="3558" y="13013"/>
                </a:lnTo>
                <a:lnTo>
                  <a:pt x="3558" y="14739"/>
                </a:lnTo>
                <a:lnTo>
                  <a:pt x="9607" y="14739"/>
                </a:lnTo>
                <a:lnTo>
                  <a:pt x="9607" y="13013"/>
                </a:lnTo>
                <a:lnTo>
                  <a:pt x="10531" y="13013"/>
                </a:lnTo>
                <a:lnTo>
                  <a:pt x="9607" y="6447"/>
                </a:lnTo>
                <a:lnTo>
                  <a:pt x="9607" y="5930"/>
                </a:lnTo>
                <a:lnTo>
                  <a:pt x="10609" y="9154"/>
                </a:lnTo>
                <a:lnTo>
                  <a:pt x="13164" y="8516"/>
                </a:lnTo>
                <a:lnTo>
                  <a:pt x="11264" y="1859"/>
                </a:lnTo>
                <a:lnTo>
                  <a:pt x="9277" y="866"/>
                </a:lnTo>
                <a:lnTo>
                  <a:pt x="8741" y="866"/>
                </a:lnTo>
                <a:lnTo>
                  <a:pt x="8741" y="0"/>
                </a:lnTo>
                <a:close/>
              </a:path>
            </a:pathLst>
          </a:custGeom>
          <a:solidFill>
            <a:srgbClr val="1821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3" name="Google Shape;213;p34"/>
          <p:cNvSpPr/>
          <p:nvPr/>
        </p:nvSpPr>
        <p:spPr>
          <a:xfrm>
            <a:off x="4335182" y="1973339"/>
            <a:ext cx="474186" cy="444300"/>
          </a:xfrm>
          <a:custGeom>
            <a:rect b="b" l="l" r="r" t="t"/>
            <a:pathLst>
              <a:path extrusionOk="0" h="13811" w="14740">
                <a:moveTo>
                  <a:pt x="3462" y="9968"/>
                </a:moveTo>
                <a:cubicBezTo>
                  <a:pt x="3590" y="10051"/>
                  <a:pt x="3728" y="10133"/>
                  <a:pt x="3865" y="10202"/>
                </a:cubicBezTo>
                <a:lnTo>
                  <a:pt x="3489" y="10582"/>
                </a:lnTo>
                <a:lnTo>
                  <a:pt x="3096" y="12950"/>
                </a:lnTo>
                <a:lnTo>
                  <a:pt x="2597" y="12950"/>
                </a:lnTo>
                <a:lnTo>
                  <a:pt x="2597" y="10966"/>
                </a:lnTo>
                <a:lnTo>
                  <a:pt x="3462" y="10106"/>
                </a:lnTo>
                <a:lnTo>
                  <a:pt x="3462" y="9968"/>
                </a:lnTo>
                <a:close/>
                <a:moveTo>
                  <a:pt x="8668" y="9918"/>
                </a:moveTo>
                <a:lnTo>
                  <a:pt x="8668" y="12950"/>
                </a:lnTo>
                <a:lnTo>
                  <a:pt x="8197" y="12950"/>
                </a:lnTo>
                <a:lnTo>
                  <a:pt x="7935" y="10330"/>
                </a:lnTo>
                <a:cubicBezTo>
                  <a:pt x="8187" y="10216"/>
                  <a:pt x="8434" y="10078"/>
                  <a:pt x="8668" y="9918"/>
                </a:cubicBezTo>
                <a:close/>
                <a:moveTo>
                  <a:pt x="13797" y="1727"/>
                </a:moveTo>
                <a:cubicBezTo>
                  <a:pt x="13613" y="2221"/>
                  <a:pt x="13114" y="2587"/>
                  <a:pt x="12551" y="2587"/>
                </a:cubicBezTo>
                <a:lnTo>
                  <a:pt x="12121" y="2587"/>
                </a:lnTo>
                <a:lnTo>
                  <a:pt x="12121" y="5756"/>
                </a:lnTo>
                <a:cubicBezTo>
                  <a:pt x="12121" y="7217"/>
                  <a:pt x="11553" y="8590"/>
                  <a:pt x="10522" y="9620"/>
                </a:cubicBezTo>
                <a:lnTo>
                  <a:pt x="10418" y="9726"/>
                </a:lnTo>
                <a:lnTo>
                  <a:pt x="10014" y="12950"/>
                </a:lnTo>
                <a:lnTo>
                  <a:pt x="9533" y="12950"/>
                </a:lnTo>
                <a:lnTo>
                  <a:pt x="9533" y="7766"/>
                </a:lnTo>
                <a:lnTo>
                  <a:pt x="8668" y="7766"/>
                </a:lnTo>
                <a:lnTo>
                  <a:pt x="8668" y="8846"/>
                </a:lnTo>
                <a:lnTo>
                  <a:pt x="8316" y="9108"/>
                </a:lnTo>
                <a:cubicBezTo>
                  <a:pt x="7639" y="9617"/>
                  <a:pt x="6834" y="9867"/>
                  <a:pt x="6032" y="9867"/>
                </a:cubicBezTo>
                <a:cubicBezTo>
                  <a:pt x="5104" y="9867"/>
                  <a:pt x="4179" y="9532"/>
                  <a:pt x="3462" y="8878"/>
                </a:cubicBezTo>
                <a:lnTo>
                  <a:pt x="3462" y="7766"/>
                </a:lnTo>
                <a:lnTo>
                  <a:pt x="2597" y="7766"/>
                </a:lnTo>
                <a:lnTo>
                  <a:pt x="2597" y="9749"/>
                </a:lnTo>
                <a:lnTo>
                  <a:pt x="1731" y="10609"/>
                </a:lnTo>
                <a:lnTo>
                  <a:pt x="1731" y="12950"/>
                </a:lnTo>
                <a:lnTo>
                  <a:pt x="1251" y="12950"/>
                </a:lnTo>
                <a:lnTo>
                  <a:pt x="907" y="10078"/>
                </a:lnTo>
                <a:lnTo>
                  <a:pt x="1777" y="9195"/>
                </a:lnTo>
                <a:lnTo>
                  <a:pt x="1187" y="6828"/>
                </a:lnTo>
                <a:cubicBezTo>
                  <a:pt x="1044" y="6247"/>
                  <a:pt x="1315" y="5655"/>
                  <a:pt x="1851" y="5385"/>
                </a:cubicBezTo>
                <a:cubicBezTo>
                  <a:pt x="2263" y="5180"/>
                  <a:pt x="2601" y="4840"/>
                  <a:pt x="2803" y="4433"/>
                </a:cubicBezTo>
                <a:lnTo>
                  <a:pt x="3138" y="3774"/>
                </a:lnTo>
                <a:cubicBezTo>
                  <a:pt x="3233" y="3572"/>
                  <a:pt x="3430" y="3453"/>
                  <a:pt x="3654" y="3453"/>
                </a:cubicBezTo>
                <a:lnTo>
                  <a:pt x="3819" y="3453"/>
                </a:lnTo>
                <a:cubicBezTo>
                  <a:pt x="3998" y="3453"/>
                  <a:pt x="4172" y="3540"/>
                  <a:pt x="4282" y="3682"/>
                </a:cubicBezTo>
                <a:lnTo>
                  <a:pt x="4465" y="3929"/>
                </a:lnTo>
                <a:cubicBezTo>
                  <a:pt x="4740" y="4296"/>
                  <a:pt x="5165" y="4506"/>
                  <a:pt x="5632" y="4506"/>
                </a:cubicBezTo>
                <a:cubicBezTo>
                  <a:pt x="6099" y="4506"/>
                  <a:pt x="6526" y="4296"/>
                  <a:pt x="6800" y="3929"/>
                </a:cubicBezTo>
                <a:lnTo>
                  <a:pt x="6984" y="3682"/>
                </a:lnTo>
                <a:cubicBezTo>
                  <a:pt x="7094" y="3540"/>
                  <a:pt x="7267" y="3453"/>
                  <a:pt x="7445" y="3453"/>
                </a:cubicBezTo>
                <a:cubicBezTo>
                  <a:pt x="7711" y="3453"/>
                  <a:pt x="7945" y="3631"/>
                  <a:pt x="8009" y="3893"/>
                </a:cubicBezTo>
                <a:lnTo>
                  <a:pt x="8499" y="5843"/>
                </a:lnTo>
                <a:cubicBezTo>
                  <a:pt x="8654" y="6466"/>
                  <a:pt x="9213" y="6906"/>
                  <a:pt x="9858" y="6906"/>
                </a:cubicBezTo>
                <a:cubicBezTo>
                  <a:pt x="10628" y="6906"/>
                  <a:pt x="11259" y="6278"/>
                  <a:pt x="11259" y="5505"/>
                </a:cubicBezTo>
                <a:lnTo>
                  <a:pt x="11259" y="1727"/>
                </a:lnTo>
                <a:close/>
                <a:moveTo>
                  <a:pt x="10395" y="1"/>
                </a:moveTo>
                <a:lnTo>
                  <a:pt x="10395" y="5505"/>
                </a:lnTo>
                <a:cubicBezTo>
                  <a:pt x="10395" y="5801"/>
                  <a:pt x="10152" y="6040"/>
                  <a:pt x="9858" y="6040"/>
                </a:cubicBezTo>
                <a:cubicBezTo>
                  <a:pt x="9611" y="6040"/>
                  <a:pt x="9396" y="5875"/>
                  <a:pt x="9336" y="5632"/>
                </a:cubicBezTo>
                <a:lnTo>
                  <a:pt x="8846" y="3682"/>
                </a:lnTo>
                <a:cubicBezTo>
                  <a:pt x="8687" y="3037"/>
                  <a:pt x="8110" y="2587"/>
                  <a:pt x="7445" y="2587"/>
                </a:cubicBezTo>
                <a:cubicBezTo>
                  <a:pt x="6997" y="2587"/>
                  <a:pt x="6562" y="2803"/>
                  <a:pt x="6291" y="3164"/>
                </a:cubicBezTo>
                <a:lnTo>
                  <a:pt x="6109" y="3407"/>
                </a:lnTo>
                <a:cubicBezTo>
                  <a:pt x="5999" y="3559"/>
                  <a:pt x="5824" y="3641"/>
                  <a:pt x="5632" y="3641"/>
                </a:cubicBezTo>
                <a:cubicBezTo>
                  <a:pt x="5440" y="3641"/>
                  <a:pt x="5266" y="3559"/>
                  <a:pt x="5156" y="3407"/>
                </a:cubicBezTo>
                <a:lnTo>
                  <a:pt x="4973" y="3164"/>
                </a:lnTo>
                <a:cubicBezTo>
                  <a:pt x="4698" y="2803"/>
                  <a:pt x="4268" y="2587"/>
                  <a:pt x="3819" y="2587"/>
                </a:cubicBezTo>
                <a:lnTo>
                  <a:pt x="3654" y="2587"/>
                </a:lnTo>
                <a:cubicBezTo>
                  <a:pt x="3105" y="2587"/>
                  <a:pt x="2610" y="2895"/>
                  <a:pt x="2363" y="3384"/>
                </a:cubicBezTo>
                <a:lnTo>
                  <a:pt x="2033" y="4049"/>
                </a:lnTo>
                <a:cubicBezTo>
                  <a:pt x="1910" y="4291"/>
                  <a:pt x="1709" y="4493"/>
                  <a:pt x="1466" y="4616"/>
                </a:cubicBezTo>
                <a:cubicBezTo>
                  <a:pt x="1031" y="4831"/>
                  <a:pt x="683" y="5193"/>
                  <a:pt x="482" y="5628"/>
                </a:cubicBezTo>
                <a:cubicBezTo>
                  <a:pt x="281" y="6067"/>
                  <a:pt x="234" y="6566"/>
                  <a:pt x="349" y="7038"/>
                </a:cubicBezTo>
                <a:lnTo>
                  <a:pt x="825" y="8933"/>
                </a:lnTo>
                <a:lnTo>
                  <a:pt x="0" y="9772"/>
                </a:lnTo>
                <a:lnTo>
                  <a:pt x="486" y="13810"/>
                </a:lnTo>
                <a:lnTo>
                  <a:pt x="3824" y="13810"/>
                </a:lnTo>
                <a:lnTo>
                  <a:pt x="4296" y="10999"/>
                </a:lnTo>
                <a:lnTo>
                  <a:pt x="4740" y="10550"/>
                </a:lnTo>
                <a:cubicBezTo>
                  <a:pt x="5161" y="10669"/>
                  <a:pt x="5596" y="10729"/>
                  <a:pt x="6035" y="10729"/>
                </a:cubicBezTo>
                <a:cubicBezTo>
                  <a:pt x="6388" y="10729"/>
                  <a:pt x="6745" y="10687"/>
                  <a:pt x="7094" y="10609"/>
                </a:cubicBezTo>
                <a:lnTo>
                  <a:pt x="7413" y="13810"/>
                </a:lnTo>
                <a:lnTo>
                  <a:pt x="10775" y="13810"/>
                </a:lnTo>
                <a:lnTo>
                  <a:pt x="11236" y="10124"/>
                </a:lnTo>
                <a:cubicBezTo>
                  <a:pt x="11777" y="9556"/>
                  <a:pt x="12203" y="8901"/>
                  <a:pt x="12500" y="8178"/>
                </a:cubicBezTo>
                <a:cubicBezTo>
                  <a:pt x="12821" y="7409"/>
                  <a:pt x="12986" y="6594"/>
                  <a:pt x="12986" y="5756"/>
                </a:cubicBezTo>
                <a:lnTo>
                  <a:pt x="12986" y="3407"/>
                </a:lnTo>
                <a:cubicBezTo>
                  <a:pt x="13962" y="3215"/>
                  <a:pt x="14740" y="2354"/>
                  <a:pt x="14740" y="1292"/>
                </a:cubicBezTo>
                <a:lnTo>
                  <a:pt x="14740" y="862"/>
                </a:lnTo>
                <a:lnTo>
                  <a:pt x="11259" y="862"/>
                </a:lnTo>
                <a:lnTo>
                  <a:pt x="11259" y="1"/>
                </a:lnTo>
                <a:close/>
              </a:path>
            </a:pathLst>
          </a:custGeom>
          <a:solidFill>
            <a:srgbClr val="1821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" name="Google Shape;214;p34"/>
          <p:cNvSpPr/>
          <p:nvPr/>
        </p:nvSpPr>
        <p:spPr>
          <a:xfrm>
            <a:off x="1696882" y="2014870"/>
            <a:ext cx="474186" cy="361237"/>
          </a:xfrm>
          <a:custGeom>
            <a:rect b="b" l="l" r="r" t="t"/>
            <a:pathLst>
              <a:path extrusionOk="0" h="11229" w="14740">
                <a:moveTo>
                  <a:pt x="9098" y="6045"/>
                </a:moveTo>
                <a:cubicBezTo>
                  <a:pt x="9336" y="6045"/>
                  <a:pt x="9529" y="6241"/>
                  <a:pt x="9529" y="6480"/>
                </a:cubicBezTo>
                <a:cubicBezTo>
                  <a:pt x="9529" y="6718"/>
                  <a:pt x="9336" y="6911"/>
                  <a:pt x="9098" y="6911"/>
                </a:cubicBezTo>
                <a:cubicBezTo>
                  <a:pt x="8860" y="6911"/>
                  <a:pt x="8664" y="6718"/>
                  <a:pt x="8664" y="6480"/>
                </a:cubicBezTo>
                <a:cubicBezTo>
                  <a:pt x="8664" y="6241"/>
                  <a:pt x="8860" y="6045"/>
                  <a:pt x="9098" y="6045"/>
                </a:cubicBezTo>
                <a:close/>
                <a:moveTo>
                  <a:pt x="8664" y="867"/>
                </a:moveTo>
                <a:lnTo>
                  <a:pt x="8664" y="5258"/>
                </a:lnTo>
                <a:cubicBezTo>
                  <a:pt x="8164" y="5436"/>
                  <a:pt x="7802" y="5917"/>
                  <a:pt x="7802" y="6480"/>
                </a:cubicBezTo>
                <a:cubicBezTo>
                  <a:pt x="7802" y="6809"/>
                  <a:pt x="7926" y="7112"/>
                  <a:pt x="8132" y="7340"/>
                </a:cubicBezTo>
                <a:cubicBezTo>
                  <a:pt x="8022" y="7464"/>
                  <a:pt x="7931" y="7611"/>
                  <a:pt x="7876" y="7775"/>
                </a:cubicBezTo>
                <a:lnTo>
                  <a:pt x="2125" y="7775"/>
                </a:lnTo>
                <a:lnTo>
                  <a:pt x="3384" y="867"/>
                </a:lnTo>
                <a:close/>
                <a:moveTo>
                  <a:pt x="11329" y="867"/>
                </a:moveTo>
                <a:lnTo>
                  <a:pt x="12582" y="7775"/>
                </a:lnTo>
                <a:lnTo>
                  <a:pt x="10316" y="7775"/>
                </a:lnTo>
                <a:cubicBezTo>
                  <a:pt x="10262" y="7611"/>
                  <a:pt x="10175" y="7464"/>
                  <a:pt x="10059" y="7340"/>
                </a:cubicBezTo>
                <a:cubicBezTo>
                  <a:pt x="10266" y="7112"/>
                  <a:pt x="10394" y="6809"/>
                  <a:pt x="10394" y="6480"/>
                </a:cubicBezTo>
                <a:cubicBezTo>
                  <a:pt x="10394" y="5917"/>
                  <a:pt x="10032" y="5436"/>
                  <a:pt x="9529" y="5258"/>
                </a:cubicBezTo>
                <a:lnTo>
                  <a:pt x="9529" y="867"/>
                </a:lnTo>
                <a:close/>
                <a:moveTo>
                  <a:pt x="7802" y="8637"/>
                </a:moveTo>
                <a:lnTo>
                  <a:pt x="7802" y="9502"/>
                </a:lnTo>
                <a:lnTo>
                  <a:pt x="1813" y="9502"/>
                </a:lnTo>
                <a:lnTo>
                  <a:pt x="1969" y="8637"/>
                </a:lnTo>
                <a:close/>
                <a:moveTo>
                  <a:pt x="12738" y="8637"/>
                </a:moveTo>
                <a:lnTo>
                  <a:pt x="12899" y="9502"/>
                </a:lnTo>
                <a:lnTo>
                  <a:pt x="10394" y="9502"/>
                </a:lnTo>
                <a:lnTo>
                  <a:pt x="10394" y="8637"/>
                </a:lnTo>
                <a:close/>
                <a:moveTo>
                  <a:pt x="9098" y="7775"/>
                </a:moveTo>
                <a:cubicBezTo>
                  <a:pt x="9336" y="7775"/>
                  <a:pt x="9529" y="7968"/>
                  <a:pt x="9529" y="8206"/>
                </a:cubicBezTo>
                <a:lnTo>
                  <a:pt x="9529" y="10362"/>
                </a:lnTo>
                <a:lnTo>
                  <a:pt x="8664" y="10362"/>
                </a:lnTo>
                <a:lnTo>
                  <a:pt x="8664" y="8206"/>
                </a:lnTo>
                <a:cubicBezTo>
                  <a:pt x="8664" y="7968"/>
                  <a:pt x="8860" y="7775"/>
                  <a:pt x="9098" y="7775"/>
                </a:cubicBezTo>
                <a:close/>
                <a:moveTo>
                  <a:pt x="2661" y="1"/>
                </a:moveTo>
                <a:lnTo>
                  <a:pt x="934" y="9502"/>
                </a:lnTo>
                <a:lnTo>
                  <a:pt x="0" y="9502"/>
                </a:lnTo>
                <a:lnTo>
                  <a:pt x="0" y="10362"/>
                </a:lnTo>
                <a:lnTo>
                  <a:pt x="7802" y="10362"/>
                </a:lnTo>
                <a:lnTo>
                  <a:pt x="7802" y="11228"/>
                </a:lnTo>
                <a:lnTo>
                  <a:pt x="10394" y="11228"/>
                </a:lnTo>
                <a:lnTo>
                  <a:pt x="10394" y="10362"/>
                </a:lnTo>
                <a:lnTo>
                  <a:pt x="14739" y="10362"/>
                </a:lnTo>
                <a:lnTo>
                  <a:pt x="14739" y="9502"/>
                </a:lnTo>
                <a:lnTo>
                  <a:pt x="13774" y="9502"/>
                </a:lnTo>
                <a:lnTo>
                  <a:pt x="12047" y="1"/>
                </a:lnTo>
                <a:close/>
              </a:path>
            </a:pathLst>
          </a:custGeom>
          <a:solidFill>
            <a:srgbClr val="18213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Ramadan Mubarak by Slidesgo">
  <a:themeElements>
    <a:clrScheme name="Simple Light">
      <a:dk1>
        <a:srgbClr val="1C2F41"/>
      </a:dk1>
      <a:lt1>
        <a:srgbClr val="FFFFFF"/>
      </a:lt1>
      <a:dk2>
        <a:srgbClr val="FFBA3E"/>
      </a:dk2>
      <a:lt2>
        <a:srgbClr val="FFD966"/>
      </a:lt2>
      <a:accent1>
        <a:srgbClr val="FFFFFF"/>
      </a:accent1>
      <a:accent2>
        <a:srgbClr val="1C2F41"/>
      </a:accent2>
      <a:accent3>
        <a:srgbClr val="182130"/>
      </a:accent3>
      <a:accent4>
        <a:srgbClr val="FFBA3E"/>
      </a:accent4>
      <a:accent5>
        <a:srgbClr val="FFD966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