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8" r:id="rId4"/>
    <p:sldMasterId id="2147483669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17348200" cy="9753600"/>
  <p:embeddedFontLst>
    <p:embeddedFont>
      <p:font typeface="Roboto Slab"/>
      <p:regular r:id="rId54"/>
      <p:bold r:id="rId55"/>
    </p:embeddedFont>
    <p:embeddedFont>
      <p:font typeface="Proxima Nova"/>
      <p:regular r:id="rId56"/>
      <p:bold r:id="rId57"/>
      <p:italic r:id="rId58"/>
      <p:boldItalic r:id="rId59"/>
    </p:embeddedFont>
    <p:embeddedFont>
      <p:font typeface="Arvo"/>
      <p:regular r:id="rId60"/>
      <p:bold r:id="rId61"/>
      <p:italic r:id="rId62"/>
      <p:boldItalic r:id="rId63"/>
    </p:embeddedFont>
    <p:embeddedFont>
      <p:font typeface="Roboto Condensed"/>
      <p:regular r:id="rId64"/>
      <p:bold r:id="rId65"/>
      <p:italic r:id="rId66"/>
      <p:boldItalic r:id="rId67"/>
    </p:embeddedFont>
    <p:embeddedFont>
      <p:font typeface="Proxima Nova Semibold"/>
      <p:regular r:id="rId68"/>
      <p:bold r:id="rId69"/>
      <p:boldItalic r:id="rId70"/>
    </p:embeddedFont>
    <p:embeddedFont>
      <p:font typeface="Roboto Slab Regular"/>
      <p:regular r:id="rId71"/>
      <p:bold r:id="rId7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28D35E5A-692C-41B4-9AB2-189D2D1574AB}">
  <a:tblStyle styleId="{28D35E5A-692C-41B4-9AB2-189D2D1574AB}" styleName="Table_0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2" Type="http://schemas.openxmlformats.org/officeDocument/2006/relationships/font" Target="fonts/RobotoSlabRegular-bold.fntdata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1" Type="http://schemas.openxmlformats.org/officeDocument/2006/relationships/font" Target="fonts/RobotoSlabRegular-regular.fntdata"/><Relationship Id="rId70" Type="http://schemas.openxmlformats.org/officeDocument/2006/relationships/font" Target="fonts/ProximaNovaSemibold-boldItalic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Arvo-italic.fntdata"/><Relationship Id="rId61" Type="http://schemas.openxmlformats.org/officeDocument/2006/relationships/font" Target="fonts/Arvo-bold.fntdata"/><Relationship Id="rId20" Type="http://schemas.openxmlformats.org/officeDocument/2006/relationships/slide" Target="slides/slide14.xml"/><Relationship Id="rId64" Type="http://schemas.openxmlformats.org/officeDocument/2006/relationships/font" Target="fonts/RobotoCondensed-regular.fntdata"/><Relationship Id="rId63" Type="http://schemas.openxmlformats.org/officeDocument/2006/relationships/font" Target="fonts/Arvo-boldItalic.fntdata"/><Relationship Id="rId22" Type="http://schemas.openxmlformats.org/officeDocument/2006/relationships/slide" Target="slides/slide16.xml"/><Relationship Id="rId66" Type="http://schemas.openxmlformats.org/officeDocument/2006/relationships/font" Target="fonts/RobotoCondensed-italic.fntdata"/><Relationship Id="rId21" Type="http://schemas.openxmlformats.org/officeDocument/2006/relationships/slide" Target="slides/slide15.xml"/><Relationship Id="rId65" Type="http://schemas.openxmlformats.org/officeDocument/2006/relationships/font" Target="fonts/RobotoCondensed-bold.fntdata"/><Relationship Id="rId24" Type="http://schemas.openxmlformats.org/officeDocument/2006/relationships/slide" Target="slides/slide18.xml"/><Relationship Id="rId68" Type="http://schemas.openxmlformats.org/officeDocument/2006/relationships/font" Target="fonts/ProximaNovaSemibold-regular.fntdata"/><Relationship Id="rId23" Type="http://schemas.openxmlformats.org/officeDocument/2006/relationships/slide" Target="slides/slide17.xml"/><Relationship Id="rId67" Type="http://schemas.openxmlformats.org/officeDocument/2006/relationships/font" Target="fonts/RobotoCondensed-boldItalic.fntdata"/><Relationship Id="rId60" Type="http://schemas.openxmlformats.org/officeDocument/2006/relationships/font" Target="fonts/Arvo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ProximaNovaSemibold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RobotoSlab-bold.fntdata"/><Relationship Id="rId10" Type="http://schemas.openxmlformats.org/officeDocument/2006/relationships/slide" Target="slides/slide4.xml"/><Relationship Id="rId54" Type="http://schemas.openxmlformats.org/officeDocument/2006/relationships/font" Target="fonts/RobotoSlab-regular.fntdata"/><Relationship Id="rId13" Type="http://schemas.openxmlformats.org/officeDocument/2006/relationships/slide" Target="slides/slide7.xml"/><Relationship Id="rId57" Type="http://schemas.openxmlformats.org/officeDocument/2006/relationships/font" Target="fonts/ProximaNova-bold.fntdata"/><Relationship Id="rId12" Type="http://schemas.openxmlformats.org/officeDocument/2006/relationships/slide" Target="slides/slide6.xml"/><Relationship Id="rId56" Type="http://schemas.openxmlformats.org/officeDocument/2006/relationships/font" Target="fonts/ProximaNova-regular.fntdata"/><Relationship Id="rId15" Type="http://schemas.openxmlformats.org/officeDocument/2006/relationships/slide" Target="slides/slide9.xml"/><Relationship Id="rId59" Type="http://schemas.openxmlformats.org/officeDocument/2006/relationships/font" Target="fonts/ProximaNova-boldItalic.fntdata"/><Relationship Id="rId14" Type="http://schemas.openxmlformats.org/officeDocument/2006/relationships/slide" Target="slides/slide8.xml"/><Relationship Id="rId58" Type="http://schemas.openxmlformats.org/officeDocument/2006/relationships/font" Target="fonts/ProximaNova-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2894747" y="731500"/>
            <a:ext cx="115605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1734800" y="4632950"/>
            <a:ext cx="13878551" cy="438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59;g33ba356966_0_75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" name="Google Shape;160;g33ba356966_0_75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g33ba356966_0_10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" name="Google Shape;166;g33ba356966_0_10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0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Google Shape;171;g33ba356966_0_26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" name="Google Shape;172;g33ba356966_0_26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g33ba356966_0_29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" name="Google Shape;186;g33ba356966_0_29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g33ba356966_0_12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4" name="Google Shape;194;g33ba356966_0_12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g33ba356966_0_31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" name="Google Shape;200;g33ba356966_0_31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4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g33ba356966_0_37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6" name="Google Shape;206;g33ba356966_0_37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g33ba356966_0_44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" name="Google Shape;222;g33ba356966_0_44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Google Shape;246;g33ba356966_0_53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7" name="Google Shape;247;g33ba356966_0_53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0" name="Shape 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" name="Google Shape;271;g33ba356966_0_59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2" name="Google Shape;272;g33ba356966_0_59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7" name="Shape 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" name="Google Shape;278;g33ba356966_0_61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9" name="Google Shape;279;g33ba356966_0_61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2" name="Shape 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" name="Google Shape;283;g33ba356966_0_63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4" name="Google Shape;284;g33ba356966_0_63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g4aea0ed4a7_0_18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3" name="Google Shape;293;g4aea0ed4a7_0_18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8" name="Shape 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" name="Google Shape;299;g33ba356966_0_75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0" name="Google Shape;300;g33ba356966_0_75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5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g33ba356966_0_67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7" name="Google Shape;347;g33ba356966_0_67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9" name="Shape 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" name="Google Shape;380;g33ba356966_0_829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" name="Google Shape;381;g33ba356966_0_829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5" name="Shape 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" name="Google Shape;386;g33ba356966_0_66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7" name="Google Shape;387;g33ba356966_0_66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" name="Google Shape;392;g33ba356966_0_82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3" name="Google Shape;393;g33ba356966_0_82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61" name="Shape 1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2" name="Google Shape;1362;g33ba356966_0_83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3" name="Google Shape;1363;g33ba356966_0_83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91" name="Shape 1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" name="Google Shape;1392;g33ba356966_0_90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3" name="Google Shape;1393;g33ba356966_0_90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30" name="Shape 1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" name="Google Shape;1431;g33ba356966_0_106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2" name="Google Shape;1432;g33ba356966_0_106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48" name="Shape 1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9" name="Google Shape;1449;g33ba356966_0_102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0" name="Google Shape;1450;g33ba356966_0_102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56" name="Shape 1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7" name="Google Shape;1457;g33ba356966_0_103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8" name="Google Shape;1458;g33ba356966_0_103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68" name="Shape 1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9" name="Google Shape;1469;g33ba356966_0_118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0" name="Google Shape;1470;g33ba356966_0_118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86" name="Shape 1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7" name="Google Shape;1487;g4aea0ed4a7_0_3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8" name="Google Shape;1488;g4aea0ed4a7_0_3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18" name="Shape 1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9" name="Google Shape;1519;p26:notes"/>
          <p:cNvSpPr txBox="1"/>
          <p:nvPr>
            <p:ph idx="1" type="body"/>
          </p:nvPr>
        </p:nvSpPr>
        <p:spPr>
          <a:xfrm>
            <a:off x="1734800" y="4632950"/>
            <a:ext cx="13878551" cy="438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0" name="Google Shape;1520;p26:notes"/>
          <p:cNvSpPr/>
          <p:nvPr>
            <p:ph idx="2" type="sldImg"/>
          </p:nvPr>
        </p:nvSpPr>
        <p:spPr>
          <a:xfrm>
            <a:off x="2894747" y="731500"/>
            <a:ext cx="115605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51" name="Shape 1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2" name="Google Shape;1552;p27:notes"/>
          <p:cNvSpPr txBox="1"/>
          <p:nvPr>
            <p:ph idx="1" type="body"/>
          </p:nvPr>
        </p:nvSpPr>
        <p:spPr>
          <a:xfrm>
            <a:off x="1734800" y="4632950"/>
            <a:ext cx="13878551" cy="438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3" name="Google Shape;1553;p27:notes"/>
          <p:cNvSpPr/>
          <p:nvPr>
            <p:ph idx="2" type="sldImg"/>
          </p:nvPr>
        </p:nvSpPr>
        <p:spPr>
          <a:xfrm>
            <a:off x="2894747" y="731500"/>
            <a:ext cx="115605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77" name="Shape 1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8" name="Google Shape;1578;p28:notes"/>
          <p:cNvSpPr txBox="1"/>
          <p:nvPr>
            <p:ph idx="1" type="body"/>
          </p:nvPr>
        </p:nvSpPr>
        <p:spPr>
          <a:xfrm>
            <a:off x="1734800" y="4632950"/>
            <a:ext cx="13878551" cy="438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" name="Google Shape;1579;p28:notes"/>
          <p:cNvSpPr/>
          <p:nvPr>
            <p:ph idx="2" type="sldImg"/>
          </p:nvPr>
        </p:nvSpPr>
        <p:spPr>
          <a:xfrm>
            <a:off x="2894747" y="731500"/>
            <a:ext cx="115605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8" name="Shape 1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9" name="Google Shape;1599;g4aea0ed4a7_0_14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0" name="Google Shape;1600;g4aea0ed4a7_0_14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20" name="Shape 1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1" name="Google Shape;1621;g4aea0ed4a7_0_13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2" name="Google Shape;1622;g4aea0ed4a7_0_13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26" name="Shape 1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7" name="Google Shape;1627;g4c7ec240ef_0_1561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8" name="Google Shape;1628;g4c7ec240ef_0_1561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32" name="Shape 1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" name="Google Shape;1633;g4fcdcc9ec8_0_5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4" name="Google Shape;1634;g4fcdcc9ec8_0_5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39" name="Shape 1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0" name="Google Shape;1640;g4c93d1e57b_0_20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1" name="Google Shape;1641;g4c93d1e57b_0_20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57" name="Shape 1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" name="Google Shape;1658;g4fcdcc9ec8_0_1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9" name="Google Shape;1659;g4fcdcc9ec8_0_1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73" name="Shape 2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4" name="Google Shape;2274;g4fcdcc9ec8_0_62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75" name="Google Shape;2275;g4fcdcc9ec8_0_62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64" name="Shape 4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5" name="Google Shape;4765;g4fcdcc9ec8_0_311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66" name="Google Shape;4766;g4fcdcc9ec8_0_311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74" name="Shape 5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5" name="Google Shape;5475;g4fcdcc9ec8_0_382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76" name="Google Shape;5476;g4fcdcc9ec8_0_382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70" name="Shape 5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1" name="Google Shape;5871;g4fcdcc9ec8_0_422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72" name="Google Shape;5872;g4fcdcc9ec8_0_422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63" name="Shape 6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4" name="Google Shape;6464;g4fcdcc9ec8_0_4813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65" name="Google Shape;6465;g4fcdcc9ec8_0_4813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98" name="Shape 6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9" name="Google Shape;6999;g4fcdcc9ec8_0_5347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00" name="Google Shape;7000;g4fcdcc9ec8_0_5347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83" name="Shape 7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4" name="Google Shape;7284;g4fcdcc9ec8_0_563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85" name="Google Shape;7285;g4fcdcc9ec8_0_563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25" name="Shape 7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6" name="Google Shape;7726;g4fcdcc9ec8_0_6072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27" name="Google Shape;7727;g4fcdcc9ec8_0_6072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91" name="Shape 8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2" name="Google Shape;8092;g4fcdcc9ec8_0_6437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93" name="Google Shape;8093;g4fcdcc9ec8_0_6437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95" name="Shape 8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6" name="Google Shape;8596;g4fcdcc9ec8_0_6940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97" name="Google Shape;8597;g4fcdcc9ec8_0_6940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91" name="Shape 8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2" name="Google Shape;8992;g4fcdcc9ec8_0_7335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93" name="Google Shape;8993;g4fcdcc9ec8_0_7335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28" name="Shape 9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9" name="Google Shape;9429;g4fcdcc9ec8_0_777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30" name="Google Shape;9430;g4fcdcc9ec8_0_777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99" name="Shape 9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0" name="Google Shape;9900;g4fcdcc9ec8_0_824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01" name="Google Shape;9901;g4fcdcc9ec8_0_824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png"/><Relationship Id="rId3" Type="http://schemas.openxmlformats.org/officeDocument/2006/relationships/image" Target="../media/image6.png"/><Relationship Id="rId4" Type="http://schemas.openxmlformats.org/officeDocument/2006/relationships/image" Target="../media/image3.png"/><Relationship Id="rId5" Type="http://schemas.openxmlformats.org/officeDocument/2006/relationships/image" Target="../media/image1.png"/><Relationship Id="rId6" Type="http://schemas.openxmlformats.org/officeDocument/2006/relationships/image" Target="../media/image16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2.png"/><Relationship Id="rId3" Type="http://schemas.openxmlformats.org/officeDocument/2006/relationships/image" Target="../media/image4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png"/><Relationship Id="rId3" Type="http://schemas.openxmlformats.org/officeDocument/2006/relationships/image" Target="../media/image5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7.png"/><Relationship Id="rId3" Type="http://schemas.openxmlformats.org/officeDocument/2006/relationships/image" Target="../media/image5.png"/><Relationship Id="rId4" Type="http://schemas.openxmlformats.org/officeDocument/2006/relationships/image" Target="../media/image26.jp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png"/><Relationship Id="rId3" Type="http://schemas.openxmlformats.org/officeDocument/2006/relationships/image" Target="../media/image6.png"/><Relationship Id="rId4" Type="http://schemas.openxmlformats.org/officeDocument/2006/relationships/image" Target="../media/image2.png"/><Relationship Id="rId5" Type="http://schemas.openxmlformats.org/officeDocument/2006/relationships/image" Target="../media/image18.png"/><Relationship Id="rId6" Type="http://schemas.openxmlformats.org/officeDocument/2006/relationships/image" Target="../media/image15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1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0.png"/><Relationship Id="rId3" Type="http://schemas.openxmlformats.org/officeDocument/2006/relationships/image" Target="../media/image6.png"/><Relationship Id="rId4" Type="http://schemas.openxmlformats.org/officeDocument/2006/relationships/image" Target="../media/image2.png"/><Relationship Id="rId5" Type="http://schemas.openxmlformats.org/officeDocument/2006/relationships/image" Target="../media/image18.png"/><Relationship Id="rId6" Type="http://schemas.openxmlformats.org/officeDocument/2006/relationships/image" Target="../media/image15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7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pn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pn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obj">
  <p:cSld name="OBJECT"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oogle Shape;12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1" cy="5140965"/>
          </a:xfrm>
          <a:prstGeom prst="rect">
            <a:avLst/>
          </a:prstGeom>
          <a:noFill/>
          <a:ln>
            <a:noFill/>
          </a:ln>
        </p:spPr>
      </p:pic>
      <p:sp>
        <p:nvSpPr>
          <p:cNvPr id="13" name="Google Shape;13;p2"/>
          <p:cNvSpPr txBox="1"/>
          <p:nvPr>
            <p:ph type="title"/>
          </p:nvPr>
        </p:nvSpPr>
        <p:spPr>
          <a:xfrm>
            <a:off x="208515" y="2037973"/>
            <a:ext cx="8727000" cy="37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900"/>
              <a:buNone/>
              <a:defRPr b="0" i="0" sz="2900">
                <a:solidFill>
                  <a:srgbClr val="FFFFFF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2pPr>
            <a:lvl3pPr lvl="2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3pPr>
            <a:lvl4pPr lvl="3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4pPr>
            <a:lvl5pPr lvl="4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5pPr>
            <a:lvl6pPr lvl="5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6pPr>
            <a:lvl7pPr lvl="6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7pPr>
            <a:lvl8pPr lvl="7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8pPr>
            <a:lvl9pPr lvl="8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9pPr>
          </a:lstStyle>
          <a:p/>
        </p:txBody>
      </p:sp>
      <p:sp>
        <p:nvSpPr>
          <p:cNvPr id="14" name="Google Shape;14;p2"/>
          <p:cNvSpPr txBox="1"/>
          <p:nvPr>
            <p:ph idx="1" type="subTitle"/>
          </p:nvPr>
        </p:nvSpPr>
        <p:spPr>
          <a:xfrm>
            <a:off x="3305325" y="2826501"/>
            <a:ext cx="2533200" cy="327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15" name="Google Shape;15;p2"/>
          <p:cNvSpPr/>
          <p:nvPr/>
        </p:nvSpPr>
        <p:spPr>
          <a:xfrm>
            <a:off x="9054568" y="0"/>
            <a:ext cx="89400" cy="51435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6" name="Google Shape;16;p2"/>
          <p:cNvSpPr/>
          <p:nvPr/>
        </p:nvSpPr>
        <p:spPr>
          <a:xfrm>
            <a:off x="8901945" y="0"/>
            <a:ext cx="242100" cy="5143500"/>
          </a:xfrm>
          <a:prstGeom prst="rect">
            <a:avLst/>
          </a:prstGeom>
          <a:blipFill rotWithShape="1">
            <a:blip r:embed="rId4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7" name="Google Shape;17;p2"/>
          <p:cNvSpPr/>
          <p:nvPr/>
        </p:nvSpPr>
        <p:spPr>
          <a:xfrm>
            <a:off x="8901945" y="0"/>
            <a:ext cx="242100" cy="4320600"/>
          </a:xfrm>
          <a:prstGeom prst="rect">
            <a:avLst/>
          </a:prstGeom>
          <a:blipFill rotWithShape="1">
            <a:blip r:embed="rId5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8" name="Google Shape;18;p2"/>
          <p:cNvSpPr/>
          <p:nvPr/>
        </p:nvSpPr>
        <p:spPr>
          <a:xfrm>
            <a:off x="9054568" y="0"/>
            <a:ext cx="89400" cy="2940000"/>
          </a:xfrm>
          <a:prstGeom prst="rect">
            <a:avLst/>
          </a:prstGeom>
          <a:blipFill rotWithShape="1">
            <a:blip r:embed="rId6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519">
          <p15:clr>
            <a:srgbClr val="F9AD4C"/>
          </p15:clr>
        </p15:guide>
        <p15:guide id="2" orient="horz" pos="1987">
          <p15:clr>
            <a:srgbClr val="F9AD4C"/>
          </p15:clr>
        </p15:guide>
        <p15:guide id="3" pos="2880">
          <p15:clr>
            <a:srgbClr val="F9AD4C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 showMasterSp="0">
  <p:cSld name="Title Slide">
    <p:bg>
      <p:bgPr>
        <a:solidFill>
          <a:schemeClr val="lt1"/>
        </a:solidFill>
      </p:bgPr>
    </p:bg>
    <p:spTree>
      <p:nvGrpSpPr>
        <p:cNvPr id="19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Google Shape;20;p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1" cy="5140965"/>
          </a:xfrm>
          <a:prstGeom prst="rect">
            <a:avLst/>
          </a:prstGeom>
          <a:noFill/>
          <a:ln>
            <a:noFill/>
          </a:ln>
        </p:spPr>
      </p:pic>
      <p:sp>
        <p:nvSpPr>
          <p:cNvPr id="21" name="Google Shape;21;p3"/>
          <p:cNvSpPr txBox="1"/>
          <p:nvPr>
            <p:ph type="title"/>
          </p:nvPr>
        </p:nvSpPr>
        <p:spPr>
          <a:xfrm>
            <a:off x="208515" y="2037973"/>
            <a:ext cx="8727000" cy="37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900"/>
              <a:buNone/>
              <a:defRPr b="0" i="0" sz="29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900"/>
              <a:buNone/>
              <a:defRPr sz="2900"/>
            </a:lvl9pPr>
          </a:lstStyle>
          <a:p/>
        </p:txBody>
      </p:sp>
      <p:sp>
        <p:nvSpPr>
          <p:cNvPr id="22" name="Google Shape;22;p3"/>
          <p:cNvSpPr txBox="1"/>
          <p:nvPr>
            <p:ph idx="1" type="subTitle"/>
          </p:nvPr>
        </p:nvSpPr>
        <p:spPr>
          <a:xfrm>
            <a:off x="3305325" y="2826501"/>
            <a:ext cx="2533200" cy="327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503">
          <p15:clr>
            <a:srgbClr val="F9AD4C"/>
          </p15:clr>
        </p15:guide>
        <p15:guide id="2" orient="horz" pos="1987">
          <p15:clr>
            <a:srgbClr val="F9AD4C"/>
          </p15:clr>
        </p15:guide>
        <p15:guide id="3" pos="2880">
          <p15:clr>
            <a:srgbClr val="F9AD4C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Blank">
    <p:spTree>
      <p:nvGrpSpPr>
        <p:cNvPr id="23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Google Shape;24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1" cy="5140980"/>
          </a:xfrm>
          <a:prstGeom prst="rect">
            <a:avLst/>
          </a:prstGeom>
          <a:noFill/>
          <a:ln>
            <a:noFill/>
          </a:ln>
        </p:spPr>
      </p:pic>
      <p:sp>
        <p:nvSpPr>
          <p:cNvPr id="25" name="Google Shape;25;p4"/>
          <p:cNvSpPr txBox="1"/>
          <p:nvPr>
            <p:ph idx="1" type="subTitle"/>
          </p:nvPr>
        </p:nvSpPr>
        <p:spPr>
          <a:xfrm>
            <a:off x="1608483" y="1985607"/>
            <a:ext cx="5927100" cy="184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15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6" name="Google Shape;26;p4"/>
          <p:cNvSpPr txBox="1"/>
          <p:nvPr>
            <p:ph type="title"/>
          </p:nvPr>
        </p:nvSpPr>
        <p:spPr>
          <a:xfrm>
            <a:off x="4319367" y="2889723"/>
            <a:ext cx="3547800" cy="117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b="0" sz="11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900"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900"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900"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900"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900"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900"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900">
                <a:solidFill>
                  <a:srgbClr val="FFFFFF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9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367">
          <p15:clr>
            <a:srgbClr val="F9AD4C"/>
          </p15:clr>
        </p15:guide>
        <p15:guide id="2" orient="horz" pos="1882">
          <p15:clr>
            <a:srgbClr val="F9AD4C"/>
          </p15:clr>
        </p15:guide>
        <p15:guide id="3" pos="2880">
          <p15:clr>
            <a:srgbClr val="F9AD4C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CHEDULE">
  <p:cSld name="Two Content">
    <p:spTree>
      <p:nvGrpSpPr>
        <p:cNvPr id="27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Google Shape;28;p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3987" cy="5140990"/>
          </a:xfrm>
          <a:prstGeom prst="rect">
            <a:avLst/>
          </a:prstGeom>
          <a:noFill/>
          <a:ln>
            <a:noFill/>
          </a:ln>
        </p:spPr>
      </p:pic>
      <p:sp>
        <p:nvSpPr>
          <p:cNvPr id="29" name="Google Shape;29;p5"/>
          <p:cNvSpPr txBox="1"/>
          <p:nvPr>
            <p:ph idx="11" type="ftr"/>
          </p:nvPr>
        </p:nvSpPr>
        <p:spPr>
          <a:xfrm>
            <a:off x="3108960" y="4783455"/>
            <a:ext cx="29262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00"/>
              <a:buNone/>
              <a:defRPr>
                <a:solidFill>
                  <a:srgbClr val="888888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9pPr>
          </a:lstStyle>
          <a:p/>
        </p:txBody>
      </p:sp>
      <p:sp>
        <p:nvSpPr>
          <p:cNvPr id="30" name="Google Shape;30;p5"/>
          <p:cNvSpPr txBox="1"/>
          <p:nvPr>
            <p:ph idx="10" type="dt"/>
          </p:nvPr>
        </p:nvSpPr>
        <p:spPr>
          <a:xfrm>
            <a:off x="45720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700"/>
              <a:buNone/>
              <a:defRPr>
                <a:solidFill>
                  <a:srgbClr val="888888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9pPr>
          </a:lstStyle>
          <a:p/>
        </p:txBody>
      </p:sp>
      <p:sp>
        <p:nvSpPr>
          <p:cNvPr id="31" name="Google Shape;31;p5"/>
          <p:cNvSpPr txBox="1"/>
          <p:nvPr>
            <p:ph idx="12" type="sldNum"/>
          </p:nvPr>
        </p:nvSpPr>
        <p:spPr>
          <a:xfrm>
            <a:off x="658368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indent="0" lvl="1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indent="0" lvl="2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indent="0" lvl="3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indent="0" lvl="4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indent="0" lvl="5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indent="0" lvl="6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indent="0" lvl="7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indent="0" lvl="8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2" name="Google Shape;32;p5"/>
          <p:cNvSpPr/>
          <p:nvPr/>
        </p:nvSpPr>
        <p:spPr>
          <a:xfrm>
            <a:off x="9042674" y="0"/>
            <a:ext cx="101400" cy="51435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3" name="Google Shape;33;p5"/>
          <p:cNvSpPr txBox="1"/>
          <p:nvPr>
            <p:ph type="title"/>
          </p:nvPr>
        </p:nvSpPr>
        <p:spPr>
          <a:xfrm>
            <a:off x="6583677" y="1896700"/>
            <a:ext cx="2335800" cy="529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4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4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4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4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4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4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4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4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4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4" name="Google Shape;34;p5"/>
          <p:cNvSpPr txBox="1"/>
          <p:nvPr>
            <p:ph idx="2" type="title"/>
          </p:nvPr>
        </p:nvSpPr>
        <p:spPr>
          <a:xfrm>
            <a:off x="1265169" y="1285150"/>
            <a:ext cx="6058200" cy="21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5" name="Google Shape;35;p5"/>
          <p:cNvSpPr txBox="1"/>
          <p:nvPr>
            <p:ph idx="1" type="subTitle"/>
          </p:nvPr>
        </p:nvSpPr>
        <p:spPr>
          <a:xfrm>
            <a:off x="1265175" y="1636425"/>
            <a:ext cx="2425800" cy="133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36" name="Google Shape;36;p5"/>
          <p:cNvSpPr txBox="1"/>
          <p:nvPr>
            <p:ph idx="3" type="title"/>
          </p:nvPr>
        </p:nvSpPr>
        <p:spPr>
          <a:xfrm>
            <a:off x="1265171" y="2193050"/>
            <a:ext cx="5318400" cy="21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7" name="Google Shape;37;p5"/>
          <p:cNvSpPr txBox="1"/>
          <p:nvPr>
            <p:ph idx="4" type="subTitle"/>
          </p:nvPr>
        </p:nvSpPr>
        <p:spPr>
          <a:xfrm>
            <a:off x="1265175" y="2525652"/>
            <a:ext cx="2425800" cy="133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38" name="Google Shape;38;p5"/>
          <p:cNvSpPr txBox="1"/>
          <p:nvPr>
            <p:ph idx="5" type="title"/>
          </p:nvPr>
        </p:nvSpPr>
        <p:spPr>
          <a:xfrm>
            <a:off x="1265171" y="3069000"/>
            <a:ext cx="5318400" cy="21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9" name="Google Shape;39;p5"/>
          <p:cNvSpPr txBox="1"/>
          <p:nvPr>
            <p:ph idx="6" type="subTitle"/>
          </p:nvPr>
        </p:nvSpPr>
        <p:spPr>
          <a:xfrm>
            <a:off x="1265175" y="3414875"/>
            <a:ext cx="2425800" cy="133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40" name="Google Shape;40;p5"/>
          <p:cNvSpPr txBox="1"/>
          <p:nvPr>
            <p:ph hasCustomPrompt="1" idx="7" type="title"/>
          </p:nvPr>
        </p:nvSpPr>
        <p:spPr>
          <a:xfrm>
            <a:off x="256850" y="2324293"/>
            <a:ext cx="829200" cy="61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1" name="Google Shape;41;p5"/>
          <p:cNvSpPr txBox="1"/>
          <p:nvPr>
            <p:ph hasCustomPrompt="1" idx="8" type="title"/>
          </p:nvPr>
        </p:nvSpPr>
        <p:spPr>
          <a:xfrm>
            <a:off x="256850" y="1439650"/>
            <a:ext cx="829200" cy="61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2" name="Google Shape;42;p5"/>
          <p:cNvSpPr txBox="1"/>
          <p:nvPr>
            <p:ph hasCustomPrompt="1" idx="9" type="title"/>
          </p:nvPr>
        </p:nvSpPr>
        <p:spPr>
          <a:xfrm>
            <a:off x="256850" y="3215927"/>
            <a:ext cx="829200" cy="61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946">
          <p15:clr>
            <a:srgbClr val="F9AD4C"/>
          </p15:clr>
        </p15:guide>
        <p15:guide id="2" orient="horz" pos="1195">
          <p15:clr>
            <a:srgbClr val="F9AD4C"/>
          </p15:clr>
        </p15:guide>
        <p15:guide id="3" orient="horz" pos="1519">
          <p15:clr>
            <a:srgbClr val="F9AD4C"/>
          </p15:clr>
        </p15:guide>
        <p15:guide id="4" orient="horz" pos="2072">
          <p15:clr>
            <a:srgbClr val="F9AD4C"/>
          </p15:clr>
        </p15:guide>
        <p15:guide id="5" pos="797">
          <p15:clr>
            <a:srgbClr val="F9AD4C"/>
          </p15:clr>
        </p15:guide>
        <p15:guide id="6" pos="2472">
          <p15:clr>
            <a:srgbClr val="F9AD4C"/>
          </p15:clr>
        </p15:guide>
        <p15:guide id="7" orient="horz" pos="1761">
          <p15:clr>
            <a:srgbClr val="F9AD4C"/>
          </p15:clr>
        </p15:guide>
        <p15:guide id="8" orient="horz" pos="2328">
          <p15:clr>
            <a:srgbClr val="F9AD4C"/>
          </p15:clr>
        </p15:guide>
        <p15:guide id="9" pos="5139">
          <p15:clr>
            <a:srgbClr val="F9AD4C"/>
          </p15:clr>
        </p15:guide>
        <p15:guide id="10" pos="684">
          <p15:clr>
            <a:srgbClr val="FA7B17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">
  <p:cSld name="CUSTOM"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" name="Google Shape;44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1" cy="5140994"/>
          </a:xfrm>
          <a:prstGeom prst="rect">
            <a:avLst/>
          </a:prstGeom>
          <a:noFill/>
          <a:ln>
            <a:noFill/>
          </a:ln>
        </p:spPr>
      </p:pic>
      <p:sp>
        <p:nvSpPr>
          <p:cNvPr id="45" name="Google Shape;45;p6"/>
          <p:cNvSpPr/>
          <p:nvPr/>
        </p:nvSpPr>
        <p:spPr>
          <a:xfrm>
            <a:off x="9036160" y="2204935"/>
            <a:ext cx="107700" cy="29385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6" name="Google Shape;46;p6"/>
          <p:cNvSpPr/>
          <p:nvPr/>
        </p:nvSpPr>
        <p:spPr>
          <a:xfrm>
            <a:off x="4109114" y="1365499"/>
            <a:ext cx="926506" cy="926506"/>
          </a:xfrm>
          <a:custGeom>
            <a:rect b="b" l="l" r="r" t="t"/>
            <a:pathLst>
              <a:path extrusionOk="0" h="1756410" w="1756409">
                <a:moveTo>
                  <a:pt x="1755978" y="1755978"/>
                </a:moveTo>
                <a:lnTo>
                  <a:pt x="0" y="1755978"/>
                </a:lnTo>
                <a:lnTo>
                  <a:pt x="0" y="0"/>
                </a:lnTo>
                <a:lnTo>
                  <a:pt x="1755978" y="0"/>
                </a:lnTo>
                <a:lnTo>
                  <a:pt x="1755978" y="1755978"/>
                </a:lnTo>
                <a:close/>
              </a:path>
            </a:pathLst>
          </a:cu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7" name="Google Shape;47;p6"/>
          <p:cNvSpPr txBox="1"/>
          <p:nvPr>
            <p:ph idx="1" type="subTitle"/>
          </p:nvPr>
        </p:nvSpPr>
        <p:spPr>
          <a:xfrm>
            <a:off x="3305332" y="3493138"/>
            <a:ext cx="2533200" cy="28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48" name="Google Shape;48;p6"/>
          <p:cNvSpPr txBox="1"/>
          <p:nvPr>
            <p:ph type="title"/>
          </p:nvPr>
        </p:nvSpPr>
        <p:spPr>
          <a:xfrm>
            <a:off x="-313275" y="2770075"/>
            <a:ext cx="9770400" cy="394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9" name="Google Shape;49;p6"/>
          <p:cNvSpPr txBox="1"/>
          <p:nvPr>
            <p:ph hasCustomPrompt="1" idx="2" type="title"/>
          </p:nvPr>
        </p:nvSpPr>
        <p:spPr>
          <a:xfrm>
            <a:off x="3695478" y="1406957"/>
            <a:ext cx="1753800" cy="84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  <p15:guide id="2" orient="horz" pos="1993">
          <p15:clr>
            <a:srgbClr val="F9AD4C"/>
          </p15:clr>
        </p15:guide>
        <p15:guide id="3" orient="horz" pos="2278">
          <p15:clr>
            <a:srgbClr val="F9AD4C"/>
          </p15:clr>
        </p15:guide>
        <p15:guide id="4" orient="horz" pos="1152">
          <p15:clr>
            <a:srgbClr val="F9AD4C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1">
  <p:cSld name="CUSTOM_13"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7"/>
          <p:cNvSpPr/>
          <p:nvPr/>
        </p:nvSpPr>
        <p:spPr>
          <a:xfrm flipH="1" rot="10800000">
            <a:off x="50" y="-29400"/>
            <a:ext cx="9144000" cy="51729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52" name="Google Shape;52;p7"/>
          <p:cNvSpPr/>
          <p:nvPr/>
        </p:nvSpPr>
        <p:spPr>
          <a:xfrm>
            <a:off x="9036160" y="2204935"/>
            <a:ext cx="107700" cy="29385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pic>
        <p:nvPicPr>
          <p:cNvPr id="53" name="Google Shape;53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14696" y="-340151"/>
            <a:ext cx="3772900" cy="5657449"/>
          </a:xfrm>
          <a:prstGeom prst="rect">
            <a:avLst/>
          </a:prstGeom>
          <a:noFill/>
          <a:ln>
            <a:noFill/>
          </a:ln>
        </p:spPr>
      </p:pic>
      <p:sp>
        <p:nvSpPr>
          <p:cNvPr id="54" name="Google Shape;54;p7"/>
          <p:cNvSpPr/>
          <p:nvPr/>
        </p:nvSpPr>
        <p:spPr>
          <a:xfrm>
            <a:off x="2336801" y="257860"/>
            <a:ext cx="6807239" cy="4951748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643AAB"/>
              </a:gs>
              <a:gs pos="43000">
                <a:srgbClr val="80309B"/>
              </a:gs>
              <a:gs pos="71000">
                <a:srgbClr val="9B268B"/>
              </a:gs>
              <a:gs pos="100000">
                <a:srgbClr val="D1116A"/>
              </a:gs>
            </a:gsLst>
            <a:lin ang="8100019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7"/>
          <p:cNvSpPr txBox="1"/>
          <p:nvPr>
            <p:ph idx="1" type="subTitle"/>
          </p:nvPr>
        </p:nvSpPr>
        <p:spPr>
          <a:xfrm>
            <a:off x="5158200" y="4028725"/>
            <a:ext cx="3309600" cy="28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56" name="Google Shape;56;p7"/>
          <p:cNvSpPr txBox="1"/>
          <p:nvPr>
            <p:ph type="title"/>
          </p:nvPr>
        </p:nvSpPr>
        <p:spPr>
          <a:xfrm>
            <a:off x="3629850" y="3534250"/>
            <a:ext cx="4837800" cy="3942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7" name="Google Shape;57;p7"/>
          <p:cNvSpPr/>
          <p:nvPr/>
        </p:nvSpPr>
        <p:spPr>
          <a:xfrm rot="-5400000">
            <a:off x="-176829" y="123166"/>
            <a:ext cx="6807239" cy="5758679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76ACBF"/>
              </a:gs>
              <a:gs pos="24000">
                <a:srgbClr val="7290BA"/>
              </a:gs>
              <a:gs pos="42000">
                <a:srgbClr val="6D73B5"/>
              </a:gs>
              <a:gs pos="100000">
                <a:srgbClr val="643AAB"/>
              </a:gs>
            </a:gsLst>
            <a:lin ang="18900732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  <p15:guide id="2" orient="horz" pos="1993">
          <p15:clr>
            <a:srgbClr val="F9AD4C"/>
          </p15:clr>
        </p15:guide>
        <p15:guide id="3" orient="horz" pos="2278">
          <p15:clr>
            <a:srgbClr val="F9AD4C"/>
          </p15:clr>
        </p15:guide>
        <p15:guide id="4" orient="horz" pos="1152">
          <p15:clr>
            <a:srgbClr val="F9AD4C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EXT">
  <p:cSld name="CUSTOM_1">
    <p:spTree>
      <p:nvGrpSpPr>
        <p:cNvPr id="58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" name="Google Shape;59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1250"/>
            <a:ext cx="9144001" cy="5140994"/>
          </a:xfrm>
          <a:prstGeom prst="rect">
            <a:avLst/>
          </a:prstGeom>
          <a:noFill/>
          <a:ln>
            <a:noFill/>
          </a:ln>
        </p:spPr>
      </p:pic>
      <p:sp>
        <p:nvSpPr>
          <p:cNvPr id="60" name="Google Shape;60;p8"/>
          <p:cNvSpPr txBox="1"/>
          <p:nvPr>
            <p:ph idx="1" type="subTitle"/>
          </p:nvPr>
        </p:nvSpPr>
        <p:spPr>
          <a:xfrm>
            <a:off x="3107425" y="2733196"/>
            <a:ext cx="5927100" cy="129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61" name="Google Shape;61;p8"/>
          <p:cNvSpPr txBox="1"/>
          <p:nvPr>
            <p:ph type="title"/>
          </p:nvPr>
        </p:nvSpPr>
        <p:spPr>
          <a:xfrm>
            <a:off x="-2016580" y="872016"/>
            <a:ext cx="7736700" cy="87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101">
          <p15:clr>
            <a:srgbClr val="F9AD4C"/>
          </p15:clr>
        </p15:guide>
        <p15:guide id="2" pos="2049">
          <p15:clr>
            <a:srgbClr val="F9AD4C"/>
          </p15:clr>
        </p15:guide>
        <p15:guide id="3" pos="3603">
          <p15:clr>
            <a:srgbClr val="F9AD4C"/>
          </p15:clr>
        </p15:guide>
        <p15:guide id="4" pos="1957">
          <p15:clr>
            <a:srgbClr val="F9AD4C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WO COLUMNS">
  <p:cSld name="CUSTOM_2">
    <p:spTree>
      <p:nvGrpSpPr>
        <p:cNvPr id="62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" name="Google Shape;63;p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1" cy="5140990"/>
          </a:xfrm>
          <a:prstGeom prst="rect">
            <a:avLst/>
          </a:prstGeom>
          <a:noFill/>
          <a:ln>
            <a:noFill/>
          </a:ln>
        </p:spPr>
      </p:pic>
      <p:sp>
        <p:nvSpPr>
          <p:cNvPr id="64" name="Google Shape;64;p9"/>
          <p:cNvSpPr/>
          <p:nvPr/>
        </p:nvSpPr>
        <p:spPr>
          <a:xfrm>
            <a:off x="9054568" y="0"/>
            <a:ext cx="89400" cy="51435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5" name="Google Shape;65;p9"/>
          <p:cNvSpPr/>
          <p:nvPr/>
        </p:nvSpPr>
        <p:spPr>
          <a:xfrm>
            <a:off x="8901945" y="0"/>
            <a:ext cx="242100" cy="5143500"/>
          </a:xfrm>
          <a:prstGeom prst="rect">
            <a:avLst/>
          </a:prstGeom>
          <a:blipFill rotWithShape="1">
            <a:blip r:embed="rId4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6" name="Google Shape;66;p9"/>
          <p:cNvSpPr/>
          <p:nvPr/>
        </p:nvSpPr>
        <p:spPr>
          <a:xfrm>
            <a:off x="8901945" y="0"/>
            <a:ext cx="242100" cy="4326000"/>
          </a:xfrm>
          <a:prstGeom prst="rect">
            <a:avLst/>
          </a:prstGeom>
          <a:blipFill rotWithShape="1">
            <a:blip r:embed="rId5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7" name="Google Shape;67;p9"/>
          <p:cNvSpPr/>
          <p:nvPr/>
        </p:nvSpPr>
        <p:spPr>
          <a:xfrm>
            <a:off x="9054568" y="0"/>
            <a:ext cx="89400" cy="2945400"/>
          </a:xfrm>
          <a:prstGeom prst="rect">
            <a:avLst/>
          </a:prstGeom>
          <a:blipFill rotWithShape="1">
            <a:blip r:embed="rId6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8" name="Google Shape;68;p9"/>
          <p:cNvSpPr/>
          <p:nvPr/>
        </p:nvSpPr>
        <p:spPr>
          <a:xfrm>
            <a:off x="1392750" y="1756075"/>
            <a:ext cx="2873120" cy="2983846"/>
          </a:xfrm>
          <a:custGeom>
            <a:rect b="b" l="l" r="r" t="t"/>
            <a:pathLst>
              <a:path extrusionOk="0" h="5656580" w="4788534">
                <a:moveTo>
                  <a:pt x="4788344" y="5656122"/>
                </a:moveTo>
                <a:lnTo>
                  <a:pt x="0" y="5656122"/>
                </a:lnTo>
                <a:lnTo>
                  <a:pt x="0" y="0"/>
                </a:lnTo>
                <a:lnTo>
                  <a:pt x="4788344" y="0"/>
                </a:lnTo>
                <a:lnTo>
                  <a:pt x="4788344" y="5656122"/>
                </a:lnTo>
                <a:close/>
              </a:path>
            </a:pathLst>
          </a:custGeom>
          <a:solidFill>
            <a:srgbClr val="85DAE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9" name="Google Shape;69;p9"/>
          <p:cNvSpPr/>
          <p:nvPr/>
        </p:nvSpPr>
        <p:spPr>
          <a:xfrm>
            <a:off x="4879137" y="1756075"/>
            <a:ext cx="2873120" cy="2983846"/>
          </a:xfrm>
          <a:custGeom>
            <a:rect b="b" l="l" r="r" t="t"/>
            <a:pathLst>
              <a:path extrusionOk="0" h="5656580" w="4788534">
                <a:moveTo>
                  <a:pt x="4788344" y="5656122"/>
                </a:moveTo>
                <a:lnTo>
                  <a:pt x="0" y="5656122"/>
                </a:lnTo>
                <a:lnTo>
                  <a:pt x="0" y="0"/>
                </a:lnTo>
                <a:lnTo>
                  <a:pt x="4788344" y="0"/>
                </a:lnTo>
                <a:lnTo>
                  <a:pt x="4788344" y="5656122"/>
                </a:lnTo>
                <a:close/>
              </a:path>
            </a:pathLst>
          </a:custGeom>
          <a:solidFill>
            <a:srgbClr val="643AAB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0" name="Google Shape;70;p9"/>
          <p:cNvSpPr txBox="1"/>
          <p:nvPr>
            <p:ph type="title"/>
          </p:nvPr>
        </p:nvSpPr>
        <p:spPr>
          <a:xfrm>
            <a:off x="783203" y="587570"/>
            <a:ext cx="7736700" cy="91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1" name="Google Shape;71;p9"/>
          <p:cNvSpPr txBox="1"/>
          <p:nvPr>
            <p:ph idx="2" type="title"/>
          </p:nvPr>
        </p:nvSpPr>
        <p:spPr>
          <a:xfrm>
            <a:off x="1616125" y="2467742"/>
            <a:ext cx="2427300" cy="495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2" name="Google Shape;72;p9"/>
          <p:cNvSpPr txBox="1"/>
          <p:nvPr>
            <p:ph idx="1" type="subTitle"/>
          </p:nvPr>
        </p:nvSpPr>
        <p:spPr>
          <a:xfrm>
            <a:off x="1701550" y="3085825"/>
            <a:ext cx="2256600" cy="1102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73" name="Google Shape;73;p9"/>
          <p:cNvSpPr txBox="1"/>
          <p:nvPr>
            <p:ph idx="3" type="title"/>
          </p:nvPr>
        </p:nvSpPr>
        <p:spPr>
          <a:xfrm>
            <a:off x="5101021" y="2467742"/>
            <a:ext cx="2427300" cy="495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4" name="Google Shape;74;p9"/>
          <p:cNvSpPr txBox="1"/>
          <p:nvPr>
            <p:ph idx="4" type="subTitle"/>
          </p:nvPr>
        </p:nvSpPr>
        <p:spPr>
          <a:xfrm>
            <a:off x="5186374" y="3085825"/>
            <a:ext cx="2256600" cy="1102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940">
          <p15:clr>
            <a:srgbClr val="F9AD4C"/>
          </p15:clr>
        </p15:guide>
        <p15:guide id="2" orient="horz" pos="2221">
          <p15:clr>
            <a:srgbClr val="F9AD4C"/>
          </p15:clr>
        </p15:guide>
        <p15:guide id="3" pos="1783">
          <p15:clr>
            <a:srgbClr val="F9AD4C"/>
          </p15:clr>
        </p15:guide>
        <p15:guide id="4" pos="3978">
          <p15:clr>
            <a:srgbClr val="F9AD4C"/>
          </p15:clr>
        </p15:guide>
        <p15:guide id="5" orient="horz" pos="618">
          <p15:clr>
            <a:srgbClr val="F9AD4C"/>
          </p15:clr>
        </p15:guide>
        <p15:guide id="6" pos="493">
          <p15:clr>
            <a:srgbClr val="F9AD4C"/>
          </p15:clr>
        </p15:guide>
        <p15:guide id="7" pos="2880">
          <p15:clr>
            <a:srgbClr val="F9AD4C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HREE COLUMNS">
  <p:cSld name="CUSTOM_3"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" name="Google Shape;7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62868" y="0"/>
            <a:ext cx="9206867" cy="5176332"/>
          </a:xfrm>
          <a:prstGeom prst="rect">
            <a:avLst/>
          </a:prstGeom>
          <a:noFill/>
          <a:ln>
            <a:noFill/>
          </a:ln>
        </p:spPr>
      </p:pic>
      <p:sp>
        <p:nvSpPr>
          <p:cNvPr id="77" name="Google Shape;77;p10"/>
          <p:cNvSpPr txBox="1"/>
          <p:nvPr>
            <p:ph type="title"/>
          </p:nvPr>
        </p:nvSpPr>
        <p:spPr>
          <a:xfrm>
            <a:off x="783203" y="587570"/>
            <a:ext cx="7736700" cy="91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8" name="Google Shape;78;p10"/>
          <p:cNvSpPr/>
          <p:nvPr/>
        </p:nvSpPr>
        <p:spPr>
          <a:xfrm>
            <a:off x="827341" y="1763055"/>
            <a:ext cx="2015284" cy="2986191"/>
          </a:xfrm>
          <a:custGeom>
            <a:rect b="b" l="l" r="r" t="t"/>
            <a:pathLst>
              <a:path extrusionOk="0" h="5661025" w="3430270">
                <a:moveTo>
                  <a:pt x="3429749" y="5661025"/>
                </a:moveTo>
                <a:lnTo>
                  <a:pt x="0" y="5661025"/>
                </a:lnTo>
                <a:lnTo>
                  <a:pt x="0" y="0"/>
                </a:lnTo>
                <a:lnTo>
                  <a:pt x="3429749" y="0"/>
                </a:lnTo>
                <a:lnTo>
                  <a:pt x="3429749" y="5661025"/>
                </a:lnTo>
                <a:close/>
              </a:path>
            </a:pathLst>
          </a:custGeom>
          <a:solidFill>
            <a:srgbClr val="83E2CC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9" name="Google Shape;79;p10"/>
          <p:cNvSpPr txBox="1"/>
          <p:nvPr>
            <p:ph idx="2" type="title"/>
          </p:nvPr>
        </p:nvSpPr>
        <p:spPr>
          <a:xfrm>
            <a:off x="1089475" y="2783917"/>
            <a:ext cx="1485300" cy="502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0" name="Google Shape;80;p10"/>
          <p:cNvSpPr txBox="1"/>
          <p:nvPr>
            <p:ph idx="1" type="subTitle"/>
          </p:nvPr>
        </p:nvSpPr>
        <p:spPr>
          <a:xfrm>
            <a:off x="1089475" y="3355925"/>
            <a:ext cx="1485300" cy="1247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81" name="Google Shape;81;p10"/>
          <p:cNvSpPr/>
          <p:nvPr/>
        </p:nvSpPr>
        <p:spPr>
          <a:xfrm>
            <a:off x="3588931" y="1763055"/>
            <a:ext cx="2015284" cy="2986191"/>
          </a:xfrm>
          <a:custGeom>
            <a:rect b="b" l="l" r="r" t="t"/>
            <a:pathLst>
              <a:path extrusionOk="0" h="5661025" w="3430270">
                <a:moveTo>
                  <a:pt x="3429749" y="5661025"/>
                </a:moveTo>
                <a:lnTo>
                  <a:pt x="0" y="5661025"/>
                </a:lnTo>
                <a:lnTo>
                  <a:pt x="0" y="0"/>
                </a:lnTo>
                <a:lnTo>
                  <a:pt x="3429749" y="0"/>
                </a:lnTo>
                <a:lnTo>
                  <a:pt x="3429749" y="5661025"/>
                </a:lnTo>
                <a:close/>
              </a:path>
            </a:pathLst>
          </a:custGeom>
          <a:solidFill>
            <a:srgbClr val="FF008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2" name="Google Shape;82;p10"/>
          <p:cNvSpPr txBox="1"/>
          <p:nvPr>
            <p:ph idx="3" type="title"/>
          </p:nvPr>
        </p:nvSpPr>
        <p:spPr>
          <a:xfrm>
            <a:off x="3864280" y="2783917"/>
            <a:ext cx="1485300" cy="502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3" name="Google Shape;83;p10"/>
          <p:cNvSpPr txBox="1"/>
          <p:nvPr>
            <p:ph idx="4" type="subTitle"/>
          </p:nvPr>
        </p:nvSpPr>
        <p:spPr>
          <a:xfrm>
            <a:off x="3864275" y="3355925"/>
            <a:ext cx="1485300" cy="1247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84" name="Google Shape;84;p10"/>
          <p:cNvSpPr/>
          <p:nvPr/>
        </p:nvSpPr>
        <p:spPr>
          <a:xfrm>
            <a:off x="6350515" y="1763055"/>
            <a:ext cx="2015284" cy="2986191"/>
          </a:xfrm>
          <a:custGeom>
            <a:rect b="b" l="l" r="r" t="t"/>
            <a:pathLst>
              <a:path extrusionOk="0" h="5661025" w="3430270">
                <a:moveTo>
                  <a:pt x="3429749" y="5661025"/>
                </a:moveTo>
                <a:lnTo>
                  <a:pt x="0" y="5661025"/>
                </a:lnTo>
                <a:lnTo>
                  <a:pt x="0" y="0"/>
                </a:lnTo>
                <a:lnTo>
                  <a:pt x="3429749" y="0"/>
                </a:lnTo>
                <a:lnTo>
                  <a:pt x="3429749" y="5661025"/>
                </a:lnTo>
                <a:close/>
              </a:path>
            </a:pathLst>
          </a:custGeom>
          <a:solidFill>
            <a:srgbClr val="4F35D3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5" name="Google Shape;85;p10"/>
          <p:cNvSpPr txBox="1"/>
          <p:nvPr>
            <p:ph idx="5" type="title"/>
          </p:nvPr>
        </p:nvSpPr>
        <p:spPr>
          <a:xfrm>
            <a:off x="6614576" y="2783917"/>
            <a:ext cx="1485300" cy="502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6" name="Google Shape;86;p10"/>
          <p:cNvSpPr txBox="1"/>
          <p:nvPr>
            <p:ph idx="6" type="subTitle"/>
          </p:nvPr>
        </p:nvSpPr>
        <p:spPr>
          <a:xfrm>
            <a:off x="6614575" y="3355925"/>
            <a:ext cx="1485300" cy="1247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940">
          <p15:clr>
            <a:srgbClr val="F9AD4C"/>
          </p15:clr>
        </p15:guide>
        <p15:guide id="2" pos="2880">
          <p15:clr>
            <a:srgbClr val="F9AD4C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NCEPTS">
  <p:cSld name="CUSTOM_4">
    <p:spTree>
      <p:nvGrpSpPr>
        <p:cNvPr id="87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" name="Google Shape;88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1" cy="5140984"/>
          </a:xfrm>
          <a:prstGeom prst="rect">
            <a:avLst/>
          </a:prstGeom>
          <a:noFill/>
          <a:ln>
            <a:noFill/>
          </a:ln>
        </p:spPr>
      </p:pic>
      <p:sp>
        <p:nvSpPr>
          <p:cNvPr id="89" name="Google Shape;89;p11"/>
          <p:cNvSpPr/>
          <p:nvPr/>
        </p:nvSpPr>
        <p:spPr>
          <a:xfrm>
            <a:off x="9054568" y="0"/>
            <a:ext cx="89400" cy="51435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90" name="Google Shape;90;p11"/>
          <p:cNvSpPr/>
          <p:nvPr/>
        </p:nvSpPr>
        <p:spPr>
          <a:xfrm>
            <a:off x="8901945" y="0"/>
            <a:ext cx="242100" cy="5143500"/>
          </a:xfrm>
          <a:prstGeom prst="rect">
            <a:avLst/>
          </a:prstGeom>
          <a:blipFill rotWithShape="1">
            <a:blip r:embed="rId4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91" name="Google Shape;91;p11"/>
          <p:cNvSpPr/>
          <p:nvPr/>
        </p:nvSpPr>
        <p:spPr>
          <a:xfrm>
            <a:off x="8901945" y="0"/>
            <a:ext cx="242100" cy="4326000"/>
          </a:xfrm>
          <a:prstGeom prst="rect">
            <a:avLst/>
          </a:prstGeom>
          <a:blipFill rotWithShape="1">
            <a:blip r:embed="rId5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92" name="Google Shape;92;p11"/>
          <p:cNvSpPr/>
          <p:nvPr/>
        </p:nvSpPr>
        <p:spPr>
          <a:xfrm>
            <a:off x="9054568" y="0"/>
            <a:ext cx="89400" cy="2945400"/>
          </a:xfrm>
          <a:prstGeom prst="rect">
            <a:avLst/>
          </a:prstGeom>
          <a:blipFill rotWithShape="1">
            <a:blip r:embed="rId6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93" name="Google Shape;93;p11"/>
          <p:cNvSpPr/>
          <p:nvPr/>
        </p:nvSpPr>
        <p:spPr>
          <a:xfrm>
            <a:off x="1354412" y="1815635"/>
            <a:ext cx="1281232" cy="1281232"/>
          </a:xfrm>
          <a:custGeom>
            <a:rect b="b" l="l" r="r" t="t"/>
            <a:pathLst>
              <a:path extrusionOk="0" h="2428875" w="2428875">
                <a:moveTo>
                  <a:pt x="2428328" y="2428341"/>
                </a:moveTo>
                <a:lnTo>
                  <a:pt x="0" y="2428341"/>
                </a:lnTo>
                <a:lnTo>
                  <a:pt x="0" y="0"/>
                </a:lnTo>
                <a:lnTo>
                  <a:pt x="2428328" y="0"/>
                </a:lnTo>
                <a:lnTo>
                  <a:pt x="2428328" y="2428341"/>
                </a:lnTo>
                <a:close/>
              </a:path>
            </a:pathLst>
          </a:custGeom>
          <a:solidFill>
            <a:srgbClr val="83E2CC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94" name="Google Shape;94;p11"/>
          <p:cNvSpPr txBox="1"/>
          <p:nvPr>
            <p:ph type="title"/>
          </p:nvPr>
        </p:nvSpPr>
        <p:spPr>
          <a:xfrm>
            <a:off x="783203" y="587570"/>
            <a:ext cx="7736700" cy="91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5" name="Google Shape;95;p11"/>
          <p:cNvSpPr txBox="1"/>
          <p:nvPr>
            <p:ph idx="2" type="title"/>
          </p:nvPr>
        </p:nvSpPr>
        <p:spPr>
          <a:xfrm>
            <a:off x="1251887" y="3478583"/>
            <a:ext cx="1485300" cy="2241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6" name="Google Shape;96;p11"/>
          <p:cNvSpPr txBox="1"/>
          <p:nvPr>
            <p:ph idx="1" type="subTitle"/>
          </p:nvPr>
        </p:nvSpPr>
        <p:spPr>
          <a:xfrm>
            <a:off x="1137400" y="3824100"/>
            <a:ext cx="1714200" cy="713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97" name="Google Shape;97;p11"/>
          <p:cNvSpPr/>
          <p:nvPr/>
        </p:nvSpPr>
        <p:spPr>
          <a:xfrm>
            <a:off x="3931864" y="1815635"/>
            <a:ext cx="1281232" cy="1281232"/>
          </a:xfrm>
          <a:custGeom>
            <a:rect b="b" l="l" r="r" t="t"/>
            <a:pathLst>
              <a:path extrusionOk="0" h="2428875" w="2428875">
                <a:moveTo>
                  <a:pt x="2428328" y="2428341"/>
                </a:moveTo>
                <a:lnTo>
                  <a:pt x="0" y="2428341"/>
                </a:lnTo>
                <a:lnTo>
                  <a:pt x="0" y="0"/>
                </a:lnTo>
                <a:lnTo>
                  <a:pt x="2428328" y="0"/>
                </a:lnTo>
                <a:lnTo>
                  <a:pt x="2428328" y="2428341"/>
                </a:lnTo>
                <a:close/>
              </a:path>
            </a:pathLst>
          </a:custGeom>
          <a:solidFill>
            <a:srgbClr val="FF008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98" name="Google Shape;98;p11"/>
          <p:cNvSpPr txBox="1"/>
          <p:nvPr>
            <p:ph idx="3" type="title"/>
          </p:nvPr>
        </p:nvSpPr>
        <p:spPr>
          <a:xfrm>
            <a:off x="3829339" y="3478583"/>
            <a:ext cx="1485300" cy="2241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9" name="Google Shape;99;p11"/>
          <p:cNvSpPr txBox="1"/>
          <p:nvPr>
            <p:ph idx="4" type="subTitle"/>
          </p:nvPr>
        </p:nvSpPr>
        <p:spPr>
          <a:xfrm>
            <a:off x="3714875" y="3824100"/>
            <a:ext cx="1714200" cy="713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100" name="Google Shape;100;p11"/>
          <p:cNvSpPr/>
          <p:nvPr/>
        </p:nvSpPr>
        <p:spPr>
          <a:xfrm>
            <a:off x="6493221" y="1815635"/>
            <a:ext cx="1281232" cy="1281232"/>
          </a:xfrm>
          <a:custGeom>
            <a:rect b="b" l="l" r="r" t="t"/>
            <a:pathLst>
              <a:path extrusionOk="0" h="2428875" w="2428875">
                <a:moveTo>
                  <a:pt x="2428328" y="2428341"/>
                </a:moveTo>
                <a:lnTo>
                  <a:pt x="0" y="2428341"/>
                </a:lnTo>
                <a:lnTo>
                  <a:pt x="0" y="0"/>
                </a:lnTo>
                <a:lnTo>
                  <a:pt x="2428328" y="0"/>
                </a:lnTo>
                <a:lnTo>
                  <a:pt x="2428328" y="2428341"/>
                </a:lnTo>
                <a:close/>
              </a:path>
            </a:pathLst>
          </a:custGeom>
          <a:solidFill>
            <a:srgbClr val="4F35D3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01" name="Google Shape;101;p11"/>
          <p:cNvSpPr txBox="1"/>
          <p:nvPr>
            <p:ph idx="5" type="title"/>
          </p:nvPr>
        </p:nvSpPr>
        <p:spPr>
          <a:xfrm>
            <a:off x="6390696" y="3478583"/>
            <a:ext cx="1485300" cy="2241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2" name="Google Shape;102;p11"/>
          <p:cNvSpPr txBox="1"/>
          <p:nvPr>
            <p:ph idx="6" type="subTitle"/>
          </p:nvPr>
        </p:nvSpPr>
        <p:spPr>
          <a:xfrm>
            <a:off x="6276250" y="3824100"/>
            <a:ext cx="1714200" cy="713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334">
          <p15:clr>
            <a:srgbClr val="F9AD4C"/>
          </p15:clr>
        </p15:guide>
        <p15:guide id="2" orient="horz" pos="2493">
          <p15:clr>
            <a:srgbClr val="F9AD4C"/>
          </p15:clr>
        </p15:guide>
        <p15:guide id="3" pos="2880">
          <p15:clr>
            <a:srgbClr val="F9AD4C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">
  <p:cSld name="CUSTOM_5">
    <p:spTree>
      <p:nvGrpSpPr>
        <p:cNvPr id="103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Google Shape;104;p12"/>
          <p:cNvSpPr txBox="1"/>
          <p:nvPr>
            <p:ph type="title"/>
          </p:nvPr>
        </p:nvSpPr>
        <p:spPr>
          <a:xfrm>
            <a:off x="1987669" y="2687651"/>
            <a:ext cx="5168700" cy="889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">
  <p:cSld name="CUSTOM_5_1">
    <p:spTree>
      <p:nvGrpSpPr>
        <p:cNvPr id="105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13"/>
          <p:cNvSpPr/>
          <p:nvPr/>
        </p:nvSpPr>
        <p:spPr>
          <a:xfrm flipH="1">
            <a:off x="42" y="0"/>
            <a:ext cx="9144000" cy="51435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07" name="Google Shape;107;p13"/>
          <p:cNvSpPr txBox="1"/>
          <p:nvPr>
            <p:ph type="title"/>
          </p:nvPr>
        </p:nvSpPr>
        <p:spPr>
          <a:xfrm>
            <a:off x="-106814" y="1745106"/>
            <a:ext cx="9357600" cy="1190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79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08" name="Google Shape;108;p13"/>
          <p:cNvSpPr txBox="1"/>
          <p:nvPr>
            <p:ph idx="1" type="subTitle"/>
          </p:nvPr>
        </p:nvSpPr>
        <p:spPr>
          <a:xfrm>
            <a:off x="3305332" y="3493138"/>
            <a:ext cx="2533200" cy="28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CURVED DESIGN">
  <p:cSld name="CUSTOM_6">
    <p:spTree>
      <p:nvGrpSpPr>
        <p:cNvPr id="109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14"/>
          <p:cNvSpPr/>
          <p:nvPr/>
        </p:nvSpPr>
        <p:spPr>
          <a:xfrm>
            <a:off x="9036896" y="0"/>
            <a:ext cx="107100" cy="23343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11" name="Google Shape;111;p14"/>
          <p:cNvSpPr txBox="1"/>
          <p:nvPr>
            <p:ph type="title"/>
          </p:nvPr>
        </p:nvSpPr>
        <p:spPr>
          <a:xfrm>
            <a:off x="783203" y="587570"/>
            <a:ext cx="7736700" cy="91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12" name="Google Shape;112;p14"/>
          <p:cNvSpPr/>
          <p:nvPr/>
        </p:nvSpPr>
        <p:spPr>
          <a:xfrm flipH="1" rot="10800000">
            <a:off x="5871924" y="-2"/>
            <a:ext cx="3271971" cy="2380068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643AAB"/>
              </a:gs>
              <a:gs pos="43000">
                <a:srgbClr val="80309B"/>
              </a:gs>
              <a:gs pos="71000">
                <a:srgbClr val="9B268B"/>
              </a:gs>
              <a:gs pos="100000">
                <a:srgbClr val="D1116A"/>
              </a:gs>
            </a:gsLst>
            <a:lin ang="8100019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" name="Google Shape;113;p14"/>
          <p:cNvSpPr/>
          <p:nvPr/>
        </p:nvSpPr>
        <p:spPr>
          <a:xfrm flipH="1">
            <a:off x="-1" y="2763473"/>
            <a:ext cx="3271971" cy="2380068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643AAB"/>
              </a:gs>
              <a:gs pos="43000">
                <a:srgbClr val="80309B"/>
              </a:gs>
              <a:gs pos="71000">
                <a:srgbClr val="9B268B"/>
              </a:gs>
              <a:gs pos="100000">
                <a:srgbClr val="D1116A"/>
              </a:gs>
            </a:gsLst>
            <a:lin ang="8100019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493">
          <p15:clr>
            <a:srgbClr val="F9AD4C"/>
          </p15:clr>
        </p15:guide>
        <p15:guide id="2" orient="horz" pos="626">
          <p15:clr>
            <a:srgbClr val="F9AD4C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CURVED DESIGN2">
  <p:cSld name="CUSTOM_6_1">
    <p:spTree>
      <p:nvGrpSpPr>
        <p:cNvPr id="114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15"/>
          <p:cNvSpPr txBox="1"/>
          <p:nvPr>
            <p:ph type="title"/>
          </p:nvPr>
        </p:nvSpPr>
        <p:spPr>
          <a:xfrm>
            <a:off x="783198" y="587566"/>
            <a:ext cx="7584600" cy="91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16" name="Google Shape;116;p15"/>
          <p:cNvSpPr/>
          <p:nvPr/>
        </p:nvSpPr>
        <p:spPr>
          <a:xfrm>
            <a:off x="5871924" y="2763473"/>
            <a:ext cx="3271971" cy="2380068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643AAB"/>
              </a:gs>
              <a:gs pos="43000">
                <a:srgbClr val="80309B"/>
              </a:gs>
              <a:gs pos="71000">
                <a:srgbClr val="9B268B"/>
              </a:gs>
              <a:gs pos="100000">
                <a:srgbClr val="D1116A"/>
              </a:gs>
            </a:gsLst>
            <a:lin ang="8100019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" name="Google Shape;117;p15"/>
          <p:cNvSpPr/>
          <p:nvPr/>
        </p:nvSpPr>
        <p:spPr>
          <a:xfrm rot="10800000">
            <a:off x="-1" y="-2"/>
            <a:ext cx="3271971" cy="2380068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643AAB"/>
              </a:gs>
              <a:gs pos="43000">
                <a:srgbClr val="80309B"/>
              </a:gs>
              <a:gs pos="71000">
                <a:srgbClr val="9B268B"/>
              </a:gs>
              <a:gs pos="100000">
                <a:srgbClr val="D1116A"/>
              </a:gs>
            </a:gsLst>
            <a:lin ang="8100019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493">
          <p15:clr>
            <a:srgbClr val="F9AD4C"/>
          </p15:clr>
        </p15:guide>
        <p15:guide id="2" orient="horz" pos="626">
          <p15:clr>
            <a:srgbClr val="F9AD4C"/>
          </p15:clr>
        </p15:guide>
        <p15:guide id="3" pos="5271">
          <p15:clr>
            <a:srgbClr val="F9AD4C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OME TEXT SLIDE">
  <p:cSld name="CUSTOM_8">
    <p:spTree>
      <p:nvGrpSpPr>
        <p:cNvPr id="118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p16"/>
          <p:cNvSpPr/>
          <p:nvPr/>
        </p:nvSpPr>
        <p:spPr>
          <a:xfrm flipH="1" rot="10800000">
            <a:off x="0" y="0"/>
            <a:ext cx="9144000" cy="51435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20" name="Google Shape;120;p16"/>
          <p:cNvSpPr/>
          <p:nvPr/>
        </p:nvSpPr>
        <p:spPr>
          <a:xfrm>
            <a:off x="-67" y="1432714"/>
            <a:ext cx="9151176" cy="2278750"/>
          </a:xfrm>
          <a:custGeom>
            <a:rect b="b" l="l" r="r" t="t"/>
            <a:pathLst>
              <a:path extrusionOk="0" h="4319905" w="17348200">
                <a:moveTo>
                  <a:pt x="0" y="4319891"/>
                </a:moveTo>
                <a:lnTo>
                  <a:pt x="17348185" y="4319891"/>
                </a:lnTo>
                <a:lnTo>
                  <a:pt x="17348185" y="0"/>
                </a:lnTo>
                <a:lnTo>
                  <a:pt x="0" y="0"/>
                </a:lnTo>
                <a:lnTo>
                  <a:pt x="0" y="4319891"/>
                </a:lnTo>
                <a:close/>
              </a:path>
            </a:pathLst>
          </a:custGeom>
          <a:solidFill>
            <a:srgbClr val="FFFFFF">
              <a:alpha val="49800"/>
            </a:srgbClr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21" name="Google Shape;121;p16"/>
          <p:cNvSpPr txBox="1"/>
          <p:nvPr>
            <p:ph idx="1" type="subTitle"/>
          </p:nvPr>
        </p:nvSpPr>
        <p:spPr>
          <a:xfrm>
            <a:off x="1608416" y="2993922"/>
            <a:ext cx="5927100" cy="184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008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0080"/>
                </a:solidFill>
              </a:defRPr>
            </a:lvl9pPr>
          </a:lstStyle>
          <a:p/>
        </p:txBody>
      </p:sp>
      <p:sp>
        <p:nvSpPr>
          <p:cNvPr id="122" name="Google Shape;122;p16"/>
          <p:cNvSpPr txBox="1"/>
          <p:nvPr>
            <p:ph hasCustomPrompt="1" type="title"/>
          </p:nvPr>
        </p:nvSpPr>
        <p:spPr>
          <a:xfrm>
            <a:off x="1161775" y="2157668"/>
            <a:ext cx="6820200" cy="61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100"/>
              <a:buNone/>
              <a:defRPr sz="61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100"/>
              <a:buNone/>
              <a:defRPr sz="61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100"/>
              <a:buNone/>
              <a:defRPr sz="61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100"/>
              <a:buNone/>
              <a:defRPr sz="61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100"/>
              <a:buNone/>
              <a:defRPr sz="61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100"/>
              <a:buNone/>
              <a:defRPr sz="61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100"/>
              <a:buNone/>
              <a:defRPr sz="61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100"/>
              <a:buNone/>
              <a:defRPr sz="61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100"/>
              <a:buNone/>
              <a:defRPr sz="61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&amp; TEXT ">
  <p:cSld name="CUSTOM_8_1"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17"/>
          <p:cNvSpPr/>
          <p:nvPr/>
        </p:nvSpPr>
        <p:spPr>
          <a:xfrm rot="10800000">
            <a:off x="-53" y="0"/>
            <a:ext cx="9144000" cy="51435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25" name="Google Shape;125;p17"/>
          <p:cNvSpPr/>
          <p:nvPr/>
        </p:nvSpPr>
        <p:spPr>
          <a:xfrm>
            <a:off x="0" y="1432714"/>
            <a:ext cx="9151176" cy="2278750"/>
          </a:xfrm>
          <a:custGeom>
            <a:rect b="b" l="l" r="r" t="t"/>
            <a:pathLst>
              <a:path extrusionOk="0" h="4319905" w="17348200">
                <a:moveTo>
                  <a:pt x="0" y="4319891"/>
                </a:moveTo>
                <a:lnTo>
                  <a:pt x="17348185" y="4319891"/>
                </a:lnTo>
                <a:lnTo>
                  <a:pt x="17348185" y="0"/>
                </a:lnTo>
                <a:lnTo>
                  <a:pt x="0" y="0"/>
                </a:lnTo>
                <a:lnTo>
                  <a:pt x="0" y="4319891"/>
                </a:lnTo>
                <a:close/>
              </a:path>
            </a:pathLst>
          </a:custGeom>
          <a:solidFill>
            <a:srgbClr val="FFFFFF">
              <a:alpha val="49800"/>
            </a:srgbClr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26" name="Google Shape;126;p17"/>
          <p:cNvSpPr txBox="1"/>
          <p:nvPr>
            <p:ph hasCustomPrompt="1" type="title"/>
          </p:nvPr>
        </p:nvSpPr>
        <p:spPr>
          <a:xfrm>
            <a:off x="1161775" y="2157668"/>
            <a:ext cx="6820200" cy="61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7" name="Google Shape;127;p17"/>
          <p:cNvSpPr txBox="1"/>
          <p:nvPr>
            <p:ph hasCustomPrompt="1" idx="2" type="title"/>
          </p:nvPr>
        </p:nvSpPr>
        <p:spPr>
          <a:xfrm>
            <a:off x="1161775" y="1477300"/>
            <a:ext cx="6820200" cy="61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8" name="Google Shape;128;p17"/>
          <p:cNvSpPr txBox="1"/>
          <p:nvPr>
            <p:ph hasCustomPrompt="1" idx="3" type="title"/>
          </p:nvPr>
        </p:nvSpPr>
        <p:spPr>
          <a:xfrm>
            <a:off x="1161775" y="2838051"/>
            <a:ext cx="6820200" cy="61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9" name="Google Shape;129;p17"/>
          <p:cNvSpPr txBox="1"/>
          <p:nvPr>
            <p:ph idx="1" type="subTitle"/>
          </p:nvPr>
        </p:nvSpPr>
        <p:spPr>
          <a:xfrm>
            <a:off x="2132148" y="2027525"/>
            <a:ext cx="4879500" cy="68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9pPr>
          </a:lstStyle>
          <a:p/>
        </p:txBody>
      </p:sp>
      <p:sp>
        <p:nvSpPr>
          <p:cNvPr id="130" name="Google Shape;130;p17"/>
          <p:cNvSpPr txBox="1"/>
          <p:nvPr>
            <p:ph idx="4" type="subTitle"/>
          </p:nvPr>
        </p:nvSpPr>
        <p:spPr>
          <a:xfrm>
            <a:off x="2132148" y="2707885"/>
            <a:ext cx="4879500" cy="68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9pPr>
          </a:lstStyle>
          <a:p/>
        </p:txBody>
      </p:sp>
      <p:sp>
        <p:nvSpPr>
          <p:cNvPr id="131" name="Google Shape;131;p17"/>
          <p:cNvSpPr txBox="1"/>
          <p:nvPr>
            <p:ph idx="5" type="subTitle"/>
          </p:nvPr>
        </p:nvSpPr>
        <p:spPr>
          <a:xfrm>
            <a:off x="2132148" y="3388250"/>
            <a:ext cx="4879500" cy="68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008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CONCEPTS">
  <p:cSld name="CUSTOM_10"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p18"/>
          <p:cNvSpPr/>
          <p:nvPr/>
        </p:nvSpPr>
        <p:spPr>
          <a:xfrm flipH="1" rot="10800000">
            <a:off x="5871924" y="-2"/>
            <a:ext cx="3271971" cy="2380068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643AAB"/>
              </a:gs>
              <a:gs pos="43000">
                <a:srgbClr val="80309B"/>
              </a:gs>
              <a:gs pos="71000">
                <a:srgbClr val="9B268B"/>
              </a:gs>
              <a:gs pos="100000">
                <a:srgbClr val="D1116A"/>
              </a:gs>
            </a:gsLst>
            <a:lin ang="8100019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" name="Google Shape;134;p18"/>
          <p:cNvSpPr/>
          <p:nvPr/>
        </p:nvSpPr>
        <p:spPr>
          <a:xfrm flipH="1">
            <a:off x="-1" y="2763473"/>
            <a:ext cx="3271971" cy="2380068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643AAB"/>
              </a:gs>
              <a:gs pos="43000">
                <a:srgbClr val="80309B"/>
              </a:gs>
              <a:gs pos="71000">
                <a:srgbClr val="9B268B"/>
              </a:gs>
              <a:gs pos="100000">
                <a:srgbClr val="D1116A"/>
              </a:gs>
            </a:gsLst>
            <a:lin ang="8100019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" name="Google Shape;135;p18"/>
          <p:cNvGrpSpPr/>
          <p:nvPr/>
        </p:nvGrpSpPr>
        <p:grpSpPr>
          <a:xfrm>
            <a:off x="3999122" y="-3427"/>
            <a:ext cx="5144255" cy="5145846"/>
            <a:chOff x="7586014" y="-6500"/>
            <a:chExt cx="9759544" cy="9758859"/>
          </a:xfrm>
        </p:grpSpPr>
        <p:sp>
          <p:nvSpPr>
            <p:cNvPr id="136" name="Google Shape;136;p18"/>
            <p:cNvSpPr/>
            <p:nvPr/>
          </p:nvSpPr>
          <p:spPr>
            <a:xfrm>
              <a:off x="10839637" y="6499396"/>
              <a:ext cx="3252962" cy="3252962"/>
            </a:xfrm>
            <a:custGeom>
              <a:rect b="b" l="l" r="r" t="t"/>
              <a:pathLst>
                <a:path extrusionOk="0" h="3244850" w="3244850">
                  <a:moveTo>
                    <a:pt x="3244773" y="3244773"/>
                  </a:moveTo>
                  <a:lnTo>
                    <a:pt x="0" y="3244773"/>
                  </a:lnTo>
                  <a:lnTo>
                    <a:pt x="0" y="0"/>
                  </a:lnTo>
                  <a:lnTo>
                    <a:pt x="3244773" y="0"/>
                  </a:lnTo>
                  <a:lnTo>
                    <a:pt x="3244773" y="3244773"/>
                  </a:lnTo>
                  <a:close/>
                </a:path>
              </a:pathLst>
            </a:custGeom>
            <a:solidFill>
              <a:srgbClr val="85DAE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137" name="Google Shape;137;p18"/>
            <p:cNvSpPr/>
            <p:nvPr/>
          </p:nvSpPr>
          <p:spPr>
            <a:xfrm>
              <a:off x="7586014" y="3246445"/>
              <a:ext cx="3252962" cy="3252962"/>
            </a:xfrm>
            <a:custGeom>
              <a:rect b="b" l="l" r="r" t="t"/>
              <a:pathLst>
                <a:path extrusionOk="0" h="3244850" w="3244850">
                  <a:moveTo>
                    <a:pt x="3244773" y="3244773"/>
                  </a:moveTo>
                  <a:lnTo>
                    <a:pt x="0" y="3244773"/>
                  </a:lnTo>
                  <a:lnTo>
                    <a:pt x="0" y="0"/>
                  </a:lnTo>
                  <a:lnTo>
                    <a:pt x="3244773" y="0"/>
                  </a:lnTo>
                  <a:lnTo>
                    <a:pt x="3244773" y="3244773"/>
                  </a:lnTo>
                  <a:close/>
                </a:path>
              </a:pathLst>
            </a:custGeom>
            <a:solidFill>
              <a:srgbClr val="83E2CC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138" name="Google Shape;138;p18"/>
            <p:cNvSpPr/>
            <p:nvPr/>
          </p:nvSpPr>
          <p:spPr>
            <a:xfrm>
              <a:off x="10839637" y="-6500"/>
              <a:ext cx="3252962" cy="3252962"/>
            </a:xfrm>
            <a:custGeom>
              <a:rect b="b" l="l" r="r" t="t"/>
              <a:pathLst>
                <a:path extrusionOk="0" h="3244850" w="3244850">
                  <a:moveTo>
                    <a:pt x="3244773" y="3244773"/>
                  </a:moveTo>
                  <a:lnTo>
                    <a:pt x="0" y="3244773"/>
                  </a:lnTo>
                  <a:lnTo>
                    <a:pt x="0" y="0"/>
                  </a:lnTo>
                  <a:lnTo>
                    <a:pt x="3244773" y="0"/>
                  </a:lnTo>
                  <a:lnTo>
                    <a:pt x="3244773" y="3244773"/>
                  </a:lnTo>
                  <a:close/>
                </a:path>
              </a:pathLst>
            </a:custGeom>
            <a:solidFill>
              <a:srgbClr val="643AAB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139" name="Google Shape;139;p18"/>
            <p:cNvSpPr/>
            <p:nvPr/>
          </p:nvSpPr>
          <p:spPr>
            <a:xfrm>
              <a:off x="14092596" y="3246442"/>
              <a:ext cx="3252962" cy="3252962"/>
            </a:xfrm>
            <a:custGeom>
              <a:rect b="b" l="l" r="r" t="t"/>
              <a:pathLst>
                <a:path extrusionOk="0" h="3244850" w="3244850">
                  <a:moveTo>
                    <a:pt x="3244773" y="3244773"/>
                  </a:moveTo>
                  <a:lnTo>
                    <a:pt x="0" y="3244773"/>
                  </a:lnTo>
                  <a:lnTo>
                    <a:pt x="0" y="0"/>
                  </a:lnTo>
                  <a:lnTo>
                    <a:pt x="3244773" y="0"/>
                  </a:lnTo>
                  <a:lnTo>
                    <a:pt x="3244773" y="3244773"/>
                  </a:lnTo>
                  <a:close/>
                </a:path>
              </a:pathLst>
            </a:custGeom>
            <a:solidFill>
              <a:srgbClr val="4F35D3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</p:grpSp>
      <p:sp>
        <p:nvSpPr>
          <p:cNvPr id="140" name="Google Shape;140;p18"/>
          <p:cNvSpPr txBox="1"/>
          <p:nvPr>
            <p:ph type="title"/>
          </p:nvPr>
        </p:nvSpPr>
        <p:spPr>
          <a:xfrm>
            <a:off x="783198" y="587566"/>
            <a:ext cx="3246000" cy="210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41" name="Google Shape;141;p18"/>
          <p:cNvSpPr txBox="1"/>
          <p:nvPr>
            <p:ph idx="2" type="title"/>
          </p:nvPr>
        </p:nvSpPr>
        <p:spPr>
          <a:xfrm>
            <a:off x="4110930" y="2149638"/>
            <a:ext cx="1489800" cy="224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2" name="Google Shape;142;p18"/>
          <p:cNvSpPr txBox="1"/>
          <p:nvPr>
            <p:ph idx="1" type="subTitle"/>
          </p:nvPr>
        </p:nvSpPr>
        <p:spPr>
          <a:xfrm>
            <a:off x="4289343" y="2441382"/>
            <a:ext cx="1132800" cy="3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9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9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9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9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9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9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9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9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900"/>
            </a:lvl9pPr>
          </a:lstStyle>
          <a:p/>
        </p:txBody>
      </p:sp>
      <p:sp>
        <p:nvSpPr>
          <p:cNvPr id="143" name="Google Shape;143;p18"/>
          <p:cNvSpPr txBox="1"/>
          <p:nvPr>
            <p:ph idx="3" type="title"/>
          </p:nvPr>
        </p:nvSpPr>
        <p:spPr>
          <a:xfrm>
            <a:off x="7554992" y="2149638"/>
            <a:ext cx="1489800" cy="224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4" name="Google Shape;144;p18"/>
          <p:cNvSpPr txBox="1"/>
          <p:nvPr>
            <p:ph idx="4" type="subTitle"/>
          </p:nvPr>
        </p:nvSpPr>
        <p:spPr>
          <a:xfrm>
            <a:off x="7733404" y="2441382"/>
            <a:ext cx="1132800" cy="3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9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9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9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9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9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9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9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9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900"/>
            </a:lvl9pPr>
          </a:lstStyle>
          <a:p/>
        </p:txBody>
      </p:sp>
      <p:sp>
        <p:nvSpPr>
          <p:cNvPr id="145" name="Google Shape;145;p18"/>
          <p:cNvSpPr txBox="1"/>
          <p:nvPr>
            <p:ph idx="5" type="title"/>
          </p:nvPr>
        </p:nvSpPr>
        <p:spPr>
          <a:xfrm>
            <a:off x="5826227" y="411698"/>
            <a:ext cx="1489800" cy="224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6" name="Google Shape;146;p18"/>
          <p:cNvSpPr txBox="1"/>
          <p:nvPr>
            <p:ph idx="6" type="subTitle"/>
          </p:nvPr>
        </p:nvSpPr>
        <p:spPr>
          <a:xfrm>
            <a:off x="6004640" y="703442"/>
            <a:ext cx="1132800" cy="3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9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9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9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9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9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9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9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9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900"/>
            </a:lvl9pPr>
          </a:lstStyle>
          <a:p/>
        </p:txBody>
      </p:sp>
      <p:sp>
        <p:nvSpPr>
          <p:cNvPr id="147" name="Google Shape;147;p18"/>
          <p:cNvSpPr txBox="1"/>
          <p:nvPr>
            <p:ph idx="7" type="title"/>
          </p:nvPr>
        </p:nvSpPr>
        <p:spPr>
          <a:xfrm>
            <a:off x="5826227" y="3885146"/>
            <a:ext cx="1489800" cy="224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8" name="Google Shape;148;p18"/>
          <p:cNvSpPr txBox="1"/>
          <p:nvPr>
            <p:ph idx="8" type="subTitle"/>
          </p:nvPr>
        </p:nvSpPr>
        <p:spPr>
          <a:xfrm>
            <a:off x="6004640" y="4176890"/>
            <a:ext cx="1132800" cy="3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9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9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9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9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9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9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9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9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9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626">
          <p15:clr>
            <a:srgbClr val="F9AD4C"/>
          </p15:clr>
        </p15:guide>
        <p15:guide id="2" pos="4139">
          <p15:clr>
            <a:srgbClr val="F9AD4C"/>
          </p15:clr>
        </p15:guide>
        <p15:guide id="3" orient="horz" pos="532">
          <p15:clr>
            <a:srgbClr val="F9AD4C"/>
          </p15:clr>
        </p15:guide>
        <p15:guide id="4" orient="horz" pos="2721">
          <p15:clr>
            <a:srgbClr val="F9AD4C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 &amp; TITTLE">
  <p:cSld name="CUSTOM_12"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19"/>
          <p:cNvSpPr/>
          <p:nvPr/>
        </p:nvSpPr>
        <p:spPr>
          <a:xfrm flipH="1" rot="10800000">
            <a:off x="26" y="0"/>
            <a:ext cx="9144000" cy="51435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51" name="Google Shape;151;p19"/>
          <p:cNvSpPr txBox="1"/>
          <p:nvPr>
            <p:ph type="title"/>
          </p:nvPr>
        </p:nvSpPr>
        <p:spPr>
          <a:xfrm>
            <a:off x="-194943" y="587566"/>
            <a:ext cx="9534000" cy="517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03652" y="538777"/>
            <a:ext cx="7736700" cy="910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700"/>
              <a:buFont typeface="Roboto Condensed"/>
              <a:buNone/>
              <a:defRPr i="0" sz="3200" u="none" cap="none" strike="noStrike">
                <a:solidFill>
                  <a:srgbClr val="72717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700"/>
              <a:buFont typeface="Roboto Condensed"/>
              <a:buNone/>
              <a:defRPr b="1" sz="900"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700"/>
              <a:buFont typeface="Roboto Condensed"/>
              <a:buNone/>
              <a:defRPr b="1" sz="900"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700"/>
              <a:buFont typeface="Roboto Condensed"/>
              <a:buNone/>
              <a:defRPr b="1" sz="900"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700"/>
              <a:buFont typeface="Roboto Condensed"/>
              <a:buNone/>
              <a:defRPr b="1" sz="900"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700"/>
              <a:buFont typeface="Roboto Condensed"/>
              <a:buNone/>
              <a:defRPr b="1" sz="900"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700"/>
              <a:buFont typeface="Roboto Condensed"/>
              <a:buNone/>
              <a:defRPr b="1" sz="900"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700"/>
              <a:buFont typeface="Roboto Condensed"/>
              <a:buNone/>
              <a:defRPr b="1" sz="900"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700"/>
              <a:buFont typeface="Roboto Condensed"/>
              <a:buNone/>
              <a:defRPr b="1" sz="900"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2637435" y="1633041"/>
            <a:ext cx="3869100" cy="127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SzPts val="700"/>
              <a:buFont typeface="Roboto Slab Regular"/>
              <a:buNone/>
              <a:defRPr i="0" sz="6100" u="none" cap="none" strike="noStrike">
                <a:solidFill>
                  <a:schemeClr val="lt1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SzPts val="700"/>
              <a:buFont typeface="Roboto Slab Regular"/>
              <a:buNone/>
              <a:defRPr i="0" sz="900" u="none" cap="none" strike="noStrike"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SzPts val="700"/>
              <a:buFont typeface="Roboto Slab Regular"/>
              <a:buNone/>
              <a:defRPr i="0" sz="900" u="none" cap="none" strike="noStrike"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SzPts val="700"/>
              <a:buFont typeface="Roboto Slab Regular"/>
              <a:buNone/>
              <a:defRPr i="0" sz="900" u="none" cap="none" strike="noStrike"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SzPts val="700"/>
              <a:buFont typeface="Roboto Slab Regular"/>
              <a:buNone/>
              <a:defRPr i="0" sz="900" u="none" cap="none" strike="noStrike"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SzPts val="700"/>
              <a:buFont typeface="Roboto Slab Regular"/>
              <a:buNone/>
              <a:defRPr i="0" sz="900" u="none" cap="none" strike="noStrike"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SzPts val="700"/>
              <a:buFont typeface="Roboto Slab Regular"/>
              <a:buNone/>
              <a:defRPr i="0" sz="900" u="none" cap="none" strike="noStrike"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SzPts val="700"/>
              <a:buFont typeface="Roboto Slab Regular"/>
              <a:buNone/>
              <a:defRPr i="0" sz="900" u="none" cap="none" strike="noStrike"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SzPts val="700"/>
              <a:buFont typeface="Roboto Slab Regular"/>
              <a:buNone/>
              <a:defRPr i="0" sz="900" u="none" cap="none" strike="noStrike"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1" type="ftr"/>
          </p:nvPr>
        </p:nvSpPr>
        <p:spPr>
          <a:xfrm>
            <a:off x="3108960" y="4783455"/>
            <a:ext cx="29262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rgbClr val="888888"/>
                </a:solidFill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9pPr>
          </a:lstStyle>
          <a:p/>
        </p:txBody>
      </p:sp>
      <p:sp>
        <p:nvSpPr>
          <p:cNvPr id="9" name="Google Shape;9;p1"/>
          <p:cNvSpPr txBox="1"/>
          <p:nvPr>
            <p:ph idx="10" type="dt"/>
          </p:nvPr>
        </p:nvSpPr>
        <p:spPr>
          <a:xfrm>
            <a:off x="45720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rgbClr val="888888"/>
                </a:solidFill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9pPr>
          </a:lstStyle>
          <a:p/>
        </p:txBody>
      </p:sp>
      <p:sp>
        <p:nvSpPr>
          <p:cNvPr id="10" name="Google Shape;10;p1"/>
          <p:cNvSpPr txBox="1"/>
          <p:nvPr>
            <p:ph idx="12" type="sldNum"/>
          </p:nvPr>
        </p:nvSpPr>
        <p:spPr>
          <a:xfrm>
            <a:off x="658368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1pPr>
            <a:lvl2pPr indent="0" lvl="1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2pPr>
            <a:lvl3pPr indent="0" lvl="2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3pPr>
            <a:lvl4pPr indent="0" lvl="3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4pPr>
            <a:lvl5pPr indent="0" lvl="4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5pPr>
            <a:lvl6pPr indent="0" lvl="5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6pPr>
            <a:lvl7pPr indent="0" lvl="6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7pPr>
            <a:lvl8pPr indent="0" lvl="7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8pPr>
            <a:lvl9pPr indent="0" lvl="8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sz="700">
              <a:solidFill>
                <a:srgbClr val="000000"/>
              </a:solidFill>
            </a:endParaRPr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53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154;p2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55" name="Google Shape;155;p2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56" name="Google Shape;156;p2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7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30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docs.google.com/spreadsheets/d/1SszVTAYZqsp-eGwOgrgt2u0uhtyO8DAZ4XFOe6SIbMA/copy" TargetMode="External"/><Relationship Id="rId4" Type="http://schemas.openxmlformats.org/officeDocument/2006/relationships/image" Target="../media/image24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33.jpg"/><Relationship Id="rId4" Type="http://schemas.openxmlformats.org/officeDocument/2006/relationships/image" Target="../media/image32.jpg"/><Relationship Id="rId5" Type="http://schemas.openxmlformats.org/officeDocument/2006/relationships/image" Target="../media/image34.jpg"/><Relationship Id="rId6" Type="http://schemas.openxmlformats.org/officeDocument/2006/relationships/image" Target="../media/image29.jpg"/><Relationship Id="rId7" Type="http://schemas.openxmlformats.org/officeDocument/2006/relationships/image" Target="../media/image35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22.png"/><Relationship Id="rId4" Type="http://schemas.openxmlformats.org/officeDocument/2006/relationships/image" Target="../media/image27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22.png"/><Relationship Id="rId4" Type="http://schemas.openxmlformats.org/officeDocument/2006/relationships/image" Target="../media/image23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2.png"/><Relationship Id="rId4" Type="http://schemas.openxmlformats.org/officeDocument/2006/relationships/image" Target="../media/image25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36.jpg"/><Relationship Id="rId4" Type="http://schemas.openxmlformats.org/officeDocument/2006/relationships/image" Target="../media/image28.jpg"/><Relationship Id="rId5" Type="http://schemas.openxmlformats.org/officeDocument/2006/relationships/image" Target="../media/image37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Roboto+Condensed" TargetMode="External"/><Relationship Id="rId4" Type="http://schemas.openxmlformats.org/officeDocument/2006/relationships/hyperlink" Target="https://fonts.google.com/specimen/Roboto+Slab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31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3"/>
          <p:cNvSpPr txBox="1"/>
          <p:nvPr>
            <p:ph type="title"/>
          </p:nvPr>
        </p:nvSpPr>
        <p:spPr>
          <a:xfrm>
            <a:off x="208515" y="2037973"/>
            <a:ext cx="8727000" cy="372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HELLO CREATIVITY!</a:t>
            </a:r>
            <a:endParaRPr/>
          </a:p>
        </p:txBody>
      </p:sp>
      <p:sp>
        <p:nvSpPr>
          <p:cNvPr id="163" name="Google Shape;163;p23"/>
          <p:cNvSpPr txBox="1"/>
          <p:nvPr>
            <p:ph idx="1" type="subTitle"/>
          </p:nvPr>
        </p:nvSpPr>
        <p:spPr>
          <a:xfrm>
            <a:off x="3305325" y="2826501"/>
            <a:ext cx="2533200" cy="327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is where</a:t>
            </a:r>
            <a:br>
              <a:rPr lang="en-US"/>
            </a:br>
            <a:r>
              <a:rPr lang="en-US"/>
              <a:t>your presentation begins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7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Google Shape;168;p24"/>
          <p:cNvSpPr txBox="1"/>
          <p:nvPr>
            <p:ph type="title"/>
          </p:nvPr>
        </p:nvSpPr>
        <p:spPr>
          <a:xfrm>
            <a:off x="208515" y="2037973"/>
            <a:ext cx="8727000" cy="372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WHOA!</a:t>
            </a:r>
            <a:endParaRPr/>
          </a:p>
        </p:txBody>
      </p:sp>
      <p:sp>
        <p:nvSpPr>
          <p:cNvPr id="169" name="Google Shape;169;p24"/>
          <p:cNvSpPr txBox="1"/>
          <p:nvPr>
            <p:ph idx="1" type="subTitle"/>
          </p:nvPr>
        </p:nvSpPr>
        <p:spPr>
          <a:xfrm>
            <a:off x="3305325" y="2826501"/>
            <a:ext cx="2533200" cy="327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>
                <a:solidFill>
                  <a:srgbClr val="FFFFFF"/>
                </a:solidFill>
              </a:rPr>
              <a:t>It could be the part of the presentation where you can introduce yourself, write your email…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25"/>
          <p:cNvSpPr txBox="1"/>
          <p:nvPr>
            <p:ph type="title"/>
          </p:nvPr>
        </p:nvSpPr>
        <p:spPr>
          <a:xfrm>
            <a:off x="6425825" y="1896700"/>
            <a:ext cx="2493600" cy="529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TABLE OF CONTENTS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75" name="Google Shape;175;p25"/>
          <p:cNvSpPr txBox="1"/>
          <p:nvPr>
            <p:ph idx="2" type="title"/>
          </p:nvPr>
        </p:nvSpPr>
        <p:spPr>
          <a:xfrm>
            <a:off x="1265169" y="1285150"/>
            <a:ext cx="6058200" cy="21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INTRODUCTION</a:t>
            </a:r>
            <a:endParaRPr/>
          </a:p>
        </p:txBody>
      </p:sp>
      <p:sp>
        <p:nvSpPr>
          <p:cNvPr id="176" name="Google Shape;176;p25"/>
          <p:cNvSpPr txBox="1"/>
          <p:nvPr>
            <p:ph idx="7" type="title"/>
          </p:nvPr>
        </p:nvSpPr>
        <p:spPr>
          <a:xfrm>
            <a:off x="256850" y="2324293"/>
            <a:ext cx="829200" cy="61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02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77" name="Google Shape;177;p25"/>
          <p:cNvSpPr txBox="1"/>
          <p:nvPr>
            <p:ph idx="1" type="subTitle"/>
          </p:nvPr>
        </p:nvSpPr>
        <p:spPr>
          <a:xfrm>
            <a:off x="1265175" y="1636425"/>
            <a:ext cx="2241600" cy="133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you could describe the topic of the section</a:t>
            </a:r>
            <a:br>
              <a:rPr lang="en-US"/>
            </a:br>
            <a:endParaRPr/>
          </a:p>
        </p:txBody>
      </p:sp>
      <p:sp>
        <p:nvSpPr>
          <p:cNvPr id="178" name="Google Shape;178;p25"/>
          <p:cNvSpPr txBox="1"/>
          <p:nvPr>
            <p:ph idx="3" type="title"/>
          </p:nvPr>
        </p:nvSpPr>
        <p:spPr>
          <a:xfrm>
            <a:off x="1265171" y="2193050"/>
            <a:ext cx="5318400" cy="21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PRESENTATION</a:t>
            </a:r>
            <a:endParaRPr/>
          </a:p>
        </p:txBody>
      </p:sp>
      <p:sp>
        <p:nvSpPr>
          <p:cNvPr id="179" name="Google Shape;179;p25"/>
          <p:cNvSpPr txBox="1"/>
          <p:nvPr>
            <p:ph idx="8" type="title"/>
          </p:nvPr>
        </p:nvSpPr>
        <p:spPr>
          <a:xfrm>
            <a:off x="256850" y="1439650"/>
            <a:ext cx="829200" cy="61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01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80" name="Google Shape;180;p25"/>
          <p:cNvSpPr txBox="1"/>
          <p:nvPr>
            <p:ph idx="4" type="subTitle"/>
          </p:nvPr>
        </p:nvSpPr>
        <p:spPr>
          <a:xfrm>
            <a:off x="1265175" y="2525652"/>
            <a:ext cx="2241600" cy="133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you could describe the topic of the section</a:t>
            </a:r>
            <a:br>
              <a:rPr lang="en-US"/>
            </a:br>
            <a:endParaRPr/>
          </a:p>
        </p:txBody>
      </p:sp>
      <p:sp>
        <p:nvSpPr>
          <p:cNvPr id="181" name="Google Shape;181;p25"/>
          <p:cNvSpPr txBox="1"/>
          <p:nvPr>
            <p:ph idx="5" type="title"/>
          </p:nvPr>
        </p:nvSpPr>
        <p:spPr>
          <a:xfrm>
            <a:off x="1265171" y="3069000"/>
            <a:ext cx="5318400" cy="21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CONCLUSION</a:t>
            </a:r>
            <a:endParaRPr/>
          </a:p>
        </p:txBody>
      </p:sp>
      <p:sp>
        <p:nvSpPr>
          <p:cNvPr id="182" name="Google Shape;182;p25"/>
          <p:cNvSpPr txBox="1"/>
          <p:nvPr>
            <p:ph idx="9" type="title"/>
          </p:nvPr>
        </p:nvSpPr>
        <p:spPr>
          <a:xfrm>
            <a:off x="256850" y="3215927"/>
            <a:ext cx="829200" cy="61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03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83" name="Google Shape;183;p25"/>
          <p:cNvSpPr txBox="1"/>
          <p:nvPr>
            <p:ph idx="6" type="subTitle"/>
          </p:nvPr>
        </p:nvSpPr>
        <p:spPr>
          <a:xfrm>
            <a:off x="1265175" y="3414875"/>
            <a:ext cx="2241600" cy="133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you could describe the topic of the section</a:t>
            </a:r>
            <a:br>
              <a:rPr lang="en-US"/>
            </a:b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26"/>
          <p:cNvSpPr txBox="1"/>
          <p:nvPr>
            <p:ph type="title"/>
          </p:nvPr>
        </p:nvSpPr>
        <p:spPr>
          <a:xfrm>
            <a:off x="-313275" y="2770075"/>
            <a:ext cx="9770400" cy="394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THIS IS A GREAT HEADLINE</a:t>
            </a:r>
            <a:endParaRPr/>
          </a:p>
        </p:txBody>
      </p:sp>
      <p:sp>
        <p:nvSpPr>
          <p:cNvPr id="189" name="Google Shape;189;p26"/>
          <p:cNvSpPr txBox="1"/>
          <p:nvPr>
            <p:ph idx="1" type="subTitle"/>
          </p:nvPr>
        </p:nvSpPr>
        <p:spPr>
          <a:xfrm>
            <a:off x="2972551" y="3493150"/>
            <a:ext cx="3198900" cy="28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And this is the subtitle that makes it comprehensible</a:t>
            </a:r>
            <a:endParaRPr/>
          </a:p>
        </p:txBody>
      </p:sp>
      <p:sp>
        <p:nvSpPr>
          <p:cNvPr id="190" name="Google Shape;190;p26"/>
          <p:cNvSpPr txBox="1"/>
          <p:nvPr>
            <p:ph idx="4294967295" type="title"/>
          </p:nvPr>
        </p:nvSpPr>
        <p:spPr>
          <a:xfrm>
            <a:off x="-1551189" y="1519567"/>
            <a:ext cx="12246300" cy="492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01</a:t>
            </a:r>
            <a:endParaRPr/>
          </a:p>
        </p:txBody>
      </p:sp>
      <p:sp>
        <p:nvSpPr>
          <p:cNvPr id="191" name="Google Shape;191;p26"/>
          <p:cNvSpPr txBox="1"/>
          <p:nvPr>
            <p:ph idx="2" type="title"/>
          </p:nvPr>
        </p:nvSpPr>
        <p:spPr>
          <a:xfrm>
            <a:off x="3695478" y="1406957"/>
            <a:ext cx="1753800" cy="84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01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27"/>
          <p:cNvSpPr txBox="1"/>
          <p:nvPr>
            <p:ph type="title"/>
          </p:nvPr>
        </p:nvSpPr>
        <p:spPr>
          <a:xfrm>
            <a:off x="4894625" y="2955700"/>
            <a:ext cx="1707600" cy="117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—SOMEONE FAMOUS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7" name="Google Shape;197;p27"/>
          <p:cNvSpPr txBox="1"/>
          <p:nvPr>
            <p:ph idx="1" type="subTitle"/>
          </p:nvPr>
        </p:nvSpPr>
        <p:spPr>
          <a:xfrm>
            <a:off x="1608483" y="2070899"/>
            <a:ext cx="5927100" cy="184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“This is a</a:t>
            </a:r>
            <a:r>
              <a:rPr lang="en-US"/>
              <a:t> quote. Words full of wisdom</a:t>
            </a:r>
            <a:br>
              <a:rPr lang="en-US"/>
            </a:br>
            <a:r>
              <a:rPr lang="en-US"/>
              <a:t>that someone important said and can make</a:t>
            </a:r>
            <a:br>
              <a:rPr lang="en-US"/>
            </a:br>
            <a:r>
              <a:rPr lang="en-US"/>
              <a:t>the reader get inspired.”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p28"/>
          <p:cNvSpPr txBox="1"/>
          <p:nvPr>
            <p:ph type="title"/>
          </p:nvPr>
        </p:nvSpPr>
        <p:spPr>
          <a:xfrm>
            <a:off x="1664895" y="872016"/>
            <a:ext cx="4055100" cy="87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THE SLIDE TITLE</a:t>
            </a:r>
            <a:br>
              <a:rPr lang="en-US"/>
            </a:br>
            <a:r>
              <a:rPr lang="en-US"/>
              <a:t>GOES HERE!</a:t>
            </a:r>
            <a:endParaRPr/>
          </a:p>
        </p:txBody>
      </p:sp>
      <p:sp>
        <p:nvSpPr>
          <p:cNvPr id="203" name="Google Shape;203;p28"/>
          <p:cNvSpPr txBox="1"/>
          <p:nvPr>
            <p:ph idx="1" type="subTitle"/>
          </p:nvPr>
        </p:nvSpPr>
        <p:spPr>
          <a:xfrm>
            <a:off x="3107425" y="2733231"/>
            <a:ext cx="5927100" cy="1213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000"/>
              <a:t>Do you know what helps you make your point clear? Lists like this one:</a:t>
            </a:r>
            <a:br>
              <a:rPr lang="en-US" sz="1000"/>
            </a:br>
            <a:endParaRPr sz="1000"/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0080"/>
              </a:buClr>
              <a:buSzPts val="1000"/>
              <a:buFont typeface="Roboto Slab Regular"/>
              <a:buChar char="●"/>
            </a:pPr>
            <a:r>
              <a:rPr lang="en-US" sz="1000"/>
              <a:t>Because they’re simple </a:t>
            </a:r>
            <a:endParaRPr sz="1000"/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0080"/>
              </a:buClr>
              <a:buSzPts val="1000"/>
              <a:buFont typeface="Roboto Slab Regular"/>
              <a:buChar char="●"/>
            </a:pPr>
            <a:r>
              <a:rPr lang="en-US" sz="1000"/>
              <a:t>You can organize your ideas clearly</a:t>
            </a:r>
            <a:endParaRPr sz="1000"/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0080"/>
              </a:buClr>
              <a:buSzPts val="1000"/>
              <a:buFont typeface="Roboto Slab Regular"/>
              <a:buChar char="●"/>
            </a:pPr>
            <a:r>
              <a:rPr lang="en-US" sz="1000"/>
              <a:t>And because you’ll never forget to buy milk!</a:t>
            </a:r>
            <a:endParaRPr sz="10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t/>
            </a:r>
            <a:endParaRPr sz="10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000"/>
              <a:t>And the most important thing: the audience won’t miss the point of your presentation</a:t>
            </a:r>
            <a:endParaRPr sz="100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p29"/>
          <p:cNvSpPr txBox="1"/>
          <p:nvPr>
            <p:ph idx="1" type="subTitle"/>
          </p:nvPr>
        </p:nvSpPr>
        <p:spPr>
          <a:xfrm>
            <a:off x="1701550" y="3085825"/>
            <a:ext cx="2256600" cy="1102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br>
              <a:rPr lang="en-US"/>
            </a:br>
            <a:endParaRPr/>
          </a:p>
        </p:txBody>
      </p:sp>
      <p:sp>
        <p:nvSpPr>
          <p:cNvPr id="209" name="Google Shape;209;p29"/>
          <p:cNvSpPr txBox="1"/>
          <p:nvPr>
            <p:ph type="title"/>
          </p:nvPr>
        </p:nvSpPr>
        <p:spPr>
          <a:xfrm>
            <a:off x="783203" y="587570"/>
            <a:ext cx="7736700" cy="91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/>
              <a:t>MAYBE YOU NEED </a:t>
            </a:r>
            <a:r>
              <a:rPr lang="en-US">
                <a:solidFill>
                  <a:srgbClr val="FF0080"/>
                </a:solidFill>
              </a:rPr>
              <a:t>TO DIVIDE</a:t>
            </a:r>
            <a:r>
              <a:rPr lang="en-US"/>
              <a:t> THE CONTENT</a:t>
            </a:r>
            <a:endParaRPr/>
          </a:p>
          <a:p>
            <a:pPr indent="0" lvl="0" marL="12700" marR="0" rtl="0" algn="l">
              <a:lnSpc>
                <a:spcPct val="103333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" name="Google Shape;210;p29"/>
          <p:cNvSpPr txBox="1"/>
          <p:nvPr>
            <p:ph idx="2" type="title"/>
          </p:nvPr>
        </p:nvSpPr>
        <p:spPr>
          <a:xfrm>
            <a:off x="1616125" y="2467742"/>
            <a:ext cx="2427300" cy="495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</a:t>
            </a:r>
            <a:endParaRPr/>
          </a:p>
        </p:txBody>
      </p:sp>
      <p:sp>
        <p:nvSpPr>
          <p:cNvPr id="211" name="Google Shape;211;p29"/>
          <p:cNvSpPr txBox="1"/>
          <p:nvPr>
            <p:ph idx="3" type="title"/>
          </p:nvPr>
        </p:nvSpPr>
        <p:spPr>
          <a:xfrm>
            <a:off x="5101021" y="2467742"/>
            <a:ext cx="2427300" cy="495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VENUS</a:t>
            </a:r>
            <a:endParaRPr/>
          </a:p>
        </p:txBody>
      </p:sp>
      <p:sp>
        <p:nvSpPr>
          <p:cNvPr id="212" name="Google Shape;212;p29"/>
          <p:cNvSpPr txBox="1"/>
          <p:nvPr>
            <p:ph idx="4" type="subTitle"/>
          </p:nvPr>
        </p:nvSpPr>
        <p:spPr>
          <a:xfrm>
            <a:off x="5186374" y="3085825"/>
            <a:ext cx="2256600" cy="1102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br>
              <a:rPr lang="en-US"/>
            </a:br>
            <a:endParaRPr/>
          </a:p>
        </p:txBody>
      </p:sp>
      <p:grpSp>
        <p:nvGrpSpPr>
          <p:cNvPr id="213" name="Google Shape;213;p29"/>
          <p:cNvGrpSpPr/>
          <p:nvPr/>
        </p:nvGrpSpPr>
        <p:grpSpPr>
          <a:xfrm>
            <a:off x="2652131" y="2197136"/>
            <a:ext cx="3839203" cy="356552"/>
            <a:chOff x="5031551" y="4080688"/>
            <a:chExt cx="7283633" cy="676185"/>
          </a:xfrm>
        </p:grpSpPr>
        <p:grpSp>
          <p:nvGrpSpPr>
            <p:cNvPr id="214" name="Google Shape;214;p29"/>
            <p:cNvGrpSpPr/>
            <p:nvPr/>
          </p:nvGrpSpPr>
          <p:grpSpPr>
            <a:xfrm>
              <a:off x="5031551" y="4086398"/>
              <a:ext cx="674494" cy="664767"/>
              <a:chOff x="-64774725" y="1916550"/>
              <a:chExt cx="319000" cy="314400"/>
            </a:xfrm>
          </p:grpSpPr>
          <p:sp>
            <p:nvSpPr>
              <p:cNvPr id="215" name="Google Shape;215;p29"/>
              <p:cNvSpPr/>
              <p:nvPr/>
            </p:nvSpPr>
            <p:spPr>
              <a:xfrm>
                <a:off x="-64774725" y="1916550"/>
                <a:ext cx="319000" cy="314400"/>
              </a:xfrm>
              <a:custGeom>
                <a:rect b="b" l="l" r="r" t="t"/>
                <a:pathLst>
                  <a:path extrusionOk="0" h="12576" w="12760">
                    <a:moveTo>
                      <a:pt x="11436" y="856"/>
                    </a:moveTo>
                    <a:cubicBezTo>
                      <a:pt x="11562" y="856"/>
                      <a:pt x="11657" y="888"/>
                      <a:pt x="11783" y="951"/>
                    </a:cubicBezTo>
                    <a:cubicBezTo>
                      <a:pt x="11877" y="1077"/>
                      <a:pt x="11940" y="1203"/>
                      <a:pt x="11909" y="1329"/>
                    </a:cubicBezTo>
                    <a:cubicBezTo>
                      <a:pt x="11814" y="2431"/>
                      <a:pt x="11562" y="3440"/>
                      <a:pt x="11090" y="4416"/>
                    </a:cubicBezTo>
                    <a:lnTo>
                      <a:pt x="8317" y="1675"/>
                    </a:lnTo>
                    <a:cubicBezTo>
                      <a:pt x="9263" y="1234"/>
                      <a:pt x="10334" y="951"/>
                      <a:pt x="11436" y="856"/>
                    </a:cubicBezTo>
                    <a:close/>
                    <a:moveTo>
                      <a:pt x="3781" y="4542"/>
                    </a:moveTo>
                    <a:lnTo>
                      <a:pt x="3781" y="4542"/>
                    </a:lnTo>
                    <a:cubicBezTo>
                      <a:pt x="3529" y="4983"/>
                      <a:pt x="3245" y="5456"/>
                      <a:pt x="3056" y="5960"/>
                    </a:cubicBezTo>
                    <a:cubicBezTo>
                      <a:pt x="2878" y="5949"/>
                      <a:pt x="2699" y="5942"/>
                      <a:pt x="2522" y="5942"/>
                    </a:cubicBezTo>
                    <a:cubicBezTo>
                      <a:pt x="2167" y="5942"/>
                      <a:pt x="1817" y="5970"/>
                      <a:pt x="1481" y="6054"/>
                    </a:cubicBezTo>
                    <a:cubicBezTo>
                      <a:pt x="1544" y="5928"/>
                      <a:pt x="1670" y="5802"/>
                      <a:pt x="1733" y="5739"/>
                    </a:cubicBezTo>
                    <a:cubicBezTo>
                      <a:pt x="2331" y="5141"/>
                      <a:pt x="2993" y="4731"/>
                      <a:pt x="3781" y="4542"/>
                    </a:cubicBezTo>
                    <a:close/>
                    <a:moveTo>
                      <a:pt x="7561" y="2022"/>
                    </a:moveTo>
                    <a:lnTo>
                      <a:pt x="10680" y="5141"/>
                    </a:lnTo>
                    <a:cubicBezTo>
                      <a:pt x="9546" y="7157"/>
                      <a:pt x="7687" y="8669"/>
                      <a:pt x="5419" y="9331"/>
                    </a:cubicBezTo>
                    <a:lnTo>
                      <a:pt x="3403" y="7346"/>
                    </a:lnTo>
                    <a:cubicBezTo>
                      <a:pt x="4064" y="5109"/>
                      <a:pt x="5576" y="3219"/>
                      <a:pt x="7561" y="2022"/>
                    </a:cubicBezTo>
                    <a:close/>
                    <a:moveTo>
                      <a:pt x="2899" y="8008"/>
                    </a:moveTo>
                    <a:lnTo>
                      <a:pt x="4789" y="9898"/>
                    </a:lnTo>
                    <a:lnTo>
                      <a:pt x="4316" y="10623"/>
                    </a:lnTo>
                    <a:lnTo>
                      <a:pt x="2142" y="8449"/>
                    </a:lnTo>
                    <a:lnTo>
                      <a:pt x="2899" y="8008"/>
                    </a:lnTo>
                    <a:close/>
                    <a:moveTo>
                      <a:pt x="2363" y="9867"/>
                    </a:moveTo>
                    <a:lnTo>
                      <a:pt x="2899" y="10371"/>
                    </a:lnTo>
                    <a:cubicBezTo>
                      <a:pt x="2741" y="10497"/>
                      <a:pt x="2520" y="10654"/>
                      <a:pt x="2300" y="10780"/>
                    </a:cubicBezTo>
                    <a:cubicBezTo>
                      <a:pt x="1985" y="10969"/>
                      <a:pt x="1733" y="11095"/>
                      <a:pt x="1638" y="11127"/>
                    </a:cubicBezTo>
                    <a:cubicBezTo>
                      <a:pt x="1701" y="10969"/>
                      <a:pt x="1796" y="10780"/>
                      <a:pt x="1985" y="10465"/>
                    </a:cubicBezTo>
                    <a:cubicBezTo>
                      <a:pt x="2142" y="10213"/>
                      <a:pt x="2268" y="10024"/>
                      <a:pt x="2363" y="9867"/>
                    </a:cubicBezTo>
                    <a:close/>
                    <a:moveTo>
                      <a:pt x="8191" y="8984"/>
                    </a:moveTo>
                    <a:lnTo>
                      <a:pt x="8191" y="8984"/>
                    </a:lnTo>
                    <a:cubicBezTo>
                      <a:pt x="7971" y="9867"/>
                      <a:pt x="7467" y="10686"/>
                      <a:pt x="6711" y="11284"/>
                    </a:cubicBezTo>
                    <a:cubicBezTo>
                      <a:pt x="6837" y="10749"/>
                      <a:pt x="6837" y="10245"/>
                      <a:pt x="6774" y="9741"/>
                    </a:cubicBezTo>
                    <a:cubicBezTo>
                      <a:pt x="7309" y="9551"/>
                      <a:pt x="7782" y="9268"/>
                      <a:pt x="8191" y="8984"/>
                    </a:cubicBezTo>
                    <a:close/>
                    <a:moveTo>
                      <a:pt x="11509" y="1"/>
                    </a:moveTo>
                    <a:cubicBezTo>
                      <a:pt x="11474" y="1"/>
                      <a:pt x="11440" y="2"/>
                      <a:pt x="11405" y="6"/>
                    </a:cubicBezTo>
                    <a:cubicBezTo>
                      <a:pt x="10365" y="100"/>
                      <a:pt x="9389" y="321"/>
                      <a:pt x="8412" y="730"/>
                    </a:cubicBezTo>
                    <a:cubicBezTo>
                      <a:pt x="7498" y="1077"/>
                      <a:pt x="6616" y="1644"/>
                      <a:pt x="5797" y="2274"/>
                    </a:cubicBezTo>
                    <a:cubicBezTo>
                      <a:pt x="5324" y="2652"/>
                      <a:pt x="4852" y="3093"/>
                      <a:pt x="4474" y="3566"/>
                    </a:cubicBezTo>
                    <a:cubicBezTo>
                      <a:pt x="3245" y="3629"/>
                      <a:pt x="2048" y="4196"/>
                      <a:pt x="1166" y="5109"/>
                    </a:cubicBezTo>
                    <a:cubicBezTo>
                      <a:pt x="725" y="5519"/>
                      <a:pt x="378" y="6054"/>
                      <a:pt x="95" y="6590"/>
                    </a:cubicBezTo>
                    <a:cubicBezTo>
                      <a:pt x="0" y="6748"/>
                      <a:pt x="63" y="6937"/>
                      <a:pt x="158" y="7063"/>
                    </a:cubicBezTo>
                    <a:cubicBezTo>
                      <a:pt x="252" y="7157"/>
                      <a:pt x="378" y="7189"/>
                      <a:pt x="441" y="7189"/>
                    </a:cubicBezTo>
                    <a:cubicBezTo>
                      <a:pt x="536" y="7189"/>
                      <a:pt x="567" y="7189"/>
                      <a:pt x="630" y="7157"/>
                    </a:cubicBezTo>
                    <a:cubicBezTo>
                      <a:pt x="1198" y="6873"/>
                      <a:pt x="1842" y="6743"/>
                      <a:pt x="2471" y="6743"/>
                    </a:cubicBezTo>
                    <a:cubicBezTo>
                      <a:pt x="2540" y="6743"/>
                      <a:pt x="2609" y="6744"/>
                      <a:pt x="2678" y="6748"/>
                    </a:cubicBezTo>
                    <a:cubicBezTo>
                      <a:pt x="2647" y="6905"/>
                      <a:pt x="2615" y="7031"/>
                      <a:pt x="2584" y="7189"/>
                    </a:cubicBezTo>
                    <a:lnTo>
                      <a:pt x="1229" y="7976"/>
                    </a:lnTo>
                    <a:cubicBezTo>
                      <a:pt x="1008" y="8134"/>
                      <a:pt x="945" y="8449"/>
                      <a:pt x="1166" y="8606"/>
                    </a:cubicBezTo>
                    <a:lnTo>
                      <a:pt x="1733" y="9173"/>
                    </a:lnTo>
                    <a:cubicBezTo>
                      <a:pt x="1544" y="9425"/>
                      <a:pt x="1323" y="9772"/>
                      <a:pt x="1103" y="10119"/>
                    </a:cubicBezTo>
                    <a:cubicBezTo>
                      <a:pt x="945" y="10465"/>
                      <a:pt x="788" y="10717"/>
                      <a:pt x="725" y="10906"/>
                    </a:cubicBezTo>
                    <a:cubicBezTo>
                      <a:pt x="599" y="11316"/>
                      <a:pt x="630" y="11599"/>
                      <a:pt x="851" y="11788"/>
                    </a:cubicBezTo>
                    <a:cubicBezTo>
                      <a:pt x="981" y="11918"/>
                      <a:pt x="1144" y="11961"/>
                      <a:pt x="1320" y="11961"/>
                    </a:cubicBezTo>
                    <a:cubicBezTo>
                      <a:pt x="1443" y="11961"/>
                      <a:pt x="1572" y="11940"/>
                      <a:pt x="1701" y="11914"/>
                    </a:cubicBezTo>
                    <a:cubicBezTo>
                      <a:pt x="1953" y="11820"/>
                      <a:pt x="2174" y="11694"/>
                      <a:pt x="2489" y="11505"/>
                    </a:cubicBezTo>
                    <a:cubicBezTo>
                      <a:pt x="2836" y="11316"/>
                      <a:pt x="3151" y="11095"/>
                      <a:pt x="3434" y="10875"/>
                    </a:cubicBezTo>
                    <a:lnTo>
                      <a:pt x="4033" y="11473"/>
                    </a:lnTo>
                    <a:cubicBezTo>
                      <a:pt x="4116" y="11557"/>
                      <a:pt x="4225" y="11597"/>
                      <a:pt x="4330" y="11597"/>
                    </a:cubicBezTo>
                    <a:cubicBezTo>
                      <a:pt x="4464" y="11597"/>
                      <a:pt x="4593" y="11533"/>
                      <a:pt x="4663" y="11410"/>
                    </a:cubicBezTo>
                    <a:lnTo>
                      <a:pt x="5450" y="10056"/>
                    </a:lnTo>
                    <a:cubicBezTo>
                      <a:pt x="5608" y="10024"/>
                      <a:pt x="5734" y="9993"/>
                      <a:pt x="5892" y="9930"/>
                    </a:cubicBezTo>
                    <a:lnTo>
                      <a:pt x="5892" y="9930"/>
                    </a:lnTo>
                    <a:cubicBezTo>
                      <a:pt x="5923" y="10591"/>
                      <a:pt x="5797" y="11316"/>
                      <a:pt x="5482" y="11977"/>
                    </a:cubicBezTo>
                    <a:cubicBezTo>
                      <a:pt x="5419" y="12135"/>
                      <a:pt x="5450" y="12324"/>
                      <a:pt x="5576" y="12450"/>
                    </a:cubicBezTo>
                    <a:cubicBezTo>
                      <a:pt x="5639" y="12534"/>
                      <a:pt x="5759" y="12576"/>
                      <a:pt x="5878" y="12576"/>
                    </a:cubicBezTo>
                    <a:cubicBezTo>
                      <a:pt x="5937" y="12576"/>
                      <a:pt x="5997" y="12565"/>
                      <a:pt x="6049" y="12544"/>
                    </a:cubicBezTo>
                    <a:cubicBezTo>
                      <a:pt x="6585" y="12261"/>
                      <a:pt x="7089" y="11914"/>
                      <a:pt x="7530" y="11473"/>
                    </a:cubicBezTo>
                    <a:cubicBezTo>
                      <a:pt x="8443" y="10560"/>
                      <a:pt x="8979" y="9394"/>
                      <a:pt x="9074" y="8165"/>
                    </a:cubicBezTo>
                    <a:cubicBezTo>
                      <a:pt x="9546" y="7756"/>
                      <a:pt x="9987" y="7346"/>
                      <a:pt x="10365" y="6811"/>
                    </a:cubicBezTo>
                    <a:cubicBezTo>
                      <a:pt x="11027" y="5991"/>
                      <a:pt x="11562" y="5141"/>
                      <a:pt x="11940" y="4227"/>
                    </a:cubicBezTo>
                    <a:cubicBezTo>
                      <a:pt x="12350" y="3282"/>
                      <a:pt x="12571" y="2242"/>
                      <a:pt x="12665" y="1234"/>
                    </a:cubicBezTo>
                    <a:cubicBezTo>
                      <a:pt x="12760" y="1014"/>
                      <a:pt x="12665" y="636"/>
                      <a:pt x="12382" y="384"/>
                    </a:cubicBezTo>
                    <a:cubicBezTo>
                      <a:pt x="12126" y="128"/>
                      <a:pt x="11820" y="1"/>
                      <a:pt x="115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" name="Google Shape;216;p29"/>
              <p:cNvSpPr/>
              <p:nvPr/>
            </p:nvSpPr>
            <p:spPr>
              <a:xfrm>
                <a:off x="-64636900" y="2010600"/>
                <a:ext cx="89800" cy="82525"/>
              </a:xfrm>
              <a:custGeom>
                <a:rect b="b" l="l" r="r" t="t"/>
                <a:pathLst>
                  <a:path extrusionOk="0" h="3301" w="3592">
                    <a:moveTo>
                      <a:pt x="1828" y="827"/>
                    </a:moveTo>
                    <a:cubicBezTo>
                      <a:pt x="2048" y="827"/>
                      <a:pt x="2269" y="906"/>
                      <a:pt x="2426" y="1064"/>
                    </a:cubicBezTo>
                    <a:cubicBezTo>
                      <a:pt x="2741" y="1410"/>
                      <a:pt x="2741" y="1914"/>
                      <a:pt x="2426" y="2229"/>
                    </a:cubicBezTo>
                    <a:cubicBezTo>
                      <a:pt x="2269" y="2387"/>
                      <a:pt x="2048" y="2466"/>
                      <a:pt x="1828" y="2466"/>
                    </a:cubicBezTo>
                    <a:cubicBezTo>
                      <a:pt x="1607" y="2466"/>
                      <a:pt x="1387" y="2387"/>
                      <a:pt x="1229" y="2229"/>
                    </a:cubicBezTo>
                    <a:cubicBezTo>
                      <a:pt x="914" y="1914"/>
                      <a:pt x="914" y="1379"/>
                      <a:pt x="1229" y="1064"/>
                    </a:cubicBezTo>
                    <a:cubicBezTo>
                      <a:pt x="1387" y="906"/>
                      <a:pt x="1607" y="827"/>
                      <a:pt x="1828" y="827"/>
                    </a:cubicBezTo>
                    <a:close/>
                    <a:moveTo>
                      <a:pt x="1820" y="0"/>
                    </a:moveTo>
                    <a:cubicBezTo>
                      <a:pt x="1402" y="0"/>
                      <a:pt x="977" y="166"/>
                      <a:pt x="631" y="497"/>
                    </a:cubicBezTo>
                    <a:cubicBezTo>
                      <a:pt x="0" y="1127"/>
                      <a:pt x="0" y="2198"/>
                      <a:pt x="631" y="2828"/>
                    </a:cubicBezTo>
                    <a:cubicBezTo>
                      <a:pt x="946" y="3143"/>
                      <a:pt x="1371" y="3301"/>
                      <a:pt x="1796" y="3301"/>
                    </a:cubicBezTo>
                    <a:cubicBezTo>
                      <a:pt x="2222" y="3301"/>
                      <a:pt x="2647" y="3143"/>
                      <a:pt x="2962" y="2828"/>
                    </a:cubicBezTo>
                    <a:cubicBezTo>
                      <a:pt x="3592" y="2198"/>
                      <a:pt x="3592" y="1127"/>
                      <a:pt x="2962" y="497"/>
                    </a:cubicBezTo>
                    <a:cubicBezTo>
                      <a:pt x="2647" y="166"/>
                      <a:pt x="2237" y="0"/>
                      <a:pt x="18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7" name="Google Shape;217;p29"/>
            <p:cNvGrpSpPr/>
            <p:nvPr/>
          </p:nvGrpSpPr>
          <p:grpSpPr>
            <a:xfrm>
              <a:off x="11645659" y="4080688"/>
              <a:ext cx="669525" cy="676185"/>
              <a:chOff x="-64764500" y="2280550"/>
              <a:chExt cx="316650" cy="319800"/>
            </a:xfrm>
          </p:grpSpPr>
          <p:sp>
            <p:nvSpPr>
              <p:cNvPr id="218" name="Google Shape;218;p29"/>
              <p:cNvSpPr/>
              <p:nvPr/>
            </p:nvSpPr>
            <p:spPr>
              <a:xfrm>
                <a:off x="-64764500" y="2280550"/>
                <a:ext cx="316650" cy="319800"/>
              </a:xfrm>
              <a:custGeom>
                <a:rect b="b" l="l" r="r" t="t"/>
                <a:pathLst>
                  <a:path extrusionOk="0" h="12792" w="12666">
                    <a:moveTo>
                      <a:pt x="11405" y="820"/>
                    </a:moveTo>
                    <a:cubicBezTo>
                      <a:pt x="11657" y="820"/>
                      <a:pt x="11815" y="1009"/>
                      <a:pt x="11815" y="1261"/>
                    </a:cubicBezTo>
                    <a:cubicBezTo>
                      <a:pt x="11815" y="1481"/>
                      <a:pt x="11657" y="1670"/>
                      <a:pt x="11405" y="1670"/>
                    </a:cubicBezTo>
                    <a:lnTo>
                      <a:pt x="1229" y="1670"/>
                    </a:lnTo>
                    <a:cubicBezTo>
                      <a:pt x="977" y="1670"/>
                      <a:pt x="788" y="1481"/>
                      <a:pt x="788" y="1261"/>
                    </a:cubicBezTo>
                    <a:cubicBezTo>
                      <a:pt x="788" y="1009"/>
                      <a:pt x="977" y="820"/>
                      <a:pt x="1229" y="820"/>
                    </a:cubicBezTo>
                    <a:close/>
                    <a:moveTo>
                      <a:pt x="10996" y="2521"/>
                    </a:moveTo>
                    <a:lnTo>
                      <a:pt x="10996" y="8286"/>
                    </a:lnTo>
                    <a:lnTo>
                      <a:pt x="1607" y="8286"/>
                    </a:lnTo>
                    <a:lnTo>
                      <a:pt x="1607" y="2521"/>
                    </a:lnTo>
                    <a:close/>
                    <a:moveTo>
                      <a:pt x="6302" y="11027"/>
                    </a:moveTo>
                    <a:cubicBezTo>
                      <a:pt x="6554" y="11027"/>
                      <a:pt x="6743" y="11216"/>
                      <a:pt x="6743" y="11437"/>
                    </a:cubicBezTo>
                    <a:cubicBezTo>
                      <a:pt x="6743" y="11689"/>
                      <a:pt x="6522" y="11878"/>
                      <a:pt x="6302" y="11878"/>
                    </a:cubicBezTo>
                    <a:cubicBezTo>
                      <a:pt x="6050" y="11878"/>
                      <a:pt x="5892" y="11689"/>
                      <a:pt x="5892" y="11437"/>
                    </a:cubicBezTo>
                    <a:cubicBezTo>
                      <a:pt x="5892" y="11216"/>
                      <a:pt x="6113" y="11027"/>
                      <a:pt x="6302" y="11027"/>
                    </a:cubicBezTo>
                    <a:close/>
                    <a:moveTo>
                      <a:pt x="1229" y="1"/>
                    </a:moveTo>
                    <a:cubicBezTo>
                      <a:pt x="536" y="1"/>
                      <a:pt x="1" y="536"/>
                      <a:pt x="1" y="1261"/>
                    </a:cubicBezTo>
                    <a:cubicBezTo>
                      <a:pt x="1" y="1797"/>
                      <a:pt x="347" y="2238"/>
                      <a:pt x="820" y="2427"/>
                    </a:cubicBezTo>
                    <a:lnTo>
                      <a:pt x="820" y="8286"/>
                    </a:lnTo>
                    <a:lnTo>
                      <a:pt x="442" y="8286"/>
                    </a:lnTo>
                    <a:cubicBezTo>
                      <a:pt x="190" y="8286"/>
                      <a:pt x="32" y="8507"/>
                      <a:pt x="32" y="8728"/>
                    </a:cubicBezTo>
                    <a:cubicBezTo>
                      <a:pt x="32" y="8980"/>
                      <a:pt x="221" y="9169"/>
                      <a:pt x="442" y="9169"/>
                    </a:cubicBezTo>
                    <a:lnTo>
                      <a:pt x="5955" y="9169"/>
                    </a:lnTo>
                    <a:lnTo>
                      <a:pt x="5955" y="10334"/>
                    </a:lnTo>
                    <a:cubicBezTo>
                      <a:pt x="5483" y="10492"/>
                      <a:pt x="5104" y="10964"/>
                      <a:pt x="5104" y="11531"/>
                    </a:cubicBezTo>
                    <a:cubicBezTo>
                      <a:pt x="5104" y="12193"/>
                      <a:pt x="5672" y="12792"/>
                      <a:pt x="6333" y="12792"/>
                    </a:cubicBezTo>
                    <a:cubicBezTo>
                      <a:pt x="6995" y="12792"/>
                      <a:pt x="7593" y="12225"/>
                      <a:pt x="7593" y="11531"/>
                    </a:cubicBezTo>
                    <a:cubicBezTo>
                      <a:pt x="7593" y="10964"/>
                      <a:pt x="7247" y="10555"/>
                      <a:pt x="6774" y="10334"/>
                    </a:cubicBezTo>
                    <a:lnTo>
                      <a:pt x="6774" y="9169"/>
                    </a:lnTo>
                    <a:lnTo>
                      <a:pt x="12288" y="9169"/>
                    </a:lnTo>
                    <a:cubicBezTo>
                      <a:pt x="12508" y="9169"/>
                      <a:pt x="12666" y="8980"/>
                      <a:pt x="12666" y="8728"/>
                    </a:cubicBezTo>
                    <a:cubicBezTo>
                      <a:pt x="12666" y="8507"/>
                      <a:pt x="12477" y="8286"/>
                      <a:pt x="12288" y="8286"/>
                    </a:cubicBezTo>
                    <a:lnTo>
                      <a:pt x="11847" y="8286"/>
                    </a:lnTo>
                    <a:lnTo>
                      <a:pt x="11847" y="2427"/>
                    </a:lnTo>
                    <a:cubicBezTo>
                      <a:pt x="12319" y="2238"/>
                      <a:pt x="12634" y="1797"/>
                      <a:pt x="12634" y="1261"/>
                    </a:cubicBezTo>
                    <a:cubicBezTo>
                      <a:pt x="12634" y="568"/>
                      <a:pt x="12099" y="1"/>
                      <a:pt x="114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" name="Google Shape;219;p29"/>
              <p:cNvSpPr/>
              <p:nvPr/>
            </p:nvSpPr>
            <p:spPr>
              <a:xfrm>
                <a:off x="-64679425" y="2364825"/>
                <a:ext cx="146500" cy="102450"/>
              </a:xfrm>
              <a:custGeom>
                <a:rect b="b" l="l" r="r" t="t"/>
                <a:pathLst>
                  <a:path extrusionOk="0" h="4098" w="5860">
                    <a:moveTo>
                      <a:pt x="3749" y="1"/>
                    </a:moveTo>
                    <a:cubicBezTo>
                      <a:pt x="3529" y="1"/>
                      <a:pt x="3371" y="190"/>
                      <a:pt x="3371" y="442"/>
                    </a:cubicBezTo>
                    <a:cubicBezTo>
                      <a:pt x="3371" y="662"/>
                      <a:pt x="3560" y="820"/>
                      <a:pt x="3749" y="820"/>
                    </a:cubicBezTo>
                    <a:lnTo>
                      <a:pt x="4442" y="820"/>
                    </a:lnTo>
                    <a:lnTo>
                      <a:pt x="2930" y="2332"/>
                    </a:lnTo>
                    <a:lnTo>
                      <a:pt x="2395" y="1765"/>
                    </a:lnTo>
                    <a:cubicBezTo>
                      <a:pt x="2316" y="1686"/>
                      <a:pt x="2206" y="1647"/>
                      <a:pt x="2095" y="1647"/>
                    </a:cubicBezTo>
                    <a:cubicBezTo>
                      <a:pt x="1985" y="1647"/>
                      <a:pt x="1875" y="1686"/>
                      <a:pt x="1796" y="1765"/>
                    </a:cubicBezTo>
                    <a:lnTo>
                      <a:pt x="126" y="3435"/>
                    </a:lnTo>
                    <a:cubicBezTo>
                      <a:pt x="0" y="3592"/>
                      <a:pt x="0" y="3844"/>
                      <a:pt x="126" y="4033"/>
                    </a:cubicBezTo>
                    <a:cubicBezTo>
                      <a:pt x="195" y="4075"/>
                      <a:pt x="288" y="4098"/>
                      <a:pt x="384" y="4098"/>
                    </a:cubicBezTo>
                    <a:cubicBezTo>
                      <a:pt x="507" y="4098"/>
                      <a:pt x="636" y="4059"/>
                      <a:pt x="725" y="3970"/>
                    </a:cubicBezTo>
                    <a:lnTo>
                      <a:pt x="2111" y="2616"/>
                    </a:lnTo>
                    <a:lnTo>
                      <a:pt x="2647" y="3151"/>
                    </a:lnTo>
                    <a:cubicBezTo>
                      <a:pt x="2725" y="3230"/>
                      <a:pt x="2836" y="3269"/>
                      <a:pt x="2946" y="3269"/>
                    </a:cubicBezTo>
                    <a:cubicBezTo>
                      <a:pt x="3056" y="3269"/>
                      <a:pt x="3166" y="3230"/>
                      <a:pt x="3245" y="3151"/>
                    </a:cubicBezTo>
                    <a:lnTo>
                      <a:pt x="5009" y="1387"/>
                    </a:lnTo>
                    <a:lnTo>
                      <a:pt x="5009" y="2049"/>
                    </a:lnTo>
                    <a:cubicBezTo>
                      <a:pt x="5009" y="2269"/>
                      <a:pt x="5230" y="2490"/>
                      <a:pt x="5451" y="2490"/>
                    </a:cubicBezTo>
                    <a:cubicBezTo>
                      <a:pt x="5703" y="2490"/>
                      <a:pt x="5860" y="2269"/>
                      <a:pt x="5860" y="2049"/>
                    </a:cubicBezTo>
                    <a:lnTo>
                      <a:pt x="5860" y="410"/>
                    </a:lnTo>
                    <a:cubicBezTo>
                      <a:pt x="5860" y="158"/>
                      <a:pt x="5640" y="1"/>
                      <a:pt x="54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3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p30"/>
          <p:cNvSpPr txBox="1"/>
          <p:nvPr>
            <p:ph type="title"/>
          </p:nvPr>
        </p:nvSpPr>
        <p:spPr>
          <a:xfrm>
            <a:off x="783203" y="587570"/>
            <a:ext cx="7736700" cy="91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/>
              <a:t>YOU COULD USE </a:t>
            </a:r>
            <a:r>
              <a:rPr lang="en-US">
                <a:solidFill>
                  <a:srgbClr val="FF0080"/>
                </a:solidFill>
              </a:rPr>
              <a:t>THREE COLUMNS</a:t>
            </a:r>
            <a:r>
              <a:rPr lang="en-US"/>
              <a:t>, WHY NOT?</a:t>
            </a:r>
            <a:endParaRPr/>
          </a:p>
        </p:txBody>
      </p:sp>
      <p:sp>
        <p:nvSpPr>
          <p:cNvPr id="225" name="Google Shape;225;p30"/>
          <p:cNvSpPr txBox="1"/>
          <p:nvPr>
            <p:ph idx="2" type="title"/>
          </p:nvPr>
        </p:nvSpPr>
        <p:spPr>
          <a:xfrm>
            <a:off x="1089475" y="2783917"/>
            <a:ext cx="1485300" cy="502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MARS</a:t>
            </a:r>
            <a:endParaRPr/>
          </a:p>
        </p:txBody>
      </p:sp>
      <p:sp>
        <p:nvSpPr>
          <p:cNvPr id="226" name="Google Shape;226;p30"/>
          <p:cNvSpPr txBox="1"/>
          <p:nvPr>
            <p:ph idx="3" type="title"/>
          </p:nvPr>
        </p:nvSpPr>
        <p:spPr>
          <a:xfrm>
            <a:off x="3864280" y="2783917"/>
            <a:ext cx="1485300" cy="502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JUPITER</a:t>
            </a:r>
            <a:endParaRPr/>
          </a:p>
        </p:txBody>
      </p:sp>
      <p:sp>
        <p:nvSpPr>
          <p:cNvPr id="227" name="Google Shape;227;p30"/>
          <p:cNvSpPr txBox="1"/>
          <p:nvPr>
            <p:ph idx="4" type="subTitle"/>
          </p:nvPr>
        </p:nvSpPr>
        <p:spPr>
          <a:xfrm>
            <a:off x="3864275" y="3355925"/>
            <a:ext cx="1485300" cy="1247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It’s a gas giant and the biggest planet in our Solar System. Jupiter is the fourth-brightest object in the sky</a:t>
            </a:r>
            <a:br>
              <a:rPr lang="en-US"/>
            </a:br>
            <a:endParaRPr/>
          </a:p>
        </p:txBody>
      </p:sp>
      <p:sp>
        <p:nvSpPr>
          <p:cNvPr id="228" name="Google Shape;228;p30"/>
          <p:cNvSpPr txBox="1"/>
          <p:nvPr>
            <p:ph idx="1" type="subTitle"/>
          </p:nvPr>
        </p:nvSpPr>
        <p:spPr>
          <a:xfrm>
            <a:off x="1089475" y="3355925"/>
            <a:ext cx="1485300" cy="1247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marR="0" rtl="0" algn="ctr">
              <a:lnSpc>
                <a:spcPct val="105263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Despite being red, Mars is a cold place, not hot. It’s full of iron oxide dust, which gives the planet its reddish cast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30"/>
          <p:cNvSpPr txBox="1"/>
          <p:nvPr>
            <p:ph idx="5" type="title"/>
          </p:nvPr>
        </p:nvSpPr>
        <p:spPr>
          <a:xfrm>
            <a:off x="6614576" y="2783917"/>
            <a:ext cx="1485300" cy="502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</a:t>
            </a:r>
            <a:endParaRPr/>
          </a:p>
        </p:txBody>
      </p:sp>
      <p:sp>
        <p:nvSpPr>
          <p:cNvPr id="230" name="Google Shape;230;p30"/>
          <p:cNvSpPr txBox="1"/>
          <p:nvPr>
            <p:ph idx="6" type="subTitle"/>
          </p:nvPr>
        </p:nvSpPr>
        <p:spPr>
          <a:xfrm>
            <a:off x="6614575" y="3355925"/>
            <a:ext cx="1485300" cy="1247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 is the closest planet to the Sun and the smallest one in our Solar System—it’s only a bit larger than our Moon</a:t>
            </a:r>
            <a:endParaRPr/>
          </a:p>
        </p:txBody>
      </p:sp>
      <p:grpSp>
        <p:nvGrpSpPr>
          <p:cNvPr id="231" name="Google Shape;231;p30"/>
          <p:cNvGrpSpPr/>
          <p:nvPr/>
        </p:nvGrpSpPr>
        <p:grpSpPr>
          <a:xfrm>
            <a:off x="1656126" y="2498506"/>
            <a:ext cx="5878166" cy="355577"/>
            <a:chOff x="3141957" y="4050954"/>
            <a:chExt cx="11151900" cy="674335"/>
          </a:xfrm>
        </p:grpSpPr>
        <p:grpSp>
          <p:nvGrpSpPr>
            <p:cNvPr id="232" name="Google Shape;232;p30"/>
            <p:cNvGrpSpPr/>
            <p:nvPr/>
          </p:nvGrpSpPr>
          <p:grpSpPr>
            <a:xfrm>
              <a:off x="3141957" y="4123293"/>
              <a:ext cx="667833" cy="529657"/>
              <a:chOff x="-62882850" y="1999375"/>
              <a:chExt cx="315850" cy="250500"/>
            </a:xfrm>
          </p:grpSpPr>
          <p:sp>
            <p:nvSpPr>
              <p:cNvPr id="233" name="Google Shape;233;p30"/>
              <p:cNvSpPr/>
              <p:nvPr/>
            </p:nvSpPr>
            <p:spPr>
              <a:xfrm>
                <a:off x="-62882850" y="1999375"/>
                <a:ext cx="315850" cy="250500"/>
              </a:xfrm>
              <a:custGeom>
                <a:rect b="b" l="l" r="r" t="t"/>
                <a:pathLst>
                  <a:path extrusionOk="0" h="10020" w="12634">
                    <a:moveTo>
                      <a:pt x="10586" y="851"/>
                    </a:moveTo>
                    <a:cubicBezTo>
                      <a:pt x="10838" y="851"/>
                      <a:pt x="11027" y="1040"/>
                      <a:pt x="11027" y="1261"/>
                    </a:cubicBezTo>
                    <a:lnTo>
                      <a:pt x="11027" y="7499"/>
                    </a:lnTo>
                    <a:lnTo>
                      <a:pt x="1638" y="7499"/>
                    </a:lnTo>
                    <a:lnTo>
                      <a:pt x="1638" y="1261"/>
                    </a:lnTo>
                    <a:lnTo>
                      <a:pt x="1607" y="1261"/>
                    </a:lnTo>
                    <a:cubicBezTo>
                      <a:pt x="1607" y="1040"/>
                      <a:pt x="1796" y="851"/>
                      <a:pt x="2048" y="851"/>
                    </a:cubicBezTo>
                    <a:close/>
                    <a:moveTo>
                      <a:pt x="11814" y="8318"/>
                    </a:moveTo>
                    <a:lnTo>
                      <a:pt x="11814" y="8727"/>
                    </a:lnTo>
                    <a:cubicBezTo>
                      <a:pt x="11814" y="8948"/>
                      <a:pt x="11594" y="9137"/>
                      <a:pt x="11405" y="9137"/>
                    </a:cubicBezTo>
                    <a:lnTo>
                      <a:pt x="1197" y="9137"/>
                    </a:lnTo>
                    <a:cubicBezTo>
                      <a:pt x="977" y="9137"/>
                      <a:pt x="788" y="8948"/>
                      <a:pt x="788" y="8727"/>
                    </a:cubicBezTo>
                    <a:lnTo>
                      <a:pt x="788" y="8318"/>
                    </a:lnTo>
                    <a:close/>
                    <a:moveTo>
                      <a:pt x="2048" y="1"/>
                    </a:moveTo>
                    <a:cubicBezTo>
                      <a:pt x="1355" y="1"/>
                      <a:pt x="788" y="568"/>
                      <a:pt x="788" y="1261"/>
                    </a:cubicBezTo>
                    <a:lnTo>
                      <a:pt x="788" y="7499"/>
                    </a:lnTo>
                    <a:lnTo>
                      <a:pt x="378" y="7499"/>
                    </a:lnTo>
                    <a:cubicBezTo>
                      <a:pt x="158" y="7499"/>
                      <a:pt x="0" y="7688"/>
                      <a:pt x="0" y="7940"/>
                    </a:cubicBezTo>
                    <a:lnTo>
                      <a:pt x="0" y="8759"/>
                    </a:lnTo>
                    <a:cubicBezTo>
                      <a:pt x="0" y="9420"/>
                      <a:pt x="536" y="10019"/>
                      <a:pt x="1197" y="10019"/>
                    </a:cubicBezTo>
                    <a:lnTo>
                      <a:pt x="11405" y="10019"/>
                    </a:lnTo>
                    <a:cubicBezTo>
                      <a:pt x="12066" y="10019"/>
                      <a:pt x="12634" y="9452"/>
                      <a:pt x="12634" y="8759"/>
                    </a:cubicBezTo>
                    <a:lnTo>
                      <a:pt x="12634" y="7940"/>
                    </a:lnTo>
                    <a:cubicBezTo>
                      <a:pt x="12634" y="7656"/>
                      <a:pt x="12444" y="7499"/>
                      <a:pt x="12224" y="7499"/>
                    </a:cubicBezTo>
                    <a:lnTo>
                      <a:pt x="11814" y="7499"/>
                    </a:lnTo>
                    <a:lnTo>
                      <a:pt x="11814" y="1261"/>
                    </a:lnTo>
                    <a:cubicBezTo>
                      <a:pt x="11814" y="599"/>
                      <a:pt x="11247" y="1"/>
                      <a:pt x="1058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" name="Google Shape;234;p30"/>
              <p:cNvSpPr/>
              <p:nvPr/>
            </p:nvSpPr>
            <p:spPr>
              <a:xfrm>
                <a:off x="-62806475" y="2062375"/>
                <a:ext cx="146525" cy="103800"/>
              </a:xfrm>
              <a:custGeom>
                <a:rect b="b" l="l" r="r" t="t"/>
                <a:pathLst>
                  <a:path extrusionOk="0" h="4152" w="5861">
                    <a:moveTo>
                      <a:pt x="3782" y="1"/>
                    </a:moveTo>
                    <a:cubicBezTo>
                      <a:pt x="3561" y="1"/>
                      <a:pt x="3341" y="221"/>
                      <a:pt x="3341" y="410"/>
                    </a:cubicBezTo>
                    <a:cubicBezTo>
                      <a:pt x="3341" y="631"/>
                      <a:pt x="3561" y="852"/>
                      <a:pt x="3782" y="852"/>
                    </a:cubicBezTo>
                    <a:lnTo>
                      <a:pt x="4443" y="852"/>
                    </a:lnTo>
                    <a:lnTo>
                      <a:pt x="2962" y="2332"/>
                    </a:lnTo>
                    <a:lnTo>
                      <a:pt x="2395" y="1765"/>
                    </a:lnTo>
                    <a:cubicBezTo>
                      <a:pt x="2332" y="1686"/>
                      <a:pt x="2230" y="1647"/>
                      <a:pt x="2124" y="1647"/>
                    </a:cubicBezTo>
                    <a:cubicBezTo>
                      <a:pt x="2017" y="1647"/>
                      <a:pt x="1907" y="1686"/>
                      <a:pt x="1828" y="1765"/>
                    </a:cubicBezTo>
                    <a:lnTo>
                      <a:pt x="159" y="3435"/>
                    </a:lnTo>
                    <a:cubicBezTo>
                      <a:pt x="1" y="3592"/>
                      <a:pt x="1" y="3876"/>
                      <a:pt x="159" y="4034"/>
                    </a:cubicBezTo>
                    <a:cubicBezTo>
                      <a:pt x="237" y="4112"/>
                      <a:pt x="348" y="4152"/>
                      <a:pt x="458" y="4152"/>
                    </a:cubicBezTo>
                    <a:cubicBezTo>
                      <a:pt x="568" y="4152"/>
                      <a:pt x="678" y="4112"/>
                      <a:pt x="757" y="4034"/>
                    </a:cubicBezTo>
                    <a:lnTo>
                      <a:pt x="2143" y="2647"/>
                    </a:lnTo>
                    <a:lnTo>
                      <a:pt x="2679" y="3183"/>
                    </a:lnTo>
                    <a:cubicBezTo>
                      <a:pt x="2758" y="3262"/>
                      <a:pt x="2868" y="3301"/>
                      <a:pt x="2978" y="3301"/>
                    </a:cubicBezTo>
                    <a:cubicBezTo>
                      <a:pt x="3088" y="3301"/>
                      <a:pt x="3199" y="3262"/>
                      <a:pt x="3278" y="3183"/>
                    </a:cubicBezTo>
                    <a:lnTo>
                      <a:pt x="5042" y="1419"/>
                    </a:lnTo>
                    <a:lnTo>
                      <a:pt x="5042" y="2080"/>
                    </a:lnTo>
                    <a:cubicBezTo>
                      <a:pt x="5042" y="2332"/>
                      <a:pt x="5231" y="2521"/>
                      <a:pt x="5451" y="2521"/>
                    </a:cubicBezTo>
                    <a:cubicBezTo>
                      <a:pt x="5640" y="2521"/>
                      <a:pt x="5861" y="2332"/>
                      <a:pt x="5861" y="2080"/>
                    </a:cubicBezTo>
                    <a:lnTo>
                      <a:pt x="5861" y="442"/>
                    </a:lnTo>
                    <a:cubicBezTo>
                      <a:pt x="5861" y="158"/>
                      <a:pt x="5672" y="1"/>
                      <a:pt x="545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" name="Google Shape;235;p30"/>
            <p:cNvGrpSpPr/>
            <p:nvPr/>
          </p:nvGrpSpPr>
          <p:grpSpPr>
            <a:xfrm>
              <a:off x="13622694" y="4050954"/>
              <a:ext cx="671163" cy="674335"/>
              <a:chOff x="-60254550" y="1938025"/>
              <a:chExt cx="317425" cy="318925"/>
            </a:xfrm>
          </p:grpSpPr>
          <p:sp>
            <p:nvSpPr>
              <p:cNvPr id="236" name="Google Shape;236;p30"/>
              <p:cNvSpPr/>
              <p:nvPr/>
            </p:nvSpPr>
            <p:spPr>
              <a:xfrm>
                <a:off x="-60254550" y="2049000"/>
                <a:ext cx="317425" cy="207950"/>
              </a:xfrm>
              <a:custGeom>
                <a:rect b="b" l="l" r="r" t="t"/>
                <a:pathLst>
                  <a:path extrusionOk="0" h="8318" w="12697">
                    <a:moveTo>
                      <a:pt x="10428" y="1639"/>
                    </a:moveTo>
                    <a:cubicBezTo>
                      <a:pt x="11184" y="1639"/>
                      <a:pt x="11814" y="2269"/>
                      <a:pt x="11814" y="3025"/>
                    </a:cubicBezTo>
                    <a:cubicBezTo>
                      <a:pt x="11814" y="3781"/>
                      <a:pt x="11184" y="4411"/>
                      <a:pt x="10428" y="4411"/>
                    </a:cubicBezTo>
                    <a:lnTo>
                      <a:pt x="9767" y="4411"/>
                    </a:lnTo>
                    <a:cubicBezTo>
                      <a:pt x="9861" y="4033"/>
                      <a:pt x="9893" y="3686"/>
                      <a:pt x="9893" y="3308"/>
                    </a:cubicBezTo>
                    <a:lnTo>
                      <a:pt x="9893" y="1639"/>
                    </a:lnTo>
                    <a:close/>
                    <a:moveTo>
                      <a:pt x="9073" y="819"/>
                    </a:moveTo>
                    <a:lnTo>
                      <a:pt x="9073" y="3308"/>
                    </a:lnTo>
                    <a:cubicBezTo>
                      <a:pt x="9073" y="5577"/>
                      <a:pt x="7215" y="7435"/>
                      <a:pt x="4915" y="7435"/>
                    </a:cubicBezTo>
                    <a:cubicBezTo>
                      <a:pt x="2646" y="7435"/>
                      <a:pt x="788" y="5577"/>
                      <a:pt x="788" y="3308"/>
                    </a:cubicBezTo>
                    <a:lnTo>
                      <a:pt x="788" y="819"/>
                    </a:lnTo>
                    <a:close/>
                    <a:moveTo>
                      <a:pt x="410" y="0"/>
                    </a:moveTo>
                    <a:cubicBezTo>
                      <a:pt x="158" y="0"/>
                      <a:pt x="0" y="189"/>
                      <a:pt x="0" y="441"/>
                    </a:cubicBezTo>
                    <a:lnTo>
                      <a:pt x="0" y="3308"/>
                    </a:lnTo>
                    <a:cubicBezTo>
                      <a:pt x="0" y="5041"/>
                      <a:pt x="882" y="6522"/>
                      <a:pt x="2205" y="7435"/>
                    </a:cubicBezTo>
                    <a:lnTo>
                      <a:pt x="410" y="7435"/>
                    </a:lnTo>
                    <a:cubicBezTo>
                      <a:pt x="158" y="7435"/>
                      <a:pt x="0" y="7624"/>
                      <a:pt x="0" y="7877"/>
                    </a:cubicBezTo>
                    <a:cubicBezTo>
                      <a:pt x="0" y="8097"/>
                      <a:pt x="189" y="8318"/>
                      <a:pt x="410" y="8318"/>
                    </a:cubicBezTo>
                    <a:lnTo>
                      <a:pt x="9483" y="8318"/>
                    </a:lnTo>
                    <a:cubicBezTo>
                      <a:pt x="9735" y="8318"/>
                      <a:pt x="9893" y="8097"/>
                      <a:pt x="9893" y="7877"/>
                    </a:cubicBezTo>
                    <a:cubicBezTo>
                      <a:pt x="9893" y="7624"/>
                      <a:pt x="9704" y="7435"/>
                      <a:pt x="9483" y="7435"/>
                    </a:cubicBezTo>
                    <a:lnTo>
                      <a:pt x="7687" y="7435"/>
                    </a:lnTo>
                    <a:cubicBezTo>
                      <a:pt x="8506" y="6900"/>
                      <a:pt x="9137" y="6144"/>
                      <a:pt x="9546" y="5230"/>
                    </a:cubicBezTo>
                    <a:lnTo>
                      <a:pt x="10491" y="5230"/>
                    </a:lnTo>
                    <a:cubicBezTo>
                      <a:pt x="11688" y="5230"/>
                      <a:pt x="12697" y="4253"/>
                      <a:pt x="12697" y="3025"/>
                    </a:cubicBezTo>
                    <a:cubicBezTo>
                      <a:pt x="12697" y="1796"/>
                      <a:pt x="11657" y="819"/>
                      <a:pt x="10428" y="819"/>
                    </a:cubicBezTo>
                    <a:lnTo>
                      <a:pt x="9893" y="819"/>
                    </a:lnTo>
                    <a:lnTo>
                      <a:pt x="9893" y="441"/>
                    </a:lnTo>
                    <a:cubicBezTo>
                      <a:pt x="9893" y="189"/>
                      <a:pt x="9704" y="0"/>
                      <a:pt x="94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" name="Google Shape;237;p30"/>
              <p:cNvSpPr/>
              <p:nvPr/>
            </p:nvSpPr>
            <p:spPr>
              <a:xfrm>
                <a:off x="-60219125" y="1938025"/>
                <a:ext cx="51225" cy="103625"/>
              </a:xfrm>
              <a:custGeom>
                <a:rect b="b" l="l" r="r" t="t"/>
                <a:pathLst>
                  <a:path extrusionOk="0" h="4145" w="2049">
                    <a:moveTo>
                      <a:pt x="1068" y="0"/>
                    </a:moveTo>
                    <a:cubicBezTo>
                      <a:pt x="947" y="0"/>
                      <a:pt x="819" y="61"/>
                      <a:pt x="725" y="155"/>
                    </a:cubicBezTo>
                    <a:cubicBezTo>
                      <a:pt x="568" y="312"/>
                      <a:pt x="568" y="564"/>
                      <a:pt x="757" y="722"/>
                    </a:cubicBezTo>
                    <a:cubicBezTo>
                      <a:pt x="1103" y="1100"/>
                      <a:pt x="1103" y="1446"/>
                      <a:pt x="757" y="1761"/>
                    </a:cubicBezTo>
                    <a:cubicBezTo>
                      <a:pt x="32" y="2392"/>
                      <a:pt x="1" y="3368"/>
                      <a:pt x="757" y="4030"/>
                    </a:cubicBezTo>
                    <a:cubicBezTo>
                      <a:pt x="832" y="4105"/>
                      <a:pt x="936" y="4144"/>
                      <a:pt x="1041" y="4144"/>
                    </a:cubicBezTo>
                    <a:cubicBezTo>
                      <a:pt x="1156" y="4144"/>
                      <a:pt x="1273" y="4097"/>
                      <a:pt x="1356" y="3998"/>
                    </a:cubicBezTo>
                    <a:cubicBezTo>
                      <a:pt x="1513" y="3841"/>
                      <a:pt x="1513" y="3557"/>
                      <a:pt x="1292" y="3400"/>
                    </a:cubicBezTo>
                    <a:cubicBezTo>
                      <a:pt x="946" y="3085"/>
                      <a:pt x="946" y="2707"/>
                      <a:pt x="1292" y="2392"/>
                    </a:cubicBezTo>
                    <a:cubicBezTo>
                      <a:pt x="2017" y="1761"/>
                      <a:pt x="2049" y="785"/>
                      <a:pt x="1292" y="92"/>
                    </a:cubicBezTo>
                    <a:cubicBezTo>
                      <a:pt x="1229" y="28"/>
                      <a:pt x="1150" y="0"/>
                      <a:pt x="10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" name="Google Shape;238;p30"/>
              <p:cNvSpPr/>
              <p:nvPr/>
            </p:nvSpPr>
            <p:spPr>
              <a:xfrm>
                <a:off x="-60156900" y="1938025"/>
                <a:ext cx="51225" cy="103625"/>
              </a:xfrm>
              <a:custGeom>
                <a:rect b="b" l="l" r="r" t="t"/>
                <a:pathLst>
                  <a:path extrusionOk="0" h="4145" w="2049">
                    <a:moveTo>
                      <a:pt x="1057" y="0"/>
                    </a:moveTo>
                    <a:cubicBezTo>
                      <a:pt x="926" y="0"/>
                      <a:pt x="788" y="61"/>
                      <a:pt x="694" y="155"/>
                    </a:cubicBezTo>
                    <a:cubicBezTo>
                      <a:pt x="536" y="312"/>
                      <a:pt x="536" y="564"/>
                      <a:pt x="757" y="722"/>
                    </a:cubicBezTo>
                    <a:cubicBezTo>
                      <a:pt x="1103" y="1100"/>
                      <a:pt x="1103" y="1446"/>
                      <a:pt x="757" y="1761"/>
                    </a:cubicBezTo>
                    <a:cubicBezTo>
                      <a:pt x="32" y="2392"/>
                      <a:pt x="1" y="3368"/>
                      <a:pt x="757" y="4030"/>
                    </a:cubicBezTo>
                    <a:cubicBezTo>
                      <a:pt x="832" y="4105"/>
                      <a:pt x="929" y="4144"/>
                      <a:pt x="1026" y="4144"/>
                    </a:cubicBezTo>
                    <a:cubicBezTo>
                      <a:pt x="1133" y="4144"/>
                      <a:pt x="1242" y="4097"/>
                      <a:pt x="1324" y="3998"/>
                    </a:cubicBezTo>
                    <a:cubicBezTo>
                      <a:pt x="1859" y="3463"/>
                      <a:pt x="473" y="3179"/>
                      <a:pt x="1292" y="2392"/>
                    </a:cubicBezTo>
                    <a:cubicBezTo>
                      <a:pt x="2017" y="1761"/>
                      <a:pt x="2049" y="785"/>
                      <a:pt x="1292" y="92"/>
                    </a:cubicBezTo>
                    <a:cubicBezTo>
                      <a:pt x="1229" y="28"/>
                      <a:pt x="1145" y="0"/>
                      <a:pt x="10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" name="Google Shape;239;p30"/>
              <p:cNvSpPr/>
              <p:nvPr/>
            </p:nvSpPr>
            <p:spPr>
              <a:xfrm>
                <a:off x="-60094675" y="1938025"/>
                <a:ext cx="51225" cy="103625"/>
              </a:xfrm>
              <a:custGeom>
                <a:rect b="b" l="l" r="r" t="t"/>
                <a:pathLst>
                  <a:path extrusionOk="0" h="4145" w="2049">
                    <a:moveTo>
                      <a:pt x="1056" y="0"/>
                    </a:moveTo>
                    <a:cubicBezTo>
                      <a:pt x="926" y="0"/>
                      <a:pt x="788" y="61"/>
                      <a:pt x="694" y="155"/>
                    </a:cubicBezTo>
                    <a:cubicBezTo>
                      <a:pt x="536" y="312"/>
                      <a:pt x="536" y="564"/>
                      <a:pt x="725" y="722"/>
                    </a:cubicBezTo>
                    <a:cubicBezTo>
                      <a:pt x="1103" y="1100"/>
                      <a:pt x="1103" y="1446"/>
                      <a:pt x="725" y="1761"/>
                    </a:cubicBezTo>
                    <a:cubicBezTo>
                      <a:pt x="32" y="2392"/>
                      <a:pt x="1" y="3368"/>
                      <a:pt x="725" y="4030"/>
                    </a:cubicBezTo>
                    <a:cubicBezTo>
                      <a:pt x="800" y="4105"/>
                      <a:pt x="904" y="4144"/>
                      <a:pt x="1009" y="4144"/>
                    </a:cubicBezTo>
                    <a:cubicBezTo>
                      <a:pt x="1125" y="4144"/>
                      <a:pt x="1241" y="4097"/>
                      <a:pt x="1324" y="3998"/>
                    </a:cubicBezTo>
                    <a:cubicBezTo>
                      <a:pt x="1481" y="3841"/>
                      <a:pt x="1481" y="3557"/>
                      <a:pt x="1292" y="3400"/>
                    </a:cubicBezTo>
                    <a:cubicBezTo>
                      <a:pt x="946" y="3085"/>
                      <a:pt x="946" y="2707"/>
                      <a:pt x="1292" y="2392"/>
                    </a:cubicBezTo>
                    <a:cubicBezTo>
                      <a:pt x="1985" y="1761"/>
                      <a:pt x="2048" y="785"/>
                      <a:pt x="1292" y="92"/>
                    </a:cubicBezTo>
                    <a:cubicBezTo>
                      <a:pt x="1229" y="28"/>
                      <a:pt x="1145" y="0"/>
                      <a:pt x="10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0" name="Google Shape;240;p30"/>
            <p:cNvGrpSpPr/>
            <p:nvPr/>
          </p:nvGrpSpPr>
          <p:grpSpPr>
            <a:xfrm>
              <a:off x="8339337" y="4052936"/>
              <a:ext cx="669525" cy="670371"/>
              <a:chOff x="-61784125" y="1931250"/>
              <a:chExt cx="316650" cy="317050"/>
            </a:xfrm>
          </p:grpSpPr>
          <p:sp>
            <p:nvSpPr>
              <p:cNvPr id="241" name="Google Shape;241;p30"/>
              <p:cNvSpPr/>
              <p:nvPr/>
            </p:nvSpPr>
            <p:spPr>
              <a:xfrm>
                <a:off x="-61688025" y="1931250"/>
                <a:ext cx="124450" cy="134300"/>
              </a:xfrm>
              <a:custGeom>
                <a:rect b="b" l="l" r="r" t="t"/>
                <a:pathLst>
                  <a:path extrusionOk="0" h="5372" w="4978">
                    <a:moveTo>
                      <a:pt x="2497" y="845"/>
                    </a:moveTo>
                    <a:cubicBezTo>
                      <a:pt x="2709" y="845"/>
                      <a:pt x="2922" y="922"/>
                      <a:pt x="3088" y="1087"/>
                    </a:cubicBezTo>
                    <a:cubicBezTo>
                      <a:pt x="3277" y="1276"/>
                      <a:pt x="3340" y="1591"/>
                      <a:pt x="3277" y="1906"/>
                    </a:cubicBezTo>
                    <a:cubicBezTo>
                      <a:pt x="3182" y="2190"/>
                      <a:pt x="2993" y="2410"/>
                      <a:pt x="2709" y="2442"/>
                    </a:cubicBezTo>
                    <a:cubicBezTo>
                      <a:pt x="2625" y="2467"/>
                      <a:pt x="2545" y="2479"/>
                      <a:pt x="2469" y="2479"/>
                    </a:cubicBezTo>
                    <a:cubicBezTo>
                      <a:pt x="2259" y="2479"/>
                      <a:pt x="2075" y="2391"/>
                      <a:pt x="1890" y="2253"/>
                    </a:cubicBezTo>
                    <a:cubicBezTo>
                      <a:pt x="1701" y="2032"/>
                      <a:pt x="1607" y="1717"/>
                      <a:pt x="1701" y="1434"/>
                    </a:cubicBezTo>
                    <a:cubicBezTo>
                      <a:pt x="1800" y="1059"/>
                      <a:pt x="2145" y="845"/>
                      <a:pt x="2497" y="845"/>
                    </a:cubicBezTo>
                    <a:close/>
                    <a:moveTo>
                      <a:pt x="2520" y="3324"/>
                    </a:moveTo>
                    <a:cubicBezTo>
                      <a:pt x="3277" y="3324"/>
                      <a:pt x="3907" y="3828"/>
                      <a:pt x="4096" y="4553"/>
                    </a:cubicBezTo>
                    <a:lnTo>
                      <a:pt x="914" y="4553"/>
                    </a:lnTo>
                    <a:cubicBezTo>
                      <a:pt x="1103" y="3828"/>
                      <a:pt x="1733" y="3324"/>
                      <a:pt x="2520" y="3324"/>
                    </a:cubicBezTo>
                    <a:close/>
                    <a:moveTo>
                      <a:pt x="2510" y="1"/>
                    </a:moveTo>
                    <a:cubicBezTo>
                      <a:pt x="1805" y="1"/>
                      <a:pt x="1113" y="455"/>
                      <a:pt x="914" y="1213"/>
                    </a:cubicBezTo>
                    <a:cubicBezTo>
                      <a:pt x="756" y="1780"/>
                      <a:pt x="914" y="2347"/>
                      <a:pt x="1292" y="2789"/>
                    </a:cubicBezTo>
                    <a:cubicBezTo>
                      <a:pt x="567" y="3198"/>
                      <a:pt x="0" y="3986"/>
                      <a:pt x="0" y="4931"/>
                    </a:cubicBezTo>
                    <a:cubicBezTo>
                      <a:pt x="0" y="5183"/>
                      <a:pt x="189" y="5372"/>
                      <a:pt x="441" y="5372"/>
                    </a:cubicBezTo>
                    <a:lnTo>
                      <a:pt x="4568" y="5372"/>
                    </a:lnTo>
                    <a:cubicBezTo>
                      <a:pt x="4820" y="5372"/>
                      <a:pt x="4978" y="5183"/>
                      <a:pt x="4978" y="4931"/>
                    </a:cubicBezTo>
                    <a:cubicBezTo>
                      <a:pt x="4978" y="3986"/>
                      <a:pt x="4442" y="3198"/>
                      <a:pt x="3718" y="2789"/>
                    </a:cubicBezTo>
                    <a:cubicBezTo>
                      <a:pt x="3907" y="2568"/>
                      <a:pt x="4033" y="2347"/>
                      <a:pt x="4096" y="2064"/>
                    </a:cubicBezTo>
                    <a:cubicBezTo>
                      <a:pt x="4253" y="1528"/>
                      <a:pt x="4096" y="930"/>
                      <a:pt x="3655" y="489"/>
                    </a:cubicBezTo>
                    <a:cubicBezTo>
                      <a:pt x="3331" y="153"/>
                      <a:pt x="2918" y="1"/>
                      <a:pt x="25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" name="Google Shape;242;p30"/>
              <p:cNvSpPr/>
              <p:nvPr/>
            </p:nvSpPr>
            <p:spPr>
              <a:xfrm>
                <a:off x="-61784125" y="2113325"/>
                <a:ext cx="124450" cy="134975"/>
              </a:xfrm>
              <a:custGeom>
                <a:rect b="b" l="l" r="r" t="t"/>
                <a:pathLst>
                  <a:path extrusionOk="0" h="5399" w="4978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7" y="2491"/>
                    </a:cubicBezTo>
                    <a:cubicBezTo>
                      <a:pt x="2261" y="2491"/>
                      <a:pt x="2058" y="2415"/>
                      <a:pt x="1891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458" y="3319"/>
                    </a:moveTo>
                    <a:cubicBezTo>
                      <a:pt x="3245" y="3319"/>
                      <a:pt x="3907" y="3854"/>
                      <a:pt x="4096" y="4547"/>
                    </a:cubicBezTo>
                    <a:lnTo>
                      <a:pt x="883" y="4547"/>
                    </a:lnTo>
                    <a:cubicBezTo>
                      <a:pt x="1040" y="3886"/>
                      <a:pt x="1733" y="3319"/>
                      <a:pt x="2458" y="3319"/>
                    </a:cubicBezTo>
                    <a:close/>
                    <a:moveTo>
                      <a:pt x="2509" y="1"/>
                    </a:moveTo>
                    <a:cubicBezTo>
                      <a:pt x="1812" y="1"/>
                      <a:pt x="1143" y="437"/>
                      <a:pt x="946" y="1208"/>
                    </a:cubicBezTo>
                    <a:cubicBezTo>
                      <a:pt x="788" y="1806"/>
                      <a:pt x="946" y="2342"/>
                      <a:pt x="1324" y="2783"/>
                    </a:cubicBezTo>
                    <a:cubicBezTo>
                      <a:pt x="568" y="3224"/>
                      <a:pt x="32" y="4012"/>
                      <a:pt x="32" y="4957"/>
                    </a:cubicBezTo>
                    <a:cubicBezTo>
                      <a:pt x="0" y="5209"/>
                      <a:pt x="189" y="5398"/>
                      <a:pt x="410" y="5398"/>
                    </a:cubicBezTo>
                    <a:lnTo>
                      <a:pt x="4569" y="5398"/>
                    </a:lnTo>
                    <a:cubicBezTo>
                      <a:pt x="4789" y="5398"/>
                      <a:pt x="4978" y="5209"/>
                      <a:pt x="4978" y="4988"/>
                    </a:cubicBezTo>
                    <a:cubicBezTo>
                      <a:pt x="4978" y="4043"/>
                      <a:pt x="4474" y="3256"/>
                      <a:pt x="3718" y="2815"/>
                    </a:cubicBezTo>
                    <a:cubicBezTo>
                      <a:pt x="3939" y="2626"/>
                      <a:pt x="4033" y="2374"/>
                      <a:pt x="4128" y="2090"/>
                    </a:cubicBezTo>
                    <a:cubicBezTo>
                      <a:pt x="4285" y="1523"/>
                      <a:pt x="4128" y="924"/>
                      <a:pt x="3687" y="483"/>
                    </a:cubicBezTo>
                    <a:cubicBezTo>
                      <a:pt x="3346" y="155"/>
                      <a:pt x="2923" y="1"/>
                      <a:pt x="25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" name="Google Shape;243;p30"/>
              <p:cNvSpPr/>
              <p:nvPr/>
            </p:nvSpPr>
            <p:spPr>
              <a:xfrm>
                <a:off x="-61591150" y="2113325"/>
                <a:ext cx="123675" cy="134175"/>
              </a:xfrm>
              <a:custGeom>
                <a:rect b="b" l="l" r="r" t="t"/>
                <a:pathLst>
                  <a:path extrusionOk="0" h="5367" w="4947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6" y="2491"/>
                    </a:cubicBezTo>
                    <a:cubicBezTo>
                      <a:pt x="2261" y="2491"/>
                      <a:pt x="2057" y="2415"/>
                      <a:pt x="1890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521" y="3382"/>
                    </a:moveTo>
                    <a:cubicBezTo>
                      <a:pt x="3308" y="3382"/>
                      <a:pt x="3938" y="3886"/>
                      <a:pt x="4127" y="4579"/>
                    </a:cubicBezTo>
                    <a:lnTo>
                      <a:pt x="882" y="4579"/>
                    </a:lnTo>
                    <a:cubicBezTo>
                      <a:pt x="1103" y="3886"/>
                      <a:pt x="1733" y="3382"/>
                      <a:pt x="2521" y="3382"/>
                    </a:cubicBezTo>
                    <a:close/>
                    <a:moveTo>
                      <a:pt x="2467" y="1"/>
                    </a:moveTo>
                    <a:cubicBezTo>
                      <a:pt x="1761" y="1"/>
                      <a:pt x="1080" y="437"/>
                      <a:pt x="882" y="1208"/>
                    </a:cubicBezTo>
                    <a:cubicBezTo>
                      <a:pt x="725" y="1806"/>
                      <a:pt x="882" y="2342"/>
                      <a:pt x="1292" y="2783"/>
                    </a:cubicBezTo>
                    <a:cubicBezTo>
                      <a:pt x="536" y="3224"/>
                      <a:pt x="0" y="4012"/>
                      <a:pt x="0" y="4957"/>
                    </a:cubicBezTo>
                    <a:cubicBezTo>
                      <a:pt x="0" y="5178"/>
                      <a:pt x="189" y="5367"/>
                      <a:pt x="378" y="5367"/>
                    </a:cubicBezTo>
                    <a:lnTo>
                      <a:pt x="4505" y="5367"/>
                    </a:lnTo>
                    <a:cubicBezTo>
                      <a:pt x="4757" y="5367"/>
                      <a:pt x="4946" y="5178"/>
                      <a:pt x="4946" y="4957"/>
                    </a:cubicBezTo>
                    <a:cubicBezTo>
                      <a:pt x="4946" y="4075"/>
                      <a:pt x="4442" y="3256"/>
                      <a:pt x="3686" y="2815"/>
                    </a:cubicBezTo>
                    <a:cubicBezTo>
                      <a:pt x="3875" y="2626"/>
                      <a:pt x="4001" y="2374"/>
                      <a:pt x="4096" y="2090"/>
                    </a:cubicBezTo>
                    <a:cubicBezTo>
                      <a:pt x="4253" y="1523"/>
                      <a:pt x="4096" y="924"/>
                      <a:pt x="3655" y="483"/>
                    </a:cubicBezTo>
                    <a:cubicBezTo>
                      <a:pt x="3314" y="155"/>
                      <a:pt x="2887" y="1"/>
                      <a:pt x="246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" name="Google Shape;244;p30"/>
              <p:cNvSpPr/>
              <p:nvPr/>
            </p:nvSpPr>
            <p:spPr>
              <a:xfrm>
                <a:off x="-61677800" y="2072225"/>
                <a:ext cx="106350" cy="62450"/>
              </a:xfrm>
              <a:custGeom>
                <a:rect b="b" l="l" r="r" t="t"/>
                <a:pathLst>
                  <a:path extrusionOk="0" h="2498" w="4254">
                    <a:moveTo>
                      <a:pt x="2096" y="1"/>
                    </a:moveTo>
                    <a:cubicBezTo>
                      <a:pt x="1985" y="1"/>
                      <a:pt x="1875" y="48"/>
                      <a:pt x="1796" y="142"/>
                    </a:cubicBezTo>
                    <a:lnTo>
                      <a:pt x="158" y="1781"/>
                    </a:lnTo>
                    <a:cubicBezTo>
                      <a:pt x="1" y="1938"/>
                      <a:pt x="1" y="2222"/>
                      <a:pt x="158" y="2379"/>
                    </a:cubicBezTo>
                    <a:cubicBezTo>
                      <a:pt x="237" y="2458"/>
                      <a:pt x="339" y="2497"/>
                      <a:pt x="442" y="2497"/>
                    </a:cubicBezTo>
                    <a:cubicBezTo>
                      <a:pt x="544" y="2497"/>
                      <a:pt x="646" y="2458"/>
                      <a:pt x="725" y="2379"/>
                    </a:cubicBezTo>
                    <a:lnTo>
                      <a:pt x="2111" y="993"/>
                    </a:lnTo>
                    <a:lnTo>
                      <a:pt x="3498" y="2379"/>
                    </a:lnTo>
                    <a:cubicBezTo>
                      <a:pt x="3576" y="2458"/>
                      <a:pt x="3687" y="2497"/>
                      <a:pt x="3797" y="2497"/>
                    </a:cubicBezTo>
                    <a:cubicBezTo>
                      <a:pt x="3907" y="2497"/>
                      <a:pt x="4017" y="2458"/>
                      <a:pt x="4096" y="2379"/>
                    </a:cubicBezTo>
                    <a:cubicBezTo>
                      <a:pt x="4254" y="2222"/>
                      <a:pt x="4254" y="1938"/>
                      <a:pt x="4096" y="1781"/>
                    </a:cubicBezTo>
                    <a:lnTo>
                      <a:pt x="2395" y="142"/>
                    </a:lnTo>
                    <a:cubicBezTo>
                      <a:pt x="2316" y="48"/>
                      <a:pt x="2206" y="1"/>
                      <a:pt x="20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8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Google Shape;249;p31"/>
          <p:cNvSpPr txBox="1"/>
          <p:nvPr>
            <p:ph idx="1" type="subTitle"/>
          </p:nvPr>
        </p:nvSpPr>
        <p:spPr>
          <a:xfrm>
            <a:off x="1137400" y="3824100"/>
            <a:ext cx="1714200" cy="713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Despite being red, Mars is a cold place, not hot. It’s full of iron oxide dust, which gives the planet its reddish cast</a:t>
            </a:r>
            <a:br>
              <a:rPr lang="en-US"/>
            </a:br>
            <a:endParaRPr/>
          </a:p>
        </p:txBody>
      </p:sp>
      <p:sp>
        <p:nvSpPr>
          <p:cNvPr id="250" name="Google Shape;250;p31"/>
          <p:cNvSpPr txBox="1"/>
          <p:nvPr>
            <p:ph idx="4" type="subTitle"/>
          </p:nvPr>
        </p:nvSpPr>
        <p:spPr>
          <a:xfrm>
            <a:off x="3714875" y="3824100"/>
            <a:ext cx="1714200" cy="713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It’s the biggest planet in our Solar System and also the fourth-brightest object in the sky</a:t>
            </a:r>
            <a:br>
              <a:rPr lang="en-US"/>
            </a:br>
            <a:endParaRPr/>
          </a:p>
        </p:txBody>
      </p:sp>
      <p:sp>
        <p:nvSpPr>
          <p:cNvPr id="251" name="Google Shape;251;p31"/>
          <p:cNvSpPr txBox="1"/>
          <p:nvPr>
            <p:ph idx="6" type="subTitle"/>
          </p:nvPr>
        </p:nvSpPr>
        <p:spPr>
          <a:xfrm>
            <a:off x="6276250" y="3824100"/>
            <a:ext cx="1714200" cy="713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Yes, this is the ringed one.  It’s a gas giant, composed mostly of hydrogen and helium</a:t>
            </a:r>
            <a:br>
              <a:rPr lang="en-US"/>
            </a:br>
            <a:endParaRPr/>
          </a:p>
        </p:txBody>
      </p:sp>
      <p:grpSp>
        <p:nvGrpSpPr>
          <p:cNvPr id="252" name="Google Shape;252;p31"/>
          <p:cNvGrpSpPr/>
          <p:nvPr/>
        </p:nvGrpSpPr>
        <p:grpSpPr>
          <a:xfrm>
            <a:off x="1818565" y="2279283"/>
            <a:ext cx="5491842" cy="355577"/>
            <a:chOff x="3450132" y="4322554"/>
            <a:chExt cx="10418975" cy="674335"/>
          </a:xfrm>
        </p:grpSpPr>
        <p:grpSp>
          <p:nvGrpSpPr>
            <p:cNvPr id="253" name="Google Shape;253;p31"/>
            <p:cNvGrpSpPr/>
            <p:nvPr/>
          </p:nvGrpSpPr>
          <p:grpSpPr>
            <a:xfrm>
              <a:off x="3450132" y="4394893"/>
              <a:ext cx="667833" cy="529657"/>
              <a:chOff x="-62882850" y="1999375"/>
              <a:chExt cx="315850" cy="250500"/>
            </a:xfrm>
          </p:grpSpPr>
          <p:sp>
            <p:nvSpPr>
              <p:cNvPr id="254" name="Google Shape;254;p31"/>
              <p:cNvSpPr/>
              <p:nvPr/>
            </p:nvSpPr>
            <p:spPr>
              <a:xfrm>
                <a:off x="-62882850" y="1999375"/>
                <a:ext cx="315850" cy="250500"/>
              </a:xfrm>
              <a:custGeom>
                <a:rect b="b" l="l" r="r" t="t"/>
                <a:pathLst>
                  <a:path extrusionOk="0" h="10020" w="12634">
                    <a:moveTo>
                      <a:pt x="10586" y="851"/>
                    </a:moveTo>
                    <a:cubicBezTo>
                      <a:pt x="10838" y="851"/>
                      <a:pt x="11027" y="1040"/>
                      <a:pt x="11027" y="1261"/>
                    </a:cubicBezTo>
                    <a:lnTo>
                      <a:pt x="11027" y="7499"/>
                    </a:lnTo>
                    <a:lnTo>
                      <a:pt x="1638" y="7499"/>
                    </a:lnTo>
                    <a:lnTo>
                      <a:pt x="1638" y="1261"/>
                    </a:lnTo>
                    <a:lnTo>
                      <a:pt x="1607" y="1261"/>
                    </a:lnTo>
                    <a:cubicBezTo>
                      <a:pt x="1607" y="1040"/>
                      <a:pt x="1796" y="851"/>
                      <a:pt x="2048" y="851"/>
                    </a:cubicBezTo>
                    <a:close/>
                    <a:moveTo>
                      <a:pt x="11814" y="8318"/>
                    </a:moveTo>
                    <a:lnTo>
                      <a:pt x="11814" y="8727"/>
                    </a:lnTo>
                    <a:cubicBezTo>
                      <a:pt x="11814" y="8948"/>
                      <a:pt x="11594" y="9137"/>
                      <a:pt x="11405" y="9137"/>
                    </a:cubicBezTo>
                    <a:lnTo>
                      <a:pt x="1197" y="9137"/>
                    </a:lnTo>
                    <a:cubicBezTo>
                      <a:pt x="977" y="9137"/>
                      <a:pt x="788" y="8948"/>
                      <a:pt x="788" y="8727"/>
                    </a:cubicBezTo>
                    <a:lnTo>
                      <a:pt x="788" y="8318"/>
                    </a:lnTo>
                    <a:close/>
                    <a:moveTo>
                      <a:pt x="2048" y="1"/>
                    </a:moveTo>
                    <a:cubicBezTo>
                      <a:pt x="1355" y="1"/>
                      <a:pt x="788" y="568"/>
                      <a:pt x="788" y="1261"/>
                    </a:cubicBezTo>
                    <a:lnTo>
                      <a:pt x="788" y="7499"/>
                    </a:lnTo>
                    <a:lnTo>
                      <a:pt x="378" y="7499"/>
                    </a:lnTo>
                    <a:cubicBezTo>
                      <a:pt x="158" y="7499"/>
                      <a:pt x="0" y="7688"/>
                      <a:pt x="0" y="7940"/>
                    </a:cubicBezTo>
                    <a:lnTo>
                      <a:pt x="0" y="8759"/>
                    </a:lnTo>
                    <a:cubicBezTo>
                      <a:pt x="0" y="9420"/>
                      <a:pt x="536" y="10019"/>
                      <a:pt x="1197" y="10019"/>
                    </a:cubicBezTo>
                    <a:lnTo>
                      <a:pt x="11405" y="10019"/>
                    </a:lnTo>
                    <a:cubicBezTo>
                      <a:pt x="12066" y="10019"/>
                      <a:pt x="12634" y="9452"/>
                      <a:pt x="12634" y="8759"/>
                    </a:cubicBezTo>
                    <a:lnTo>
                      <a:pt x="12634" y="7940"/>
                    </a:lnTo>
                    <a:cubicBezTo>
                      <a:pt x="12634" y="7656"/>
                      <a:pt x="12444" y="7499"/>
                      <a:pt x="12224" y="7499"/>
                    </a:cubicBezTo>
                    <a:lnTo>
                      <a:pt x="11814" y="7499"/>
                    </a:lnTo>
                    <a:lnTo>
                      <a:pt x="11814" y="1261"/>
                    </a:lnTo>
                    <a:cubicBezTo>
                      <a:pt x="11814" y="599"/>
                      <a:pt x="11247" y="1"/>
                      <a:pt x="1058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" name="Google Shape;255;p31"/>
              <p:cNvSpPr/>
              <p:nvPr/>
            </p:nvSpPr>
            <p:spPr>
              <a:xfrm>
                <a:off x="-62806475" y="2062375"/>
                <a:ext cx="146525" cy="103800"/>
              </a:xfrm>
              <a:custGeom>
                <a:rect b="b" l="l" r="r" t="t"/>
                <a:pathLst>
                  <a:path extrusionOk="0" h="4152" w="5861">
                    <a:moveTo>
                      <a:pt x="3782" y="1"/>
                    </a:moveTo>
                    <a:cubicBezTo>
                      <a:pt x="3561" y="1"/>
                      <a:pt x="3341" y="221"/>
                      <a:pt x="3341" y="410"/>
                    </a:cubicBezTo>
                    <a:cubicBezTo>
                      <a:pt x="3341" y="631"/>
                      <a:pt x="3561" y="852"/>
                      <a:pt x="3782" y="852"/>
                    </a:cubicBezTo>
                    <a:lnTo>
                      <a:pt x="4443" y="852"/>
                    </a:lnTo>
                    <a:lnTo>
                      <a:pt x="2962" y="2332"/>
                    </a:lnTo>
                    <a:lnTo>
                      <a:pt x="2395" y="1765"/>
                    </a:lnTo>
                    <a:cubicBezTo>
                      <a:pt x="2332" y="1686"/>
                      <a:pt x="2230" y="1647"/>
                      <a:pt x="2124" y="1647"/>
                    </a:cubicBezTo>
                    <a:cubicBezTo>
                      <a:pt x="2017" y="1647"/>
                      <a:pt x="1907" y="1686"/>
                      <a:pt x="1828" y="1765"/>
                    </a:cubicBezTo>
                    <a:lnTo>
                      <a:pt x="159" y="3435"/>
                    </a:lnTo>
                    <a:cubicBezTo>
                      <a:pt x="1" y="3592"/>
                      <a:pt x="1" y="3876"/>
                      <a:pt x="159" y="4034"/>
                    </a:cubicBezTo>
                    <a:cubicBezTo>
                      <a:pt x="237" y="4112"/>
                      <a:pt x="348" y="4152"/>
                      <a:pt x="458" y="4152"/>
                    </a:cubicBezTo>
                    <a:cubicBezTo>
                      <a:pt x="568" y="4152"/>
                      <a:pt x="678" y="4112"/>
                      <a:pt x="757" y="4034"/>
                    </a:cubicBezTo>
                    <a:lnTo>
                      <a:pt x="2143" y="2647"/>
                    </a:lnTo>
                    <a:lnTo>
                      <a:pt x="2679" y="3183"/>
                    </a:lnTo>
                    <a:cubicBezTo>
                      <a:pt x="2758" y="3262"/>
                      <a:pt x="2868" y="3301"/>
                      <a:pt x="2978" y="3301"/>
                    </a:cubicBezTo>
                    <a:cubicBezTo>
                      <a:pt x="3088" y="3301"/>
                      <a:pt x="3199" y="3262"/>
                      <a:pt x="3278" y="3183"/>
                    </a:cubicBezTo>
                    <a:lnTo>
                      <a:pt x="5042" y="1419"/>
                    </a:lnTo>
                    <a:lnTo>
                      <a:pt x="5042" y="2080"/>
                    </a:lnTo>
                    <a:cubicBezTo>
                      <a:pt x="5042" y="2332"/>
                      <a:pt x="5231" y="2521"/>
                      <a:pt x="5451" y="2521"/>
                    </a:cubicBezTo>
                    <a:cubicBezTo>
                      <a:pt x="5640" y="2521"/>
                      <a:pt x="5861" y="2332"/>
                      <a:pt x="5861" y="2080"/>
                    </a:cubicBezTo>
                    <a:lnTo>
                      <a:pt x="5861" y="442"/>
                    </a:lnTo>
                    <a:cubicBezTo>
                      <a:pt x="5861" y="158"/>
                      <a:pt x="5672" y="1"/>
                      <a:pt x="545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" name="Google Shape;256;p31"/>
            <p:cNvGrpSpPr/>
            <p:nvPr/>
          </p:nvGrpSpPr>
          <p:grpSpPr>
            <a:xfrm>
              <a:off x="13197944" y="4322554"/>
              <a:ext cx="671163" cy="674335"/>
              <a:chOff x="-60254550" y="1938025"/>
              <a:chExt cx="317425" cy="318925"/>
            </a:xfrm>
          </p:grpSpPr>
          <p:sp>
            <p:nvSpPr>
              <p:cNvPr id="257" name="Google Shape;257;p31"/>
              <p:cNvSpPr/>
              <p:nvPr/>
            </p:nvSpPr>
            <p:spPr>
              <a:xfrm>
                <a:off x="-60254550" y="2049000"/>
                <a:ext cx="317425" cy="207950"/>
              </a:xfrm>
              <a:custGeom>
                <a:rect b="b" l="l" r="r" t="t"/>
                <a:pathLst>
                  <a:path extrusionOk="0" h="8318" w="12697">
                    <a:moveTo>
                      <a:pt x="10428" y="1639"/>
                    </a:moveTo>
                    <a:cubicBezTo>
                      <a:pt x="11184" y="1639"/>
                      <a:pt x="11814" y="2269"/>
                      <a:pt x="11814" y="3025"/>
                    </a:cubicBezTo>
                    <a:cubicBezTo>
                      <a:pt x="11814" y="3781"/>
                      <a:pt x="11184" y="4411"/>
                      <a:pt x="10428" y="4411"/>
                    </a:cubicBezTo>
                    <a:lnTo>
                      <a:pt x="9767" y="4411"/>
                    </a:lnTo>
                    <a:cubicBezTo>
                      <a:pt x="9861" y="4033"/>
                      <a:pt x="9893" y="3686"/>
                      <a:pt x="9893" y="3308"/>
                    </a:cubicBezTo>
                    <a:lnTo>
                      <a:pt x="9893" y="1639"/>
                    </a:lnTo>
                    <a:close/>
                    <a:moveTo>
                      <a:pt x="9073" y="819"/>
                    </a:moveTo>
                    <a:lnTo>
                      <a:pt x="9073" y="3308"/>
                    </a:lnTo>
                    <a:cubicBezTo>
                      <a:pt x="9073" y="5577"/>
                      <a:pt x="7215" y="7435"/>
                      <a:pt x="4915" y="7435"/>
                    </a:cubicBezTo>
                    <a:cubicBezTo>
                      <a:pt x="2646" y="7435"/>
                      <a:pt x="788" y="5577"/>
                      <a:pt x="788" y="3308"/>
                    </a:cubicBezTo>
                    <a:lnTo>
                      <a:pt x="788" y="819"/>
                    </a:lnTo>
                    <a:close/>
                    <a:moveTo>
                      <a:pt x="410" y="0"/>
                    </a:moveTo>
                    <a:cubicBezTo>
                      <a:pt x="158" y="0"/>
                      <a:pt x="0" y="189"/>
                      <a:pt x="0" y="441"/>
                    </a:cubicBezTo>
                    <a:lnTo>
                      <a:pt x="0" y="3308"/>
                    </a:lnTo>
                    <a:cubicBezTo>
                      <a:pt x="0" y="5041"/>
                      <a:pt x="882" y="6522"/>
                      <a:pt x="2205" y="7435"/>
                    </a:cubicBezTo>
                    <a:lnTo>
                      <a:pt x="410" y="7435"/>
                    </a:lnTo>
                    <a:cubicBezTo>
                      <a:pt x="158" y="7435"/>
                      <a:pt x="0" y="7624"/>
                      <a:pt x="0" y="7877"/>
                    </a:cubicBezTo>
                    <a:cubicBezTo>
                      <a:pt x="0" y="8097"/>
                      <a:pt x="189" y="8318"/>
                      <a:pt x="410" y="8318"/>
                    </a:cubicBezTo>
                    <a:lnTo>
                      <a:pt x="9483" y="8318"/>
                    </a:lnTo>
                    <a:cubicBezTo>
                      <a:pt x="9735" y="8318"/>
                      <a:pt x="9893" y="8097"/>
                      <a:pt x="9893" y="7877"/>
                    </a:cubicBezTo>
                    <a:cubicBezTo>
                      <a:pt x="9893" y="7624"/>
                      <a:pt x="9704" y="7435"/>
                      <a:pt x="9483" y="7435"/>
                    </a:cubicBezTo>
                    <a:lnTo>
                      <a:pt x="7687" y="7435"/>
                    </a:lnTo>
                    <a:cubicBezTo>
                      <a:pt x="8506" y="6900"/>
                      <a:pt x="9137" y="6144"/>
                      <a:pt x="9546" y="5230"/>
                    </a:cubicBezTo>
                    <a:lnTo>
                      <a:pt x="10491" y="5230"/>
                    </a:lnTo>
                    <a:cubicBezTo>
                      <a:pt x="11688" y="5230"/>
                      <a:pt x="12697" y="4253"/>
                      <a:pt x="12697" y="3025"/>
                    </a:cubicBezTo>
                    <a:cubicBezTo>
                      <a:pt x="12697" y="1796"/>
                      <a:pt x="11657" y="819"/>
                      <a:pt x="10428" y="819"/>
                    </a:cubicBezTo>
                    <a:lnTo>
                      <a:pt x="9893" y="819"/>
                    </a:lnTo>
                    <a:lnTo>
                      <a:pt x="9893" y="441"/>
                    </a:lnTo>
                    <a:cubicBezTo>
                      <a:pt x="9893" y="189"/>
                      <a:pt x="9704" y="0"/>
                      <a:pt x="94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" name="Google Shape;258;p31"/>
              <p:cNvSpPr/>
              <p:nvPr/>
            </p:nvSpPr>
            <p:spPr>
              <a:xfrm>
                <a:off x="-60219125" y="1938025"/>
                <a:ext cx="51225" cy="103625"/>
              </a:xfrm>
              <a:custGeom>
                <a:rect b="b" l="l" r="r" t="t"/>
                <a:pathLst>
                  <a:path extrusionOk="0" h="4145" w="2049">
                    <a:moveTo>
                      <a:pt x="1068" y="0"/>
                    </a:moveTo>
                    <a:cubicBezTo>
                      <a:pt x="947" y="0"/>
                      <a:pt x="819" y="61"/>
                      <a:pt x="725" y="155"/>
                    </a:cubicBezTo>
                    <a:cubicBezTo>
                      <a:pt x="568" y="312"/>
                      <a:pt x="568" y="564"/>
                      <a:pt x="757" y="722"/>
                    </a:cubicBezTo>
                    <a:cubicBezTo>
                      <a:pt x="1103" y="1100"/>
                      <a:pt x="1103" y="1446"/>
                      <a:pt x="757" y="1761"/>
                    </a:cubicBezTo>
                    <a:cubicBezTo>
                      <a:pt x="32" y="2392"/>
                      <a:pt x="1" y="3368"/>
                      <a:pt x="757" y="4030"/>
                    </a:cubicBezTo>
                    <a:cubicBezTo>
                      <a:pt x="832" y="4105"/>
                      <a:pt x="936" y="4144"/>
                      <a:pt x="1041" y="4144"/>
                    </a:cubicBezTo>
                    <a:cubicBezTo>
                      <a:pt x="1156" y="4144"/>
                      <a:pt x="1273" y="4097"/>
                      <a:pt x="1356" y="3998"/>
                    </a:cubicBezTo>
                    <a:cubicBezTo>
                      <a:pt x="1513" y="3841"/>
                      <a:pt x="1513" y="3557"/>
                      <a:pt x="1292" y="3400"/>
                    </a:cubicBezTo>
                    <a:cubicBezTo>
                      <a:pt x="946" y="3085"/>
                      <a:pt x="946" y="2707"/>
                      <a:pt x="1292" y="2392"/>
                    </a:cubicBezTo>
                    <a:cubicBezTo>
                      <a:pt x="2017" y="1761"/>
                      <a:pt x="2049" y="785"/>
                      <a:pt x="1292" y="92"/>
                    </a:cubicBezTo>
                    <a:cubicBezTo>
                      <a:pt x="1229" y="28"/>
                      <a:pt x="1150" y="0"/>
                      <a:pt x="10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" name="Google Shape;259;p31"/>
              <p:cNvSpPr/>
              <p:nvPr/>
            </p:nvSpPr>
            <p:spPr>
              <a:xfrm>
                <a:off x="-60156900" y="1938025"/>
                <a:ext cx="51225" cy="103625"/>
              </a:xfrm>
              <a:custGeom>
                <a:rect b="b" l="l" r="r" t="t"/>
                <a:pathLst>
                  <a:path extrusionOk="0" h="4145" w="2049">
                    <a:moveTo>
                      <a:pt x="1057" y="0"/>
                    </a:moveTo>
                    <a:cubicBezTo>
                      <a:pt x="926" y="0"/>
                      <a:pt x="788" y="61"/>
                      <a:pt x="694" y="155"/>
                    </a:cubicBezTo>
                    <a:cubicBezTo>
                      <a:pt x="536" y="312"/>
                      <a:pt x="536" y="564"/>
                      <a:pt x="757" y="722"/>
                    </a:cubicBezTo>
                    <a:cubicBezTo>
                      <a:pt x="1103" y="1100"/>
                      <a:pt x="1103" y="1446"/>
                      <a:pt x="757" y="1761"/>
                    </a:cubicBezTo>
                    <a:cubicBezTo>
                      <a:pt x="32" y="2392"/>
                      <a:pt x="1" y="3368"/>
                      <a:pt x="757" y="4030"/>
                    </a:cubicBezTo>
                    <a:cubicBezTo>
                      <a:pt x="832" y="4105"/>
                      <a:pt x="929" y="4144"/>
                      <a:pt x="1026" y="4144"/>
                    </a:cubicBezTo>
                    <a:cubicBezTo>
                      <a:pt x="1133" y="4144"/>
                      <a:pt x="1242" y="4097"/>
                      <a:pt x="1324" y="3998"/>
                    </a:cubicBezTo>
                    <a:cubicBezTo>
                      <a:pt x="1859" y="3463"/>
                      <a:pt x="473" y="3179"/>
                      <a:pt x="1292" y="2392"/>
                    </a:cubicBezTo>
                    <a:cubicBezTo>
                      <a:pt x="2017" y="1761"/>
                      <a:pt x="2049" y="785"/>
                      <a:pt x="1292" y="92"/>
                    </a:cubicBezTo>
                    <a:cubicBezTo>
                      <a:pt x="1229" y="28"/>
                      <a:pt x="1145" y="0"/>
                      <a:pt x="10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" name="Google Shape;260;p31"/>
              <p:cNvSpPr/>
              <p:nvPr/>
            </p:nvSpPr>
            <p:spPr>
              <a:xfrm>
                <a:off x="-60094675" y="1938025"/>
                <a:ext cx="51225" cy="103625"/>
              </a:xfrm>
              <a:custGeom>
                <a:rect b="b" l="l" r="r" t="t"/>
                <a:pathLst>
                  <a:path extrusionOk="0" h="4145" w="2049">
                    <a:moveTo>
                      <a:pt x="1056" y="0"/>
                    </a:moveTo>
                    <a:cubicBezTo>
                      <a:pt x="926" y="0"/>
                      <a:pt x="788" y="61"/>
                      <a:pt x="694" y="155"/>
                    </a:cubicBezTo>
                    <a:cubicBezTo>
                      <a:pt x="536" y="312"/>
                      <a:pt x="536" y="564"/>
                      <a:pt x="725" y="722"/>
                    </a:cubicBezTo>
                    <a:cubicBezTo>
                      <a:pt x="1103" y="1100"/>
                      <a:pt x="1103" y="1446"/>
                      <a:pt x="725" y="1761"/>
                    </a:cubicBezTo>
                    <a:cubicBezTo>
                      <a:pt x="32" y="2392"/>
                      <a:pt x="1" y="3368"/>
                      <a:pt x="725" y="4030"/>
                    </a:cubicBezTo>
                    <a:cubicBezTo>
                      <a:pt x="800" y="4105"/>
                      <a:pt x="904" y="4144"/>
                      <a:pt x="1009" y="4144"/>
                    </a:cubicBezTo>
                    <a:cubicBezTo>
                      <a:pt x="1125" y="4144"/>
                      <a:pt x="1241" y="4097"/>
                      <a:pt x="1324" y="3998"/>
                    </a:cubicBezTo>
                    <a:cubicBezTo>
                      <a:pt x="1481" y="3841"/>
                      <a:pt x="1481" y="3557"/>
                      <a:pt x="1292" y="3400"/>
                    </a:cubicBezTo>
                    <a:cubicBezTo>
                      <a:pt x="946" y="3085"/>
                      <a:pt x="946" y="2707"/>
                      <a:pt x="1292" y="2392"/>
                    </a:cubicBezTo>
                    <a:cubicBezTo>
                      <a:pt x="1985" y="1761"/>
                      <a:pt x="2048" y="785"/>
                      <a:pt x="1292" y="92"/>
                    </a:cubicBezTo>
                    <a:cubicBezTo>
                      <a:pt x="1229" y="28"/>
                      <a:pt x="1145" y="0"/>
                      <a:pt x="10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1" name="Google Shape;261;p31"/>
            <p:cNvGrpSpPr/>
            <p:nvPr/>
          </p:nvGrpSpPr>
          <p:grpSpPr>
            <a:xfrm>
              <a:off x="8339337" y="4324536"/>
              <a:ext cx="669525" cy="670371"/>
              <a:chOff x="-61784125" y="1931250"/>
              <a:chExt cx="316650" cy="317050"/>
            </a:xfrm>
          </p:grpSpPr>
          <p:sp>
            <p:nvSpPr>
              <p:cNvPr id="262" name="Google Shape;262;p31"/>
              <p:cNvSpPr/>
              <p:nvPr/>
            </p:nvSpPr>
            <p:spPr>
              <a:xfrm>
                <a:off x="-61688025" y="1931250"/>
                <a:ext cx="124450" cy="134300"/>
              </a:xfrm>
              <a:custGeom>
                <a:rect b="b" l="l" r="r" t="t"/>
                <a:pathLst>
                  <a:path extrusionOk="0" h="5372" w="4978">
                    <a:moveTo>
                      <a:pt x="2497" y="845"/>
                    </a:moveTo>
                    <a:cubicBezTo>
                      <a:pt x="2709" y="845"/>
                      <a:pt x="2922" y="922"/>
                      <a:pt x="3088" y="1087"/>
                    </a:cubicBezTo>
                    <a:cubicBezTo>
                      <a:pt x="3277" y="1276"/>
                      <a:pt x="3340" y="1591"/>
                      <a:pt x="3277" y="1906"/>
                    </a:cubicBezTo>
                    <a:cubicBezTo>
                      <a:pt x="3182" y="2190"/>
                      <a:pt x="2993" y="2410"/>
                      <a:pt x="2709" y="2442"/>
                    </a:cubicBezTo>
                    <a:cubicBezTo>
                      <a:pt x="2625" y="2467"/>
                      <a:pt x="2545" y="2479"/>
                      <a:pt x="2469" y="2479"/>
                    </a:cubicBezTo>
                    <a:cubicBezTo>
                      <a:pt x="2259" y="2479"/>
                      <a:pt x="2075" y="2391"/>
                      <a:pt x="1890" y="2253"/>
                    </a:cubicBezTo>
                    <a:cubicBezTo>
                      <a:pt x="1701" y="2032"/>
                      <a:pt x="1607" y="1717"/>
                      <a:pt x="1701" y="1434"/>
                    </a:cubicBezTo>
                    <a:cubicBezTo>
                      <a:pt x="1800" y="1059"/>
                      <a:pt x="2145" y="845"/>
                      <a:pt x="2497" y="845"/>
                    </a:cubicBezTo>
                    <a:close/>
                    <a:moveTo>
                      <a:pt x="2520" y="3324"/>
                    </a:moveTo>
                    <a:cubicBezTo>
                      <a:pt x="3277" y="3324"/>
                      <a:pt x="3907" y="3828"/>
                      <a:pt x="4096" y="4553"/>
                    </a:cubicBezTo>
                    <a:lnTo>
                      <a:pt x="914" y="4553"/>
                    </a:lnTo>
                    <a:cubicBezTo>
                      <a:pt x="1103" y="3828"/>
                      <a:pt x="1733" y="3324"/>
                      <a:pt x="2520" y="3324"/>
                    </a:cubicBezTo>
                    <a:close/>
                    <a:moveTo>
                      <a:pt x="2510" y="1"/>
                    </a:moveTo>
                    <a:cubicBezTo>
                      <a:pt x="1805" y="1"/>
                      <a:pt x="1113" y="455"/>
                      <a:pt x="914" y="1213"/>
                    </a:cubicBezTo>
                    <a:cubicBezTo>
                      <a:pt x="756" y="1780"/>
                      <a:pt x="914" y="2347"/>
                      <a:pt x="1292" y="2789"/>
                    </a:cubicBezTo>
                    <a:cubicBezTo>
                      <a:pt x="567" y="3198"/>
                      <a:pt x="0" y="3986"/>
                      <a:pt x="0" y="4931"/>
                    </a:cubicBezTo>
                    <a:cubicBezTo>
                      <a:pt x="0" y="5183"/>
                      <a:pt x="189" y="5372"/>
                      <a:pt x="441" y="5372"/>
                    </a:cubicBezTo>
                    <a:lnTo>
                      <a:pt x="4568" y="5372"/>
                    </a:lnTo>
                    <a:cubicBezTo>
                      <a:pt x="4820" y="5372"/>
                      <a:pt x="4978" y="5183"/>
                      <a:pt x="4978" y="4931"/>
                    </a:cubicBezTo>
                    <a:cubicBezTo>
                      <a:pt x="4978" y="3986"/>
                      <a:pt x="4442" y="3198"/>
                      <a:pt x="3718" y="2789"/>
                    </a:cubicBezTo>
                    <a:cubicBezTo>
                      <a:pt x="3907" y="2568"/>
                      <a:pt x="4033" y="2347"/>
                      <a:pt x="4096" y="2064"/>
                    </a:cubicBezTo>
                    <a:cubicBezTo>
                      <a:pt x="4253" y="1528"/>
                      <a:pt x="4096" y="930"/>
                      <a:pt x="3655" y="489"/>
                    </a:cubicBezTo>
                    <a:cubicBezTo>
                      <a:pt x="3331" y="153"/>
                      <a:pt x="2918" y="1"/>
                      <a:pt x="25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" name="Google Shape;263;p31"/>
              <p:cNvSpPr/>
              <p:nvPr/>
            </p:nvSpPr>
            <p:spPr>
              <a:xfrm>
                <a:off x="-61784125" y="2113325"/>
                <a:ext cx="124450" cy="134975"/>
              </a:xfrm>
              <a:custGeom>
                <a:rect b="b" l="l" r="r" t="t"/>
                <a:pathLst>
                  <a:path extrusionOk="0" h="5399" w="4978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7" y="2491"/>
                    </a:cubicBezTo>
                    <a:cubicBezTo>
                      <a:pt x="2261" y="2491"/>
                      <a:pt x="2058" y="2415"/>
                      <a:pt x="1891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458" y="3319"/>
                    </a:moveTo>
                    <a:cubicBezTo>
                      <a:pt x="3245" y="3319"/>
                      <a:pt x="3907" y="3854"/>
                      <a:pt x="4096" y="4547"/>
                    </a:cubicBezTo>
                    <a:lnTo>
                      <a:pt x="883" y="4547"/>
                    </a:lnTo>
                    <a:cubicBezTo>
                      <a:pt x="1040" y="3886"/>
                      <a:pt x="1733" y="3319"/>
                      <a:pt x="2458" y="3319"/>
                    </a:cubicBezTo>
                    <a:close/>
                    <a:moveTo>
                      <a:pt x="2509" y="1"/>
                    </a:moveTo>
                    <a:cubicBezTo>
                      <a:pt x="1812" y="1"/>
                      <a:pt x="1143" y="437"/>
                      <a:pt x="946" y="1208"/>
                    </a:cubicBezTo>
                    <a:cubicBezTo>
                      <a:pt x="788" y="1806"/>
                      <a:pt x="946" y="2342"/>
                      <a:pt x="1324" y="2783"/>
                    </a:cubicBezTo>
                    <a:cubicBezTo>
                      <a:pt x="568" y="3224"/>
                      <a:pt x="32" y="4012"/>
                      <a:pt x="32" y="4957"/>
                    </a:cubicBezTo>
                    <a:cubicBezTo>
                      <a:pt x="0" y="5209"/>
                      <a:pt x="189" y="5398"/>
                      <a:pt x="410" y="5398"/>
                    </a:cubicBezTo>
                    <a:lnTo>
                      <a:pt x="4569" y="5398"/>
                    </a:lnTo>
                    <a:cubicBezTo>
                      <a:pt x="4789" y="5398"/>
                      <a:pt x="4978" y="5209"/>
                      <a:pt x="4978" y="4988"/>
                    </a:cubicBezTo>
                    <a:cubicBezTo>
                      <a:pt x="4978" y="4043"/>
                      <a:pt x="4474" y="3256"/>
                      <a:pt x="3718" y="2815"/>
                    </a:cubicBezTo>
                    <a:cubicBezTo>
                      <a:pt x="3939" y="2626"/>
                      <a:pt x="4033" y="2374"/>
                      <a:pt x="4128" y="2090"/>
                    </a:cubicBezTo>
                    <a:cubicBezTo>
                      <a:pt x="4285" y="1523"/>
                      <a:pt x="4128" y="924"/>
                      <a:pt x="3687" y="483"/>
                    </a:cubicBezTo>
                    <a:cubicBezTo>
                      <a:pt x="3346" y="155"/>
                      <a:pt x="2923" y="1"/>
                      <a:pt x="25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" name="Google Shape;264;p31"/>
              <p:cNvSpPr/>
              <p:nvPr/>
            </p:nvSpPr>
            <p:spPr>
              <a:xfrm>
                <a:off x="-61591150" y="2113325"/>
                <a:ext cx="123675" cy="134175"/>
              </a:xfrm>
              <a:custGeom>
                <a:rect b="b" l="l" r="r" t="t"/>
                <a:pathLst>
                  <a:path extrusionOk="0" h="5367" w="4947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6" y="2491"/>
                    </a:cubicBezTo>
                    <a:cubicBezTo>
                      <a:pt x="2261" y="2491"/>
                      <a:pt x="2057" y="2415"/>
                      <a:pt x="1890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521" y="3382"/>
                    </a:moveTo>
                    <a:cubicBezTo>
                      <a:pt x="3308" y="3382"/>
                      <a:pt x="3938" y="3886"/>
                      <a:pt x="4127" y="4579"/>
                    </a:cubicBezTo>
                    <a:lnTo>
                      <a:pt x="882" y="4579"/>
                    </a:lnTo>
                    <a:cubicBezTo>
                      <a:pt x="1103" y="3886"/>
                      <a:pt x="1733" y="3382"/>
                      <a:pt x="2521" y="3382"/>
                    </a:cubicBezTo>
                    <a:close/>
                    <a:moveTo>
                      <a:pt x="2467" y="1"/>
                    </a:moveTo>
                    <a:cubicBezTo>
                      <a:pt x="1761" y="1"/>
                      <a:pt x="1080" y="437"/>
                      <a:pt x="882" y="1208"/>
                    </a:cubicBezTo>
                    <a:cubicBezTo>
                      <a:pt x="725" y="1806"/>
                      <a:pt x="882" y="2342"/>
                      <a:pt x="1292" y="2783"/>
                    </a:cubicBezTo>
                    <a:cubicBezTo>
                      <a:pt x="536" y="3224"/>
                      <a:pt x="0" y="4012"/>
                      <a:pt x="0" y="4957"/>
                    </a:cubicBezTo>
                    <a:cubicBezTo>
                      <a:pt x="0" y="5178"/>
                      <a:pt x="189" y="5367"/>
                      <a:pt x="378" y="5367"/>
                    </a:cubicBezTo>
                    <a:lnTo>
                      <a:pt x="4505" y="5367"/>
                    </a:lnTo>
                    <a:cubicBezTo>
                      <a:pt x="4757" y="5367"/>
                      <a:pt x="4946" y="5178"/>
                      <a:pt x="4946" y="4957"/>
                    </a:cubicBezTo>
                    <a:cubicBezTo>
                      <a:pt x="4946" y="4075"/>
                      <a:pt x="4442" y="3256"/>
                      <a:pt x="3686" y="2815"/>
                    </a:cubicBezTo>
                    <a:cubicBezTo>
                      <a:pt x="3875" y="2626"/>
                      <a:pt x="4001" y="2374"/>
                      <a:pt x="4096" y="2090"/>
                    </a:cubicBezTo>
                    <a:cubicBezTo>
                      <a:pt x="4253" y="1523"/>
                      <a:pt x="4096" y="924"/>
                      <a:pt x="3655" y="483"/>
                    </a:cubicBezTo>
                    <a:cubicBezTo>
                      <a:pt x="3314" y="155"/>
                      <a:pt x="2887" y="1"/>
                      <a:pt x="246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" name="Google Shape;265;p31"/>
              <p:cNvSpPr/>
              <p:nvPr/>
            </p:nvSpPr>
            <p:spPr>
              <a:xfrm>
                <a:off x="-61677800" y="2072225"/>
                <a:ext cx="106350" cy="62450"/>
              </a:xfrm>
              <a:custGeom>
                <a:rect b="b" l="l" r="r" t="t"/>
                <a:pathLst>
                  <a:path extrusionOk="0" h="2498" w="4254">
                    <a:moveTo>
                      <a:pt x="2096" y="1"/>
                    </a:moveTo>
                    <a:cubicBezTo>
                      <a:pt x="1985" y="1"/>
                      <a:pt x="1875" y="48"/>
                      <a:pt x="1796" y="142"/>
                    </a:cubicBezTo>
                    <a:lnTo>
                      <a:pt x="158" y="1781"/>
                    </a:lnTo>
                    <a:cubicBezTo>
                      <a:pt x="1" y="1938"/>
                      <a:pt x="1" y="2222"/>
                      <a:pt x="158" y="2379"/>
                    </a:cubicBezTo>
                    <a:cubicBezTo>
                      <a:pt x="237" y="2458"/>
                      <a:pt x="339" y="2497"/>
                      <a:pt x="442" y="2497"/>
                    </a:cubicBezTo>
                    <a:cubicBezTo>
                      <a:pt x="544" y="2497"/>
                      <a:pt x="646" y="2458"/>
                      <a:pt x="725" y="2379"/>
                    </a:cubicBezTo>
                    <a:lnTo>
                      <a:pt x="2111" y="993"/>
                    </a:lnTo>
                    <a:lnTo>
                      <a:pt x="3498" y="2379"/>
                    </a:lnTo>
                    <a:cubicBezTo>
                      <a:pt x="3576" y="2458"/>
                      <a:pt x="3687" y="2497"/>
                      <a:pt x="3797" y="2497"/>
                    </a:cubicBezTo>
                    <a:cubicBezTo>
                      <a:pt x="3907" y="2497"/>
                      <a:pt x="4017" y="2458"/>
                      <a:pt x="4096" y="2379"/>
                    </a:cubicBezTo>
                    <a:cubicBezTo>
                      <a:pt x="4254" y="2222"/>
                      <a:pt x="4254" y="1938"/>
                      <a:pt x="4096" y="1781"/>
                    </a:cubicBezTo>
                    <a:lnTo>
                      <a:pt x="2395" y="142"/>
                    </a:lnTo>
                    <a:cubicBezTo>
                      <a:pt x="2316" y="48"/>
                      <a:pt x="2206" y="1"/>
                      <a:pt x="20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66" name="Google Shape;266;p31"/>
          <p:cNvSpPr txBox="1"/>
          <p:nvPr>
            <p:ph idx="1" type="subTitle"/>
          </p:nvPr>
        </p:nvSpPr>
        <p:spPr>
          <a:xfrm>
            <a:off x="1143425" y="3479800"/>
            <a:ext cx="1702200" cy="276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/>
          </a:p>
        </p:txBody>
      </p:sp>
      <p:sp>
        <p:nvSpPr>
          <p:cNvPr id="267" name="Google Shape;267;p31"/>
          <p:cNvSpPr txBox="1"/>
          <p:nvPr>
            <p:ph idx="4" type="subTitle"/>
          </p:nvPr>
        </p:nvSpPr>
        <p:spPr>
          <a:xfrm>
            <a:off x="3829355" y="3479800"/>
            <a:ext cx="1485300" cy="276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latin typeface="Roboto Condensed"/>
                <a:ea typeface="Roboto Condensed"/>
                <a:cs typeface="Roboto Condensed"/>
                <a:sym typeface="Roboto Condensed"/>
              </a:rPr>
              <a:t>JUPITER</a:t>
            </a:r>
            <a:endParaRPr/>
          </a:p>
        </p:txBody>
      </p:sp>
      <p:sp>
        <p:nvSpPr>
          <p:cNvPr id="268" name="Google Shape;268;p31"/>
          <p:cNvSpPr txBox="1"/>
          <p:nvPr>
            <p:ph idx="6" type="subTitle"/>
          </p:nvPr>
        </p:nvSpPr>
        <p:spPr>
          <a:xfrm>
            <a:off x="6390700" y="3479800"/>
            <a:ext cx="1485300" cy="276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latin typeface="Roboto Condensed"/>
                <a:ea typeface="Roboto Condensed"/>
                <a:cs typeface="Roboto Condensed"/>
                <a:sym typeface="Roboto Condensed"/>
              </a:rPr>
              <a:t>SATURN</a:t>
            </a:r>
            <a:endParaRPr/>
          </a:p>
        </p:txBody>
      </p:sp>
      <p:sp>
        <p:nvSpPr>
          <p:cNvPr id="269" name="Google Shape;269;p31"/>
          <p:cNvSpPr txBox="1"/>
          <p:nvPr>
            <p:ph type="title"/>
          </p:nvPr>
        </p:nvSpPr>
        <p:spPr>
          <a:xfrm>
            <a:off x="783203" y="587570"/>
            <a:ext cx="7736700" cy="91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DO YOU PREFER THIS DESIGN?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3" name="Shape 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" name="Google Shape;274;p32"/>
          <p:cNvSpPr txBox="1"/>
          <p:nvPr>
            <p:ph type="title"/>
          </p:nvPr>
        </p:nvSpPr>
        <p:spPr>
          <a:xfrm>
            <a:off x="-313275" y="2770075"/>
            <a:ext cx="9770400" cy="394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200"/>
              <a:t>A PICTURE ALWAYS REINFORCES THE CONCEPT</a:t>
            </a:r>
            <a:endParaRPr sz="3200"/>
          </a:p>
        </p:txBody>
      </p:sp>
      <p:sp>
        <p:nvSpPr>
          <p:cNvPr id="275" name="Google Shape;275;p32"/>
          <p:cNvSpPr txBox="1"/>
          <p:nvPr>
            <p:ph idx="1" type="subTitle"/>
          </p:nvPr>
        </p:nvSpPr>
        <p:spPr>
          <a:xfrm>
            <a:off x="1810799" y="3493150"/>
            <a:ext cx="5522400" cy="28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Images reveal large amounts of data, so remember: use an image instead of long texts. Your audience will appreciate that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" name="Google Shape;276;p32"/>
          <p:cNvSpPr txBox="1"/>
          <p:nvPr>
            <p:ph idx="2" type="title"/>
          </p:nvPr>
        </p:nvSpPr>
        <p:spPr>
          <a:xfrm>
            <a:off x="3695478" y="1406957"/>
            <a:ext cx="1753800" cy="84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02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80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Google Shape;281;p33"/>
          <p:cNvSpPr txBox="1"/>
          <p:nvPr>
            <p:ph type="title"/>
          </p:nvPr>
        </p:nvSpPr>
        <p:spPr>
          <a:xfrm>
            <a:off x="1987669" y="2687651"/>
            <a:ext cx="5168700" cy="889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A PICTURE IS WORTH A</a:t>
            </a:r>
            <a:br>
              <a:rPr lang="en-US">
                <a:solidFill>
                  <a:srgbClr val="FFFFFF"/>
                </a:solidFill>
              </a:rPr>
            </a:br>
            <a:r>
              <a:rPr lang="en-US">
                <a:solidFill>
                  <a:srgbClr val="FFFFFF"/>
                </a:solidFill>
              </a:rPr>
              <a:t>THOUSAND WORDS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5" name="Shape 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Google Shape;286;p34"/>
          <p:cNvSpPr txBox="1"/>
          <p:nvPr>
            <p:ph type="title"/>
          </p:nvPr>
        </p:nvSpPr>
        <p:spPr>
          <a:xfrm>
            <a:off x="-106814" y="1745106"/>
            <a:ext cx="9357600" cy="1190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AWESOME WORDS</a:t>
            </a:r>
            <a:endParaRPr/>
          </a:p>
        </p:txBody>
      </p:sp>
      <p:sp>
        <p:nvSpPr>
          <p:cNvPr id="287" name="Google Shape;287;p34"/>
          <p:cNvSpPr txBox="1"/>
          <p:nvPr>
            <p:ph idx="1" type="subTitle"/>
          </p:nvPr>
        </p:nvSpPr>
        <p:spPr>
          <a:xfrm>
            <a:off x="3305325" y="3493152"/>
            <a:ext cx="2533200" cy="325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Because key words are great for catching your audience’s attention</a:t>
            </a:r>
            <a:endParaRPr/>
          </a:p>
        </p:txBody>
      </p:sp>
      <p:cxnSp>
        <p:nvCxnSpPr>
          <p:cNvPr id="288" name="Google Shape;288;p34"/>
          <p:cNvCxnSpPr/>
          <p:nvPr/>
        </p:nvCxnSpPr>
        <p:spPr>
          <a:xfrm>
            <a:off x="4380483" y="3129311"/>
            <a:ext cx="383100" cy="0"/>
          </a:xfrm>
          <a:prstGeom prst="straightConnector1">
            <a:avLst/>
          </a:prstGeom>
          <a:noFill/>
          <a:ln cap="flat" cmpd="sng" w="3810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89" name="Google Shape;289;p34"/>
          <p:cNvSpPr/>
          <p:nvPr/>
        </p:nvSpPr>
        <p:spPr>
          <a:xfrm>
            <a:off x="6" y="12"/>
            <a:ext cx="3855918" cy="3490447"/>
          </a:xfrm>
          <a:custGeom>
            <a:rect b="b" l="l" r="r" t="t"/>
            <a:pathLst>
              <a:path extrusionOk="0" h="58298" w="63882">
                <a:moveTo>
                  <a:pt x="0" y="0"/>
                </a:moveTo>
                <a:lnTo>
                  <a:pt x="0" y="58298"/>
                </a:lnTo>
                <a:cubicBezTo>
                  <a:pt x="2277" y="36555"/>
                  <a:pt x="19247" y="35188"/>
                  <a:pt x="27783" y="34387"/>
                </a:cubicBezTo>
                <a:cubicBezTo>
                  <a:pt x="37420" y="33485"/>
                  <a:pt x="42475" y="29377"/>
                  <a:pt x="43723" y="20723"/>
                </a:cubicBezTo>
                <a:cubicBezTo>
                  <a:pt x="44980" y="12106"/>
                  <a:pt x="49416" y="574"/>
                  <a:pt x="63882" y="0"/>
                </a:cubicBezTo>
                <a:close/>
              </a:path>
            </a:pathLst>
          </a:custGeom>
          <a:gradFill>
            <a:gsLst>
              <a:gs pos="0">
                <a:srgbClr val="76ACBF"/>
              </a:gs>
              <a:gs pos="24000">
                <a:srgbClr val="7290BA"/>
              </a:gs>
              <a:gs pos="42000">
                <a:srgbClr val="6D73B5"/>
              </a:gs>
              <a:gs pos="100000">
                <a:srgbClr val="643AAB"/>
              </a:gs>
            </a:gsLst>
            <a:lin ang="18900044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" name="Google Shape;290;p34"/>
          <p:cNvSpPr/>
          <p:nvPr/>
        </p:nvSpPr>
        <p:spPr>
          <a:xfrm>
            <a:off x="4899086" y="2055858"/>
            <a:ext cx="4244908" cy="3087635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643AAB"/>
              </a:gs>
              <a:gs pos="43000">
                <a:srgbClr val="80309B"/>
              </a:gs>
              <a:gs pos="71000">
                <a:srgbClr val="9B268B"/>
              </a:gs>
              <a:gs pos="100000">
                <a:srgbClr val="D1116A"/>
              </a:gs>
            </a:gsLst>
            <a:lin ang="8100019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4" name="Shape 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Google Shape;295;p35"/>
          <p:cNvSpPr txBox="1"/>
          <p:nvPr>
            <p:ph type="title"/>
          </p:nvPr>
        </p:nvSpPr>
        <p:spPr>
          <a:xfrm>
            <a:off x="-313275" y="2770075"/>
            <a:ext cx="9770400" cy="394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CONCLUSION</a:t>
            </a:r>
            <a:endParaRPr/>
          </a:p>
        </p:txBody>
      </p:sp>
      <p:sp>
        <p:nvSpPr>
          <p:cNvPr id="296" name="Google Shape;296;p35"/>
          <p:cNvSpPr txBox="1"/>
          <p:nvPr>
            <p:ph idx="1" type="subTitle"/>
          </p:nvPr>
        </p:nvSpPr>
        <p:spPr>
          <a:xfrm>
            <a:off x="3305332" y="3493138"/>
            <a:ext cx="2533200" cy="28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</a:t>
            </a:r>
            <a:r>
              <a:rPr lang="en-US"/>
              <a:t>his is the subtitle that makes it comprehensible</a:t>
            </a:r>
            <a:endParaRPr/>
          </a:p>
        </p:txBody>
      </p:sp>
      <p:sp>
        <p:nvSpPr>
          <p:cNvPr id="297" name="Google Shape;297;p35"/>
          <p:cNvSpPr txBox="1"/>
          <p:nvPr>
            <p:ph idx="2" type="title"/>
          </p:nvPr>
        </p:nvSpPr>
        <p:spPr>
          <a:xfrm>
            <a:off x="3695478" y="1406957"/>
            <a:ext cx="1753800" cy="84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03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1" name="Shape 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" name="Google Shape;302;p36"/>
          <p:cNvSpPr txBox="1"/>
          <p:nvPr>
            <p:ph type="title"/>
          </p:nvPr>
        </p:nvSpPr>
        <p:spPr>
          <a:xfrm>
            <a:off x="783203" y="587570"/>
            <a:ext cx="7736700" cy="91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REINFORCE THE CONCEPT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USING </a:t>
            </a:r>
            <a:r>
              <a:rPr lang="en-US">
                <a:solidFill>
                  <a:srgbClr val="FF0080"/>
                </a:solidFill>
              </a:rPr>
              <a:t>INFOGRAPHICS</a:t>
            </a:r>
            <a:r>
              <a:rPr lang="en-US"/>
              <a:t>!</a:t>
            </a:r>
            <a:br>
              <a:rPr lang="en-US"/>
            </a:br>
            <a:endParaRPr/>
          </a:p>
        </p:txBody>
      </p:sp>
      <p:sp>
        <p:nvSpPr>
          <p:cNvPr id="303" name="Google Shape;303;p36"/>
          <p:cNvSpPr txBox="1"/>
          <p:nvPr/>
        </p:nvSpPr>
        <p:spPr>
          <a:xfrm>
            <a:off x="3085900" y="3284175"/>
            <a:ext cx="23955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0080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JUPITER</a:t>
            </a:r>
            <a:endParaRPr sz="11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planet in our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04" name="Google Shape;304;p36"/>
          <p:cNvSpPr txBox="1"/>
          <p:nvPr/>
        </p:nvSpPr>
        <p:spPr>
          <a:xfrm>
            <a:off x="3086715" y="3937700"/>
            <a:ext cx="23463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643AAB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endParaRPr sz="11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terribly hot, even hotter than Mercury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05" name="Google Shape;305;p36"/>
          <p:cNvSpPr txBox="1"/>
          <p:nvPr/>
        </p:nvSpPr>
        <p:spPr>
          <a:xfrm>
            <a:off x="3085900" y="2013225"/>
            <a:ext cx="24939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5DAE0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 sz="11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and is only a bit larger than our Moon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06" name="Google Shape;306;p36"/>
          <p:cNvSpPr txBox="1"/>
          <p:nvPr/>
        </p:nvSpPr>
        <p:spPr>
          <a:xfrm>
            <a:off x="3085900" y="2640000"/>
            <a:ext cx="23463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3E2CC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 sz="11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 cold place, not hot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307" name="Google Shape;307;p36"/>
          <p:cNvGrpSpPr/>
          <p:nvPr/>
        </p:nvGrpSpPr>
        <p:grpSpPr>
          <a:xfrm>
            <a:off x="5914840" y="2092110"/>
            <a:ext cx="2699000" cy="2520534"/>
            <a:chOff x="11417764" y="3967863"/>
            <a:chExt cx="4925183" cy="4597837"/>
          </a:xfrm>
        </p:grpSpPr>
        <p:sp>
          <p:nvSpPr>
            <p:cNvPr id="308" name="Google Shape;308;p36"/>
            <p:cNvSpPr/>
            <p:nvPr/>
          </p:nvSpPr>
          <p:spPr>
            <a:xfrm>
              <a:off x="12086542" y="4318167"/>
              <a:ext cx="4243069" cy="0"/>
            </a:xfrm>
            <a:custGeom>
              <a:rect b="b" l="l" r="r" t="t"/>
              <a:pathLst>
                <a:path extrusionOk="0" h="120000" w="4243069">
                  <a:moveTo>
                    <a:pt x="0" y="0"/>
                  </a:moveTo>
                  <a:lnTo>
                    <a:pt x="4242663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09" name="Google Shape;309;p36"/>
            <p:cNvSpPr/>
            <p:nvPr/>
          </p:nvSpPr>
          <p:spPr>
            <a:xfrm>
              <a:off x="16013963" y="7599102"/>
              <a:ext cx="328930" cy="0"/>
            </a:xfrm>
            <a:custGeom>
              <a:rect b="b" l="l" r="r" t="t"/>
              <a:pathLst>
                <a:path extrusionOk="0" h="120000" w="328930">
                  <a:moveTo>
                    <a:pt x="0" y="0"/>
                  </a:moveTo>
                  <a:lnTo>
                    <a:pt x="328857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10" name="Google Shape;310;p36"/>
            <p:cNvSpPr/>
            <p:nvPr/>
          </p:nvSpPr>
          <p:spPr>
            <a:xfrm>
              <a:off x="15054453" y="7599102"/>
              <a:ext cx="367030" cy="0"/>
            </a:xfrm>
            <a:custGeom>
              <a:rect b="b" l="l" r="r" t="t"/>
              <a:pathLst>
                <a:path extrusionOk="0" h="120000" w="367030">
                  <a:moveTo>
                    <a:pt x="0" y="0"/>
                  </a:moveTo>
                  <a:lnTo>
                    <a:pt x="366877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11" name="Google Shape;311;p36"/>
            <p:cNvSpPr/>
            <p:nvPr/>
          </p:nvSpPr>
          <p:spPr>
            <a:xfrm>
              <a:off x="14094930" y="7599102"/>
              <a:ext cx="367030" cy="0"/>
            </a:xfrm>
            <a:custGeom>
              <a:rect b="b" l="l" r="r" t="t"/>
              <a:pathLst>
                <a:path extrusionOk="0" h="120000" w="367030">
                  <a:moveTo>
                    <a:pt x="0" y="0"/>
                  </a:moveTo>
                  <a:lnTo>
                    <a:pt x="366890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12" name="Google Shape;312;p36"/>
            <p:cNvSpPr/>
            <p:nvPr/>
          </p:nvSpPr>
          <p:spPr>
            <a:xfrm>
              <a:off x="13135406" y="7599102"/>
              <a:ext cx="367030" cy="0"/>
            </a:xfrm>
            <a:custGeom>
              <a:rect b="b" l="l" r="r" t="t"/>
              <a:pathLst>
                <a:path extrusionOk="0" h="120000" w="367030">
                  <a:moveTo>
                    <a:pt x="0" y="0"/>
                  </a:moveTo>
                  <a:lnTo>
                    <a:pt x="366890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13" name="Google Shape;313;p36"/>
            <p:cNvSpPr/>
            <p:nvPr/>
          </p:nvSpPr>
          <p:spPr>
            <a:xfrm>
              <a:off x="12086542" y="7599102"/>
              <a:ext cx="456565" cy="0"/>
            </a:xfrm>
            <a:custGeom>
              <a:rect b="b" l="l" r="r" t="t"/>
              <a:pathLst>
                <a:path extrusionOk="0" h="120000" w="456565">
                  <a:moveTo>
                    <a:pt x="0" y="0"/>
                  </a:moveTo>
                  <a:lnTo>
                    <a:pt x="456230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14" name="Google Shape;314;p36"/>
            <p:cNvSpPr/>
            <p:nvPr/>
          </p:nvSpPr>
          <p:spPr>
            <a:xfrm>
              <a:off x="16013963" y="6949107"/>
              <a:ext cx="328930" cy="0"/>
            </a:xfrm>
            <a:custGeom>
              <a:rect b="b" l="l" r="r" t="t"/>
              <a:pathLst>
                <a:path extrusionOk="0" h="120000" w="328930">
                  <a:moveTo>
                    <a:pt x="0" y="0"/>
                  </a:moveTo>
                  <a:lnTo>
                    <a:pt x="328857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15" name="Google Shape;315;p36"/>
            <p:cNvSpPr/>
            <p:nvPr/>
          </p:nvSpPr>
          <p:spPr>
            <a:xfrm>
              <a:off x="15054453" y="6949107"/>
              <a:ext cx="367030" cy="0"/>
            </a:xfrm>
            <a:custGeom>
              <a:rect b="b" l="l" r="r" t="t"/>
              <a:pathLst>
                <a:path extrusionOk="0" h="120000" w="367030">
                  <a:moveTo>
                    <a:pt x="0" y="0"/>
                  </a:moveTo>
                  <a:lnTo>
                    <a:pt x="366877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16" name="Google Shape;316;p36"/>
            <p:cNvSpPr/>
            <p:nvPr/>
          </p:nvSpPr>
          <p:spPr>
            <a:xfrm>
              <a:off x="14094930" y="6949107"/>
              <a:ext cx="367030" cy="0"/>
            </a:xfrm>
            <a:custGeom>
              <a:rect b="b" l="l" r="r" t="t"/>
              <a:pathLst>
                <a:path extrusionOk="0" h="120000" w="367030">
                  <a:moveTo>
                    <a:pt x="0" y="0"/>
                  </a:moveTo>
                  <a:lnTo>
                    <a:pt x="366890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17" name="Google Shape;317;p36"/>
            <p:cNvSpPr/>
            <p:nvPr/>
          </p:nvSpPr>
          <p:spPr>
            <a:xfrm>
              <a:off x="12086542" y="6949107"/>
              <a:ext cx="1416050" cy="0"/>
            </a:xfrm>
            <a:custGeom>
              <a:rect b="b" l="l" r="r" t="t"/>
              <a:pathLst>
                <a:path extrusionOk="0" h="120000" w="1416050">
                  <a:moveTo>
                    <a:pt x="0" y="0"/>
                  </a:moveTo>
                  <a:lnTo>
                    <a:pt x="1415754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18" name="Google Shape;318;p36"/>
            <p:cNvSpPr/>
            <p:nvPr/>
          </p:nvSpPr>
          <p:spPr>
            <a:xfrm>
              <a:off x="16013963" y="6299113"/>
              <a:ext cx="328930" cy="0"/>
            </a:xfrm>
            <a:custGeom>
              <a:rect b="b" l="l" r="r" t="t"/>
              <a:pathLst>
                <a:path extrusionOk="0" h="120000" w="328930">
                  <a:moveTo>
                    <a:pt x="0" y="0"/>
                  </a:moveTo>
                  <a:lnTo>
                    <a:pt x="328857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19" name="Google Shape;319;p36"/>
            <p:cNvSpPr/>
            <p:nvPr/>
          </p:nvSpPr>
          <p:spPr>
            <a:xfrm>
              <a:off x="15054453" y="6299113"/>
              <a:ext cx="367030" cy="0"/>
            </a:xfrm>
            <a:custGeom>
              <a:rect b="b" l="l" r="r" t="t"/>
              <a:pathLst>
                <a:path extrusionOk="0" h="120000" w="367030">
                  <a:moveTo>
                    <a:pt x="0" y="0"/>
                  </a:moveTo>
                  <a:lnTo>
                    <a:pt x="366877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20" name="Google Shape;320;p36"/>
            <p:cNvSpPr/>
            <p:nvPr/>
          </p:nvSpPr>
          <p:spPr>
            <a:xfrm>
              <a:off x="12086542" y="6299113"/>
              <a:ext cx="2375534" cy="0"/>
            </a:xfrm>
            <a:custGeom>
              <a:rect b="b" l="l" r="r" t="t"/>
              <a:pathLst>
                <a:path extrusionOk="0" h="120000" w="2375534">
                  <a:moveTo>
                    <a:pt x="0" y="0"/>
                  </a:moveTo>
                  <a:lnTo>
                    <a:pt x="2375277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21" name="Google Shape;321;p36"/>
            <p:cNvSpPr/>
            <p:nvPr/>
          </p:nvSpPr>
          <p:spPr>
            <a:xfrm>
              <a:off x="16013963" y="5649118"/>
              <a:ext cx="328930" cy="0"/>
            </a:xfrm>
            <a:custGeom>
              <a:rect b="b" l="l" r="r" t="t"/>
              <a:pathLst>
                <a:path extrusionOk="0" h="120000" w="328930">
                  <a:moveTo>
                    <a:pt x="0" y="0"/>
                  </a:moveTo>
                  <a:lnTo>
                    <a:pt x="328857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22" name="Google Shape;322;p36"/>
            <p:cNvSpPr/>
            <p:nvPr/>
          </p:nvSpPr>
          <p:spPr>
            <a:xfrm>
              <a:off x="12086542" y="5649118"/>
              <a:ext cx="3335019" cy="0"/>
            </a:xfrm>
            <a:custGeom>
              <a:rect b="b" l="l" r="r" t="t"/>
              <a:pathLst>
                <a:path extrusionOk="0" h="120000" w="3335019">
                  <a:moveTo>
                    <a:pt x="0" y="0"/>
                  </a:moveTo>
                  <a:lnTo>
                    <a:pt x="3334787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23" name="Google Shape;323;p36"/>
            <p:cNvSpPr/>
            <p:nvPr/>
          </p:nvSpPr>
          <p:spPr>
            <a:xfrm>
              <a:off x="12086542" y="4968167"/>
              <a:ext cx="4256405" cy="0"/>
            </a:xfrm>
            <a:custGeom>
              <a:rect b="b" l="l" r="r" t="t"/>
              <a:pathLst>
                <a:path extrusionOk="0" h="120000" w="4256405">
                  <a:moveTo>
                    <a:pt x="0" y="0"/>
                  </a:moveTo>
                  <a:lnTo>
                    <a:pt x="4256278" y="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24" name="Google Shape;324;p36"/>
            <p:cNvSpPr/>
            <p:nvPr/>
          </p:nvSpPr>
          <p:spPr>
            <a:xfrm>
              <a:off x="12542773" y="6949109"/>
              <a:ext cx="593090" cy="1266825"/>
            </a:xfrm>
            <a:custGeom>
              <a:rect b="b" l="l" r="r" t="t"/>
              <a:pathLst>
                <a:path extrusionOk="0" h="1266825" w="593090">
                  <a:moveTo>
                    <a:pt x="592632" y="1266342"/>
                  </a:moveTo>
                  <a:lnTo>
                    <a:pt x="0" y="1266342"/>
                  </a:lnTo>
                  <a:lnTo>
                    <a:pt x="0" y="0"/>
                  </a:lnTo>
                  <a:lnTo>
                    <a:pt x="592632" y="0"/>
                  </a:lnTo>
                  <a:lnTo>
                    <a:pt x="592632" y="1266342"/>
                  </a:lnTo>
                  <a:close/>
                </a:path>
              </a:pathLst>
            </a:custGeom>
            <a:solidFill>
              <a:srgbClr val="83E2CC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25" name="Google Shape;325;p36"/>
            <p:cNvSpPr/>
            <p:nvPr/>
          </p:nvSpPr>
          <p:spPr>
            <a:xfrm>
              <a:off x="13502295" y="6306642"/>
              <a:ext cx="593090" cy="1908809"/>
            </a:xfrm>
            <a:custGeom>
              <a:rect b="b" l="l" r="r" t="t"/>
              <a:pathLst>
                <a:path extrusionOk="0" h="1908809" w="593090">
                  <a:moveTo>
                    <a:pt x="592632" y="1908809"/>
                  </a:moveTo>
                  <a:lnTo>
                    <a:pt x="0" y="1908809"/>
                  </a:lnTo>
                  <a:lnTo>
                    <a:pt x="0" y="0"/>
                  </a:lnTo>
                  <a:lnTo>
                    <a:pt x="592632" y="0"/>
                  </a:lnTo>
                  <a:lnTo>
                    <a:pt x="592632" y="1908809"/>
                  </a:lnTo>
                  <a:close/>
                </a:path>
              </a:pathLst>
            </a:custGeom>
            <a:solidFill>
              <a:srgbClr val="FF008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26" name="Google Shape;326;p36"/>
            <p:cNvSpPr/>
            <p:nvPr/>
          </p:nvSpPr>
          <p:spPr>
            <a:xfrm>
              <a:off x="14461819" y="5649480"/>
              <a:ext cx="593090" cy="2566034"/>
            </a:xfrm>
            <a:custGeom>
              <a:rect b="b" l="l" r="r" t="t"/>
              <a:pathLst>
                <a:path extrusionOk="0" h="2566034" w="593090">
                  <a:moveTo>
                    <a:pt x="592632" y="2565590"/>
                  </a:moveTo>
                  <a:lnTo>
                    <a:pt x="0" y="2565590"/>
                  </a:lnTo>
                  <a:lnTo>
                    <a:pt x="0" y="0"/>
                  </a:lnTo>
                  <a:lnTo>
                    <a:pt x="592632" y="0"/>
                  </a:lnTo>
                  <a:lnTo>
                    <a:pt x="592632" y="2565590"/>
                  </a:lnTo>
                  <a:close/>
                </a:path>
              </a:pathLst>
            </a:custGeom>
            <a:solidFill>
              <a:srgbClr val="643AAB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27" name="Google Shape;327;p36"/>
            <p:cNvSpPr/>
            <p:nvPr/>
          </p:nvSpPr>
          <p:spPr>
            <a:xfrm>
              <a:off x="15421330" y="4967274"/>
              <a:ext cx="593090" cy="3248025"/>
            </a:xfrm>
            <a:custGeom>
              <a:rect b="b" l="l" r="r" t="t"/>
              <a:pathLst>
                <a:path extrusionOk="0" h="3248025" w="593090">
                  <a:moveTo>
                    <a:pt x="592632" y="3247796"/>
                  </a:moveTo>
                  <a:lnTo>
                    <a:pt x="0" y="3247796"/>
                  </a:lnTo>
                  <a:lnTo>
                    <a:pt x="0" y="0"/>
                  </a:lnTo>
                  <a:lnTo>
                    <a:pt x="592632" y="0"/>
                  </a:lnTo>
                  <a:lnTo>
                    <a:pt x="592632" y="3247796"/>
                  </a:lnTo>
                  <a:close/>
                </a:path>
              </a:pathLst>
            </a:custGeom>
            <a:solidFill>
              <a:srgbClr val="85DAE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28" name="Google Shape;328;p36"/>
            <p:cNvSpPr/>
            <p:nvPr/>
          </p:nvSpPr>
          <p:spPr>
            <a:xfrm>
              <a:off x="11988989" y="7274110"/>
              <a:ext cx="181609" cy="0"/>
            </a:xfrm>
            <a:custGeom>
              <a:rect b="b" l="l" r="r" t="t"/>
              <a:pathLst>
                <a:path extrusionOk="0" h="120000" w="181609">
                  <a:moveTo>
                    <a:pt x="181343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29" name="Google Shape;329;p36"/>
            <p:cNvSpPr/>
            <p:nvPr/>
          </p:nvSpPr>
          <p:spPr>
            <a:xfrm>
              <a:off x="11988989" y="7911914"/>
              <a:ext cx="181609" cy="0"/>
            </a:xfrm>
            <a:custGeom>
              <a:rect b="b" l="l" r="r" t="t"/>
              <a:pathLst>
                <a:path extrusionOk="0" h="120000" w="181609">
                  <a:moveTo>
                    <a:pt x="181343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30" name="Google Shape;330;p36"/>
            <p:cNvSpPr/>
            <p:nvPr/>
          </p:nvSpPr>
          <p:spPr>
            <a:xfrm>
              <a:off x="11988989" y="6636296"/>
              <a:ext cx="181609" cy="0"/>
            </a:xfrm>
            <a:custGeom>
              <a:rect b="b" l="l" r="r" t="t"/>
              <a:pathLst>
                <a:path extrusionOk="0" h="120000" w="181609">
                  <a:moveTo>
                    <a:pt x="181343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31" name="Google Shape;331;p36"/>
            <p:cNvSpPr/>
            <p:nvPr/>
          </p:nvSpPr>
          <p:spPr>
            <a:xfrm>
              <a:off x="11988989" y="5998493"/>
              <a:ext cx="181609" cy="0"/>
            </a:xfrm>
            <a:custGeom>
              <a:rect b="b" l="l" r="r" t="t"/>
              <a:pathLst>
                <a:path extrusionOk="0" h="120000" w="181609">
                  <a:moveTo>
                    <a:pt x="181343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32" name="Google Shape;332;p36"/>
            <p:cNvSpPr/>
            <p:nvPr/>
          </p:nvSpPr>
          <p:spPr>
            <a:xfrm>
              <a:off x="11988989" y="5311626"/>
              <a:ext cx="181609" cy="0"/>
            </a:xfrm>
            <a:custGeom>
              <a:rect b="b" l="l" r="r" t="t"/>
              <a:pathLst>
                <a:path extrusionOk="0" h="120000" w="181609">
                  <a:moveTo>
                    <a:pt x="181343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33" name="Google Shape;333;p36"/>
            <p:cNvSpPr/>
            <p:nvPr/>
          </p:nvSpPr>
          <p:spPr>
            <a:xfrm>
              <a:off x="11988989" y="4624753"/>
              <a:ext cx="181609" cy="0"/>
            </a:xfrm>
            <a:custGeom>
              <a:rect b="b" l="l" r="r" t="t"/>
              <a:pathLst>
                <a:path extrusionOk="0" h="120000" w="181609">
                  <a:moveTo>
                    <a:pt x="181343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34" name="Google Shape;334;p36"/>
            <p:cNvSpPr/>
            <p:nvPr/>
          </p:nvSpPr>
          <p:spPr>
            <a:xfrm>
              <a:off x="12086542" y="3967863"/>
              <a:ext cx="4243069" cy="4247515"/>
            </a:xfrm>
            <a:custGeom>
              <a:rect b="b" l="l" r="r" t="t"/>
              <a:pathLst>
                <a:path extrusionOk="0" h="4247515" w="4243069">
                  <a:moveTo>
                    <a:pt x="0" y="0"/>
                  </a:moveTo>
                  <a:lnTo>
                    <a:pt x="0" y="4247210"/>
                  </a:lnTo>
                  <a:lnTo>
                    <a:pt x="4242663" y="4247210"/>
                  </a:lnTo>
                </a:path>
              </a:pathLst>
            </a:custGeom>
            <a:noFill/>
            <a:ln cap="flat" cmpd="sng" w="12700">
              <a:solidFill>
                <a:srgbClr val="72717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35" name="Google Shape;335;p36"/>
            <p:cNvSpPr txBox="1"/>
            <p:nvPr/>
          </p:nvSpPr>
          <p:spPr>
            <a:xfrm>
              <a:off x="12542771" y="8266000"/>
              <a:ext cx="593100" cy="29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6700">
              <a:noAutofit/>
            </a:bodyPr>
            <a:lstStyle/>
            <a:p>
              <a:pPr indent="0" lvl="0" marL="1270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900">
                  <a:solidFill>
                    <a:srgbClr val="727176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T1</a:t>
              </a:r>
              <a:endParaRPr sz="900"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336" name="Google Shape;336;p36"/>
            <p:cNvSpPr txBox="1"/>
            <p:nvPr/>
          </p:nvSpPr>
          <p:spPr>
            <a:xfrm>
              <a:off x="13568253" y="8266000"/>
              <a:ext cx="456600" cy="29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6700">
              <a:noAutofit/>
            </a:bodyPr>
            <a:lstStyle/>
            <a:p>
              <a:pPr indent="0" lvl="0" marL="1270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900">
                  <a:solidFill>
                    <a:srgbClr val="727176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T2</a:t>
              </a:r>
              <a:endParaRPr sz="900"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337" name="Google Shape;337;p36"/>
            <p:cNvSpPr txBox="1"/>
            <p:nvPr/>
          </p:nvSpPr>
          <p:spPr>
            <a:xfrm>
              <a:off x="14457228" y="8266000"/>
              <a:ext cx="593100" cy="29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6700">
              <a:noAutofit/>
            </a:bodyPr>
            <a:lstStyle/>
            <a:p>
              <a:pPr indent="0" lvl="0" marL="1270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900">
                  <a:solidFill>
                    <a:srgbClr val="727176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T3</a:t>
              </a:r>
              <a:endParaRPr sz="900"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338" name="Google Shape;338;p36"/>
            <p:cNvSpPr txBox="1"/>
            <p:nvPr/>
          </p:nvSpPr>
          <p:spPr>
            <a:xfrm>
              <a:off x="15421313" y="8253650"/>
              <a:ext cx="593100" cy="29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6700">
              <a:noAutofit/>
            </a:bodyPr>
            <a:lstStyle/>
            <a:p>
              <a:pPr indent="0" lvl="0" marL="1270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900">
                  <a:solidFill>
                    <a:srgbClr val="727176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T4</a:t>
              </a:r>
              <a:endParaRPr sz="900"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339" name="Google Shape;339;p36"/>
            <p:cNvSpPr txBox="1"/>
            <p:nvPr/>
          </p:nvSpPr>
          <p:spPr>
            <a:xfrm>
              <a:off x="11417764" y="7712100"/>
              <a:ext cx="456600" cy="29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6700">
              <a:noAutofit/>
            </a:bodyPr>
            <a:lstStyle/>
            <a:p>
              <a:pPr indent="0" lvl="0" marL="1270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900">
                  <a:solidFill>
                    <a:srgbClr val="727176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10</a:t>
              </a:r>
              <a:endParaRPr sz="900"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340" name="Google Shape;340;p36"/>
            <p:cNvSpPr txBox="1"/>
            <p:nvPr/>
          </p:nvSpPr>
          <p:spPr>
            <a:xfrm>
              <a:off x="11417764" y="7077048"/>
              <a:ext cx="456600" cy="29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6700">
              <a:noAutofit/>
            </a:bodyPr>
            <a:lstStyle/>
            <a:p>
              <a:pPr indent="0" lvl="0" marL="1270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900">
                  <a:solidFill>
                    <a:srgbClr val="727176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20</a:t>
              </a:r>
              <a:endParaRPr sz="900"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341" name="Google Shape;341;p36"/>
            <p:cNvSpPr txBox="1"/>
            <p:nvPr/>
          </p:nvSpPr>
          <p:spPr>
            <a:xfrm>
              <a:off x="11417764" y="6439255"/>
              <a:ext cx="456600" cy="29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6700">
              <a:noAutofit/>
            </a:bodyPr>
            <a:lstStyle/>
            <a:p>
              <a:pPr indent="0" lvl="0" marL="1270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900">
                  <a:solidFill>
                    <a:srgbClr val="727176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30</a:t>
              </a:r>
              <a:endParaRPr sz="900"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342" name="Google Shape;342;p36"/>
            <p:cNvSpPr txBox="1"/>
            <p:nvPr/>
          </p:nvSpPr>
          <p:spPr>
            <a:xfrm>
              <a:off x="11417764" y="5801461"/>
              <a:ext cx="456600" cy="29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6700">
              <a:noAutofit/>
            </a:bodyPr>
            <a:lstStyle/>
            <a:p>
              <a:pPr indent="0" lvl="0" marL="1270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900">
                  <a:solidFill>
                    <a:srgbClr val="727176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40</a:t>
              </a:r>
              <a:endParaRPr sz="900"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343" name="Google Shape;343;p36"/>
            <p:cNvSpPr txBox="1"/>
            <p:nvPr/>
          </p:nvSpPr>
          <p:spPr>
            <a:xfrm>
              <a:off x="11417764" y="5114518"/>
              <a:ext cx="456600" cy="29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6700">
              <a:noAutofit/>
            </a:bodyPr>
            <a:lstStyle/>
            <a:p>
              <a:pPr indent="0" lvl="0" marL="1270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900">
                  <a:solidFill>
                    <a:srgbClr val="727176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50</a:t>
              </a:r>
              <a:endParaRPr sz="900"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344" name="Google Shape;344;p36"/>
            <p:cNvSpPr txBox="1"/>
            <p:nvPr/>
          </p:nvSpPr>
          <p:spPr>
            <a:xfrm>
              <a:off x="11417764" y="4427575"/>
              <a:ext cx="456600" cy="299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6700">
              <a:noAutofit/>
            </a:bodyPr>
            <a:lstStyle/>
            <a:p>
              <a:pPr indent="0" lvl="0" marL="1270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900">
                  <a:solidFill>
                    <a:srgbClr val="727176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60</a:t>
              </a:r>
              <a:endParaRPr sz="900"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48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" name="Google Shape;349;p37"/>
          <p:cNvSpPr txBox="1"/>
          <p:nvPr>
            <p:ph type="title"/>
          </p:nvPr>
        </p:nvSpPr>
        <p:spPr>
          <a:xfrm>
            <a:off x="783198" y="587566"/>
            <a:ext cx="5068200" cy="91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0080"/>
                </a:solidFill>
              </a:rPr>
              <a:t>INFOGRAPHICS </a:t>
            </a:r>
            <a:r>
              <a:rPr lang="en-US"/>
              <a:t>MAKE YOUR IDEA UNDERSTANDABLE...</a:t>
            </a:r>
            <a:endParaRPr>
              <a:solidFill>
                <a:srgbClr val="FF0080"/>
              </a:solidFill>
            </a:endParaRPr>
          </a:p>
        </p:txBody>
      </p:sp>
      <p:sp>
        <p:nvSpPr>
          <p:cNvPr id="350" name="Google Shape;350;p37"/>
          <p:cNvSpPr/>
          <p:nvPr/>
        </p:nvSpPr>
        <p:spPr>
          <a:xfrm>
            <a:off x="7055078" y="2534627"/>
            <a:ext cx="1036039" cy="202987"/>
          </a:xfrm>
          <a:custGeom>
            <a:rect b="b" l="l" r="r" t="t"/>
            <a:pathLst>
              <a:path extrusionOk="0" h="384810" w="1964055">
                <a:moveTo>
                  <a:pt x="0" y="384670"/>
                </a:moveTo>
                <a:lnTo>
                  <a:pt x="1963623" y="384670"/>
                </a:lnTo>
                <a:lnTo>
                  <a:pt x="1963623" y="0"/>
                </a:lnTo>
                <a:lnTo>
                  <a:pt x="0" y="0"/>
                </a:lnTo>
                <a:lnTo>
                  <a:pt x="0" y="384670"/>
                </a:lnTo>
                <a:close/>
              </a:path>
            </a:pathLst>
          </a:custGeom>
          <a:solidFill>
            <a:srgbClr val="85DAE0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51" name="Google Shape;351;p37"/>
          <p:cNvSpPr/>
          <p:nvPr/>
        </p:nvSpPr>
        <p:spPr>
          <a:xfrm>
            <a:off x="7609983" y="4305398"/>
            <a:ext cx="480671" cy="202987"/>
          </a:xfrm>
          <a:custGeom>
            <a:rect b="b" l="l" r="r" t="t"/>
            <a:pathLst>
              <a:path extrusionOk="0" h="384809" w="911225">
                <a:moveTo>
                  <a:pt x="0" y="384670"/>
                </a:moveTo>
                <a:lnTo>
                  <a:pt x="910844" y="384670"/>
                </a:lnTo>
                <a:lnTo>
                  <a:pt x="910844" y="0"/>
                </a:lnTo>
                <a:lnTo>
                  <a:pt x="0" y="0"/>
                </a:lnTo>
                <a:lnTo>
                  <a:pt x="0" y="384670"/>
                </a:lnTo>
                <a:close/>
              </a:path>
            </a:pathLst>
          </a:custGeom>
          <a:solidFill>
            <a:srgbClr val="4F35D3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52" name="Google Shape;352;p37"/>
          <p:cNvSpPr/>
          <p:nvPr/>
        </p:nvSpPr>
        <p:spPr>
          <a:xfrm>
            <a:off x="6046004" y="3715127"/>
            <a:ext cx="2045951" cy="202987"/>
          </a:xfrm>
          <a:custGeom>
            <a:rect b="b" l="l" r="r" t="t"/>
            <a:pathLst>
              <a:path extrusionOk="0" h="384809" w="3878580">
                <a:moveTo>
                  <a:pt x="0" y="384759"/>
                </a:moveTo>
                <a:lnTo>
                  <a:pt x="3878059" y="384759"/>
                </a:lnTo>
                <a:lnTo>
                  <a:pt x="3878059" y="0"/>
                </a:lnTo>
                <a:lnTo>
                  <a:pt x="0" y="0"/>
                </a:lnTo>
                <a:lnTo>
                  <a:pt x="0" y="384759"/>
                </a:lnTo>
                <a:close/>
              </a:path>
            </a:pathLst>
          </a:custGeom>
          <a:solidFill>
            <a:srgbClr val="FF0080">
              <a:alpha val="4980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grpSp>
        <p:nvGrpSpPr>
          <p:cNvPr id="353" name="Google Shape;353;p37"/>
          <p:cNvGrpSpPr/>
          <p:nvPr/>
        </p:nvGrpSpPr>
        <p:grpSpPr>
          <a:xfrm>
            <a:off x="4675462" y="2534416"/>
            <a:ext cx="3414917" cy="1973534"/>
            <a:chOff x="8870162" y="4806403"/>
            <a:chExt cx="6478689" cy="3742715"/>
          </a:xfrm>
        </p:grpSpPr>
        <p:sp>
          <p:nvSpPr>
            <p:cNvPr id="354" name="Google Shape;354;p37"/>
            <p:cNvSpPr/>
            <p:nvPr/>
          </p:nvSpPr>
          <p:spPr>
            <a:xfrm>
              <a:off x="8881376" y="5925730"/>
              <a:ext cx="6467475" cy="384810"/>
            </a:xfrm>
            <a:custGeom>
              <a:rect b="b" l="l" r="r" t="t"/>
              <a:pathLst>
                <a:path extrusionOk="0" h="384810" w="6467475">
                  <a:moveTo>
                    <a:pt x="6467297" y="384683"/>
                  </a:moveTo>
                  <a:lnTo>
                    <a:pt x="0" y="384683"/>
                  </a:lnTo>
                  <a:lnTo>
                    <a:pt x="0" y="0"/>
                  </a:lnTo>
                  <a:lnTo>
                    <a:pt x="6467297" y="0"/>
                  </a:lnTo>
                  <a:lnTo>
                    <a:pt x="6467297" y="384683"/>
                  </a:lnTo>
                  <a:close/>
                </a:path>
              </a:pathLst>
            </a:custGeom>
            <a:solidFill>
              <a:srgbClr val="643AAB">
                <a:alpha val="49800"/>
              </a:srgbClr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55" name="Google Shape;355;p37"/>
            <p:cNvSpPr/>
            <p:nvPr/>
          </p:nvSpPr>
          <p:spPr>
            <a:xfrm>
              <a:off x="8870162" y="4806403"/>
              <a:ext cx="4515484" cy="384810"/>
            </a:xfrm>
            <a:custGeom>
              <a:rect b="b" l="l" r="r" t="t"/>
              <a:pathLst>
                <a:path extrusionOk="0" h="384810" w="4515484">
                  <a:moveTo>
                    <a:pt x="4514888" y="384670"/>
                  </a:moveTo>
                  <a:lnTo>
                    <a:pt x="0" y="384670"/>
                  </a:lnTo>
                  <a:lnTo>
                    <a:pt x="0" y="0"/>
                  </a:lnTo>
                  <a:lnTo>
                    <a:pt x="4514888" y="0"/>
                  </a:lnTo>
                  <a:lnTo>
                    <a:pt x="4514888" y="384670"/>
                  </a:lnTo>
                  <a:close/>
                </a:path>
              </a:pathLst>
            </a:custGeom>
            <a:solidFill>
              <a:srgbClr val="85DAE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56" name="Google Shape;356;p37"/>
            <p:cNvSpPr/>
            <p:nvPr/>
          </p:nvSpPr>
          <p:spPr>
            <a:xfrm>
              <a:off x="8870175" y="8164309"/>
              <a:ext cx="5567680" cy="384809"/>
            </a:xfrm>
            <a:custGeom>
              <a:rect b="b" l="l" r="r" t="t"/>
              <a:pathLst>
                <a:path extrusionOk="0" h="384809" w="5567680">
                  <a:moveTo>
                    <a:pt x="5567654" y="384670"/>
                  </a:moveTo>
                  <a:lnTo>
                    <a:pt x="0" y="384670"/>
                  </a:lnTo>
                  <a:lnTo>
                    <a:pt x="0" y="0"/>
                  </a:lnTo>
                  <a:lnTo>
                    <a:pt x="5567654" y="0"/>
                  </a:lnTo>
                  <a:lnTo>
                    <a:pt x="5567654" y="384670"/>
                  </a:lnTo>
                  <a:close/>
                </a:path>
              </a:pathLst>
            </a:custGeom>
            <a:solidFill>
              <a:srgbClr val="4F35D3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57" name="Google Shape;357;p37"/>
            <p:cNvSpPr/>
            <p:nvPr/>
          </p:nvSpPr>
          <p:spPr>
            <a:xfrm>
              <a:off x="8870162" y="5933376"/>
              <a:ext cx="1667509" cy="384810"/>
            </a:xfrm>
            <a:custGeom>
              <a:rect b="b" l="l" r="r" t="t"/>
              <a:pathLst>
                <a:path extrusionOk="0" h="384810" w="1667509">
                  <a:moveTo>
                    <a:pt x="1666951" y="384683"/>
                  </a:moveTo>
                  <a:lnTo>
                    <a:pt x="0" y="384683"/>
                  </a:lnTo>
                  <a:lnTo>
                    <a:pt x="0" y="0"/>
                  </a:lnTo>
                  <a:lnTo>
                    <a:pt x="1666951" y="0"/>
                  </a:lnTo>
                  <a:lnTo>
                    <a:pt x="1666951" y="384683"/>
                  </a:lnTo>
                  <a:close/>
                </a:path>
              </a:pathLst>
            </a:custGeom>
            <a:solidFill>
              <a:srgbClr val="643AAB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358" name="Google Shape;358;p37"/>
            <p:cNvSpPr/>
            <p:nvPr/>
          </p:nvSpPr>
          <p:spPr>
            <a:xfrm>
              <a:off x="8870162" y="7044982"/>
              <a:ext cx="2600959" cy="384809"/>
            </a:xfrm>
            <a:custGeom>
              <a:rect b="b" l="l" r="r" t="t"/>
              <a:pathLst>
                <a:path extrusionOk="0" h="384809" w="2600959">
                  <a:moveTo>
                    <a:pt x="2600452" y="384759"/>
                  </a:moveTo>
                  <a:lnTo>
                    <a:pt x="0" y="384759"/>
                  </a:lnTo>
                  <a:lnTo>
                    <a:pt x="0" y="0"/>
                  </a:lnTo>
                  <a:lnTo>
                    <a:pt x="2600452" y="0"/>
                  </a:lnTo>
                  <a:lnTo>
                    <a:pt x="2600452" y="384759"/>
                  </a:lnTo>
                  <a:close/>
                </a:path>
              </a:pathLst>
            </a:custGeom>
            <a:solidFill>
              <a:srgbClr val="FF008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</p:grpSp>
      <p:sp>
        <p:nvSpPr>
          <p:cNvPr id="359" name="Google Shape;359;p37"/>
          <p:cNvSpPr/>
          <p:nvPr/>
        </p:nvSpPr>
        <p:spPr>
          <a:xfrm>
            <a:off x="3997159" y="2445128"/>
            <a:ext cx="382192" cy="382192"/>
          </a:xfrm>
          <a:custGeom>
            <a:rect b="b" l="l" r="r" t="t"/>
            <a:pathLst>
              <a:path extrusionOk="0" h="724535" w="724534">
                <a:moveTo>
                  <a:pt x="362102" y="0"/>
                </a:moveTo>
                <a:lnTo>
                  <a:pt x="312966" y="3304"/>
                </a:lnTo>
                <a:lnTo>
                  <a:pt x="265840" y="12930"/>
                </a:lnTo>
                <a:lnTo>
                  <a:pt x="221154" y="28448"/>
                </a:lnTo>
                <a:lnTo>
                  <a:pt x="179340" y="49425"/>
                </a:lnTo>
                <a:lnTo>
                  <a:pt x="140831" y="75431"/>
                </a:lnTo>
                <a:lnTo>
                  <a:pt x="106056" y="106035"/>
                </a:lnTo>
                <a:lnTo>
                  <a:pt x="75447" y="140806"/>
                </a:lnTo>
                <a:lnTo>
                  <a:pt x="49436" y="179314"/>
                </a:lnTo>
                <a:lnTo>
                  <a:pt x="28455" y="221127"/>
                </a:lnTo>
                <a:lnTo>
                  <a:pt x="12934" y="265815"/>
                </a:lnTo>
                <a:lnTo>
                  <a:pt x="3305" y="312946"/>
                </a:lnTo>
                <a:lnTo>
                  <a:pt x="0" y="362089"/>
                </a:lnTo>
                <a:lnTo>
                  <a:pt x="3305" y="411216"/>
                </a:lnTo>
                <a:lnTo>
                  <a:pt x="12934" y="458333"/>
                </a:lnTo>
                <a:lnTo>
                  <a:pt x="28455" y="503009"/>
                </a:lnTo>
                <a:lnTo>
                  <a:pt x="49436" y="544814"/>
                </a:lnTo>
                <a:lnTo>
                  <a:pt x="75447" y="583316"/>
                </a:lnTo>
                <a:lnTo>
                  <a:pt x="106056" y="618083"/>
                </a:lnTo>
                <a:lnTo>
                  <a:pt x="140831" y="648685"/>
                </a:lnTo>
                <a:lnTo>
                  <a:pt x="179340" y="674690"/>
                </a:lnTo>
                <a:lnTo>
                  <a:pt x="221154" y="695667"/>
                </a:lnTo>
                <a:lnTo>
                  <a:pt x="265840" y="711184"/>
                </a:lnTo>
                <a:lnTo>
                  <a:pt x="312966" y="720811"/>
                </a:lnTo>
                <a:lnTo>
                  <a:pt x="362102" y="724115"/>
                </a:lnTo>
                <a:lnTo>
                  <a:pt x="411229" y="720811"/>
                </a:lnTo>
                <a:lnTo>
                  <a:pt x="458348" y="711184"/>
                </a:lnTo>
                <a:lnTo>
                  <a:pt x="503028" y="695667"/>
                </a:lnTo>
                <a:lnTo>
                  <a:pt x="544837" y="674690"/>
                </a:lnTo>
                <a:lnTo>
                  <a:pt x="583343" y="648685"/>
                </a:lnTo>
                <a:lnTo>
                  <a:pt x="618115" y="618083"/>
                </a:lnTo>
                <a:lnTo>
                  <a:pt x="648721" y="583316"/>
                </a:lnTo>
                <a:lnTo>
                  <a:pt x="674731" y="544814"/>
                </a:lnTo>
                <a:lnTo>
                  <a:pt x="695711" y="503009"/>
                </a:lnTo>
                <a:lnTo>
                  <a:pt x="711232" y="458333"/>
                </a:lnTo>
                <a:lnTo>
                  <a:pt x="720861" y="411216"/>
                </a:lnTo>
                <a:lnTo>
                  <a:pt x="724166" y="362089"/>
                </a:lnTo>
                <a:lnTo>
                  <a:pt x="720861" y="312946"/>
                </a:lnTo>
                <a:lnTo>
                  <a:pt x="711232" y="265815"/>
                </a:lnTo>
                <a:lnTo>
                  <a:pt x="695711" y="221127"/>
                </a:lnTo>
                <a:lnTo>
                  <a:pt x="674731" y="179314"/>
                </a:lnTo>
                <a:lnTo>
                  <a:pt x="648721" y="140806"/>
                </a:lnTo>
                <a:lnTo>
                  <a:pt x="618115" y="106035"/>
                </a:lnTo>
                <a:lnTo>
                  <a:pt x="583343" y="75431"/>
                </a:lnTo>
                <a:lnTo>
                  <a:pt x="544837" y="49425"/>
                </a:lnTo>
                <a:lnTo>
                  <a:pt x="503028" y="28448"/>
                </a:lnTo>
                <a:lnTo>
                  <a:pt x="458348" y="12930"/>
                </a:lnTo>
                <a:lnTo>
                  <a:pt x="411229" y="3304"/>
                </a:lnTo>
                <a:lnTo>
                  <a:pt x="362102" y="0"/>
                </a:lnTo>
                <a:close/>
              </a:path>
            </a:pathLst>
          </a:custGeom>
          <a:solidFill>
            <a:srgbClr val="85DAE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60" name="Google Shape;360;p37"/>
          <p:cNvSpPr/>
          <p:nvPr/>
        </p:nvSpPr>
        <p:spPr>
          <a:xfrm>
            <a:off x="3997159" y="3035397"/>
            <a:ext cx="382192" cy="382192"/>
          </a:xfrm>
          <a:custGeom>
            <a:rect b="b" l="l" r="r" t="t"/>
            <a:pathLst>
              <a:path extrusionOk="0" h="724535" w="724534">
                <a:moveTo>
                  <a:pt x="362102" y="0"/>
                </a:moveTo>
                <a:lnTo>
                  <a:pt x="312966" y="3304"/>
                </a:lnTo>
                <a:lnTo>
                  <a:pt x="265840" y="12930"/>
                </a:lnTo>
                <a:lnTo>
                  <a:pt x="221154" y="28447"/>
                </a:lnTo>
                <a:lnTo>
                  <a:pt x="179340" y="49422"/>
                </a:lnTo>
                <a:lnTo>
                  <a:pt x="140831" y="75426"/>
                </a:lnTo>
                <a:lnTo>
                  <a:pt x="106056" y="106027"/>
                </a:lnTo>
                <a:lnTo>
                  <a:pt x="75447" y="140794"/>
                </a:lnTo>
                <a:lnTo>
                  <a:pt x="49436" y="179295"/>
                </a:lnTo>
                <a:lnTo>
                  <a:pt x="28455" y="221100"/>
                </a:lnTo>
                <a:lnTo>
                  <a:pt x="12934" y="265778"/>
                </a:lnTo>
                <a:lnTo>
                  <a:pt x="3305" y="312897"/>
                </a:lnTo>
                <a:lnTo>
                  <a:pt x="0" y="362026"/>
                </a:lnTo>
                <a:lnTo>
                  <a:pt x="3305" y="411151"/>
                </a:lnTo>
                <a:lnTo>
                  <a:pt x="12934" y="458269"/>
                </a:lnTo>
                <a:lnTo>
                  <a:pt x="28455" y="502950"/>
                </a:lnTo>
                <a:lnTo>
                  <a:pt x="49436" y="544761"/>
                </a:lnTo>
                <a:lnTo>
                  <a:pt x="75447" y="583271"/>
                </a:lnTo>
                <a:lnTo>
                  <a:pt x="106056" y="618047"/>
                </a:lnTo>
                <a:lnTo>
                  <a:pt x="140831" y="648657"/>
                </a:lnTo>
                <a:lnTo>
                  <a:pt x="179340" y="674671"/>
                </a:lnTo>
                <a:lnTo>
                  <a:pt x="221154" y="695655"/>
                </a:lnTo>
                <a:lnTo>
                  <a:pt x="265840" y="711178"/>
                </a:lnTo>
                <a:lnTo>
                  <a:pt x="312966" y="720809"/>
                </a:lnTo>
                <a:lnTo>
                  <a:pt x="362102" y="724115"/>
                </a:lnTo>
                <a:lnTo>
                  <a:pt x="411229" y="720809"/>
                </a:lnTo>
                <a:lnTo>
                  <a:pt x="458348" y="711178"/>
                </a:lnTo>
                <a:lnTo>
                  <a:pt x="503028" y="695655"/>
                </a:lnTo>
                <a:lnTo>
                  <a:pt x="544837" y="674671"/>
                </a:lnTo>
                <a:lnTo>
                  <a:pt x="583343" y="648657"/>
                </a:lnTo>
                <a:lnTo>
                  <a:pt x="618115" y="618047"/>
                </a:lnTo>
                <a:lnTo>
                  <a:pt x="648721" y="583271"/>
                </a:lnTo>
                <a:lnTo>
                  <a:pt x="674731" y="544761"/>
                </a:lnTo>
                <a:lnTo>
                  <a:pt x="695711" y="502950"/>
                </a:lnTo>
                <a:lnTo>
                  <a:pt x="711232" y="458269"/>
                </a:lnTo>
                <a:lnTo>
                  <a:pt x="720861" y="411151"/>
                </a:lnTo>
                <a:lnTo>
                  <a:pt x="724166" y="362026"/>
                </a:lnTo>
                <a:lnTo>
                  <a:pt x="720861" y="312897"/>
                </a:lnTo>
                <a:lnTo>
                  <a:pt x="711232" y="265778"/>
                </a:lnTo>
                <a:lnTo>
                  <a:pt x="695711" y="221100"/>
                </a:lnTo>
                <a:lnTo>
                  <a:pt x="674731" y="179295"/>
                </a:lnTo>
                <a:lnTo>
                  <a:pt x="648721" y="140794"/>
                </a:lnTo>
                <a:lnTo>
                  <a:pt x="618115" y="106027"/>
                </a:lnTo>
                <a:lnTo>
                  <a:pt x="583343" y="75426"/>
                </a:lnTo>
                <a:lnTo>
                  <a:pt x="544837" y="49422"/>
                </a:lnTo>
                <a:lnTo>
                  <a:pt x="503028" y="28447"/>
                </a:lnTo>
                <a:lnTo>
                  <a:pt x="458348" y="12930"/>
                </a:lnTo>
                <a:lnTo>
                  <a:pt x="411229" y="3304"/>
                </a:lnTo>
                <a:lnTo>
                  <a:pt x="362102" y="0"/>
                </a:lnTo>
                <a:close/>
              </a:path>
            </a:pathLst>
          </a:custGeom>
          <a:solidFill>
            <a:srgbClr val="643AAB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61" name="Google Shape;361;p37"/>
          <p:cNvSpPr/>
          <p:nvPr/>
        </p:nvSpPr>
        <p:spPr>
          <a:xfrm>
            <a:off x="3997159" y="3625618"/>
            <a:ext cx="382192" cy="382192"/>
          </a:xfrm>
          <a:custGeom>
            <a:rect b="b" l="l" r="r" t="t"/>
            <a:pathLst>
              <a:path extrusionOk="0" h="724534" w="724534">
                <a:moveTo>
                  <a:pt x="362102" y="0"/>
                </a:moveTo>
                <a:lnTo>
                  <a:pt x="312966" y="3306"/>
                </a:lnTo>
                <a:lnTo>
                  <a:pt x="265840" y="12937"/>
                </a:lnTo>
                <a:lnTo>
                  <a:pt x="221154" y="28462"/>
                </a:lnTo>
                <a:lnTo>
                  <a:pt x="179340" y="49448"/>
                </a:lnTo>
                <a:lnTo>
                  <a:pt x="140831" y="75463"/>
                </a:lnTo>
                <a:lnTo>
                  <a:pt x="106056" y="106075"/>
                </a:lnTo>
                <a:lnTo>
                  <a:pt x="75447" y="140852"/>
                </a:lnTo>
                <a:lnTo>
                  <a:pt x="49436" y="179363"/>
                </a:lnTo>
                <a:lnTo>
                  <a:pt x="28455" y="221175"/>
                </a:lnTo>
                <a:lnTo>
                  <a:pt x="12934" y="265857"/>
                </a:lnTo>
                <a:lnTo>
                  <a:pt x="3305" y="312977"/>
                </a:lnTo>
                <a:lnTo>
                  <a:pt x="0" y="362102"/>
                </a:lnTo>
                <a:lnTo>
                  <a:pt x="3305" y="411232"/>
                </a:lnTo>
                <a:lnTo>
                  <a:pt x="12934" y="458355"/>
                </a:lnTo>
                <a:lnTo>
                  <a:pt x="28455" y="503039"/>
                </a:lnTo>
                <a:lnTo>
                  <a:pt x="49436" y="544852"/>
                </a:lnTo>
                <a:lnTo>
                  <a:pt x="75447" y="583362"/>
                </a:lnTo>
                <a:lnTo>
                  <a:pt x="106056" y="618139"/>
                </a:lnTo>
                <a:lnTo>
                  <a:pt x="140831" y="648749"/>
                </a:lnTo>
                <a:lnTo>
                  <a:pt x="179340" y="674762"/>
                </a:lnTo>
                <a:lnTo>
                  <a:pt x="221154" y="695745"/>
                </a:lnTo>
                <a:lnTo>
                  <a:pt x="265840" y="711268"/>
                </a:lnTo>
                <a:lnTo>
                  <a:pt x="312966" y="720898"/>
                </a:lnTo>
                <a:lnTo>
                  <a:pt x="362102" y="724204"/>
                </a:lnTo>
                <a:lnTo>
                  <a:pt x="411229" y="720898"/>
                </a:lnTo>
                <a:lnTo>
                  <a:pt x="458348" y="711268"/>
                </a:lnTo>
                <a:lnTo>
                  <a:pt x="503028" y="695745"/>
                </a:lnTo>
                <a:lnTo>
                  <a:pt x="544837" y="674762"/>
                </a:lnTo>
                <a:lnTo>
                  <a:pt x="583343" y="648749"/>
                </a:lnTo>
                <a:lnTo>
                  <a:pt x="618115" y="618139"/>
                </a:lnTo>
                <a:lnTo>
                  <a:pt x="648721" y="583362"/>
                </a:lnTo>
                <a:lnTo>
                  <a:pt x="674731" y="544852"/>
                </a:lnTo>
                <a:lnTo>
                  <a:pt x="695711" y="503039"/>
                </a:lnTo>
                <a:lnTo>
                  <a:pt x="711232" y="458355"/>
                </a:lnTo>
                <a:lnTo>
                  <a:pt x="720861" y="411232"/>
                </a:lnTo>
                <a:lnTo>
                  <a:pt x="724166" y="362102"/>
                </a:lnTo>
                <a:lnTo>
                  <a:pt x="720861" y="312977"/>
                </a:lnTo>
                <a:lnTo>
                  <a:pt x="711232" y="265857"/>
                </a:lnTo>
                <a:lnTo>
                  <a:pt x="695711" y="221175"/>
                </a:lnTo>
                <a:lnTo>
                  <a:pt x="674731" y="179363"/>
                </a:lnTo>
                <a:lnTo>
                  <a:pt x="648721" y="140852"/>
                </a:lnTo>
                <a:lnTo>
                  <a:pt x="618115" y="106075"/>
                </a:lnTo>
                <a:lnTo>
                  <a:pt x="583343" y="75463"/>
                </a:lnTo>
                <a:lnTo>
                  <a:pt x="544837" y="49448"/>
                </a:lnTo>
                <a:lnTo>
                  <a:pt x="503028" y="28462"/>
                </a:lnTo>
                <a:lnTo>
                  <a:pt x="458348" y="12937"/>
                </a:lnTo>
                <a:lnTo>
                  <a:pt x="411229" y="3306"/>
                </a:lnTo>
                <a:lnTo>
                  <a:pt x="362102" y="0"/>
                </a:lnTo>
                <a:close/>
              </a:path>
            </a:pathLst>
          </a:custGeom>
          <a:solidFill>
            <a:srgbClr val="FF008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62" name="Google Shape;362;p37"/>
          <p:cNvSpPr/>
          <p:nvPr/>
        </p:nvSpPr>
        <p:spPr>
          <a:xfrm>
            <a:off x="3997159" y="4215894"/>
            <a:ext cx="382192" cy="382192"/>
          </a:xfrm>
          <a:custGeom>
            <a:rect b="b" l="l" r="r" t="t"/>
            <a:pathLst>
              <a:path extrusionOk="0" h="724534" w="724534">
                <a:moveTo>
                  <a:pt x="362102" y="0"/>
                </a:moveTo>
                <a:lnTo>
                  <a:pt x="312966" y="3305"/>
                </a:lnTo>
                <a:lnTo>
                  <a:pt x="265840" y="12936"/>
                </a:lnTo>
                <a:lnTo>
                  <a:pt x="221154" y="28458"/>
                </a:lnTo>
                <a:lnTo>
                  <a:pt x="179340" y="49442"/>
                </a:lnTo>
                <a:lnTo>
                  <a:pt x="140831" y="75455"/>
                </a:lnTo>
                <a:lnTo>
                  <a:pt x="106056" y="106065"/>
                </a:lnTo>
                <a:lnTo>
                  <a:pt x="75447" y="140841"/>
                </a:lnTo>
                <a:lnTo>
                  <a:pt x="49436" y="179352"/>
                </a:lnTo>
                <a:lnTo>
                  <a:pt x="28455" y="221165"/>
                </a:lnTo>
                <a:lnTo>
                  <a:pt x="12934" y="265848"/>
                </a:lnTo>
                <a:lnTo>
                  <a:pt x="3305" y="312971"/>
                </a:lnTo>
                <a:lnTo>
                  <a:pt x="0" y="362102"/>
                </a:lnTo>
                <a:lnTo>
                  <a:pt x="3305" y="411228"/>
                </a:lnTo>
                <a:lnTo>
                  <a:pt x="12934" y="458345"/>
                </a:lnTo>
                <a:lnTo>
                  <a:pt x="28455" y="503022"/>
                </a:lnTo>
                <a:lnTo>
                  <a:pt x="49436" y="544827"/>
                </a:lnTo>
                <a:lnTo>
                  <a:pt x="75447" y="583328"/>
                </a:lnTo>
                <a:lnTo>
                  <a:pt x="106056" y="618096"/>
                </a:lnTo>
                <a:lnTo>
                  <a:pt x="140831" y="648698"/>
                </a:lnTo>
                <a:lnTo>
                  <a:pt x="179340" y="674703"/>
                </a:lnTo>
                <a:lnTo>
                  <a:pt x="221154" y="695679"/>
                </a:lnTo>
                <a:lnTo>
                  <a:pt x="265840" y="711197"/>
                </a:lnTo>
                <a:lnTo>
                  <a:pt x="312966" y="720823"/>
                </a:lnTo>
                <a:lnTo>
                  <a:pt x="362102" y="724128"/>
                </a:lnTo>
                <a:lnTo>
                  <a:pt x="411229" y="720823"/>
                </a:lnTo>
                <a:lnTo>
                  <a:pt x="458348" y="711197"/>
                </a:lnTo>
                <a:lnTo>
                  <a:pt x="503028" y="695679"/>
                </a:lnTo>
                <a:lnTo>
                  <a:pt x="544837" y="674703"/>
                </a:lnTo>
                <a:lnTo>
                  <a:pt x="583343" y="648698"/>
                </a:lnTo>
                <a:lnTo>
                  <a:pt x="618115" y="618096"/>
                </a:lnTo>
                <a:lnTo>
                  <a:pt x="648721" y="583328"/>
                </a:lnTo>
                <a:lnTo>
                  <a:pt x="674731" y="544827"/>
                </a:lnTo>
                <a:lnTo>
                  <a:pt x="695711" y="503022"/>
                </a:lnTo>
                <a:lnTo>
                  <a:pt x="711232" y="458345"/>
                </a:lnTo>
                <a:lnTo>
                  <a:pt x="720861" y="411228"/>
                </a:lnTo>
                <a:lnTo>
                  <a:pt x="724166" y="362102"/>
                </a:lnTo>
                <a:lnTo>
                  <a:pt x="720861" y="312971"/>
                </a:lnTo>
                <a:lnTo>
                  <a:pt x="711232" y="265848"/>
                </a:lnTo>
                <a:lnTo>
                  <a:pt x="695711" y="221165"/>
                </a:lnTo>
                <a:lnTo>
                  <a:pt x="674731" y="179352"/>
                </a:lnTo>
                <a:lnTo>
                  <a:pt x="648721" y="140841"/>
                </a:lnTo>
                <a:lnTo>
                  <a:pt x="618115" y="106065"/>
                </a:lnTo>
                <a:lnTo>
                  <a:pt x="583343" y="75455"/>
                </a:lnTo>
                <a:lnTo>
                  <a:pt x="544837" y="49442"/>
                </a:lnTo>
                <a:lnTo>
                  <a:pt x="503028" y="28458"/>
                </a:lnTo>
                <a:lnTo>
                  <a:pt x="458348" y="12936"/>
                </a:lnTo>
                <a:lnTo>
                  <a:pt x="411229" y="3305"/>
                </a:lnTo>
                <a:lnTo>
                  <a:pt x="362102" y="0"/>
                </a:lnTo>
                <a:close/>
              </a:path>
            </a:pathLst>
          </a:custGeom>
          <a:solidFill>
            <a:srgbClr val="4F35D3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grpSp>
        <p:nvGrpSpPr>
          <p:cNvPr id="363" name="Google Shape;363;p37"/>
          <p:cNvGrpSpPr/>
          <p:nvPr/>
        </p:nvGrpSpPr>
        <p:grpSpPr>
          <a:xfrm>
            <a:off x="4089476" y="2577571"/>
            <a:ext cx="200881" cy="159393"/>
            <a:chOff x="-62882850" y="1999375"/>
            <a:chExt cx="315850" cy="250500"/>
          </a:xfrm>
        </p:grpSpPr>
        <p:sp>
          <p:nvSpPr>
            <p:cNvPr id="364" name="Google Shape;364;p37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37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6" name="Google Shape;366;p37"/>
          <p:cNvGrpSpPr/>
          <p:nvPr/>
        </p:nvGrpSpPr>
        <p:grpSpPr>
          <a:xfrm>
            <a:off x="4105084" y="4305384"/>
            <a:ext cx="201882" cy="202932"/>
            <a:chOff x="-60254550" y="1938025"/>
            <a:chExt cx="317425" cy="318925"/>
          </a:xfrm>
        </p:grpSpPr>
        <p:sp>
          <p:nvSpPr>
            <p:cNvPr id="367" name="Google Shape;367;p37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37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37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37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" name="Google Shape;371;p37"/>
          <p:cNvGrpSpPr/>
          <p:nvPr/>
        </p:nvGrpSpPr>
        <p:grpSpPr>
          <a:xfrm>
            <a:off x="4089191" y="3715732"/>
            <a:ext cx="201389" cy="201739"/>
            <a:chOff x="-61784125" y="1931250"/>
            <a:chExt cx="316650" cy="317050"/>
          </a:xfrm>
        </p:grpSpPr>
        <p:sp>
          <p:nvSpPr>
            <p:cNvPr id="372" name="Google Shape;372;p37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37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37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37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6" name="Google Shape;376;p37"/>
          <p:cNvGrpSpPr/>
          <p:nvPr/>
        </p:nvGrpSpPr>
        <p:grpSpPr>
          <a:xfrm>
            <a:off x="4072587" y="3118511"/>
            <a:ext cx="229255" cy="225683"/>
            <a:chOff x="-64764500" y="2280550"/>
            <a:chExt cx="316650" cy="319800"/>
          </a:xfrm>
        </p:grpSpPr>
        <p:sp>
          <p:nvSpPr>
            <p:cNvPr id="377" name="Google Shape;377;p37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37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2" name="Shape 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" name="Google Shape;383;p38"/>
          <p:cNvSpPr txBox="1"/>
          <p:nvPr>
            <p:ph type="title"/>
          </p:nvPr>
        </p:nvSpPr>
        <p:spPr>
          <a:xfrm>
            <a:off x="783200" y="587575"/>
            <a:ext cx="3232200" cy="91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…</a:t>
            </a:r>
            <a:r>
              <a:rPr lang="en-US"/>
              <a:t> AND THE SAME GOES FOR </a:t>
            </a:r>
            <a:r>
              <a:rPr lang="en-US">
                <a:solidFill>
                  <a:srgbClr val="FF0080"/>
                </a:solidFill>
              </a:rPr>
              <a:t>TABLES</a:t>
            </a:r>
            <a:endParaRPr>
              <a:solidFill>
                <a:srgbClr val="FF0080"/>
              </a:solidFill>
            </a:endParaRPr>
          </a:p>
        </p:txBody>
      </p:sp>
      <p:graphicFrame>
        <p:nvGraphicFramePr>
          <p:cNvPr id="384" name="Google Shape;384;p38"/>
          <p:cNvGraphicFramePr/>
          <p:nvPr/>
        </p:nvGraphicFramePr>
        <p:xfrm>
          <a:off x="3681625" y="2217371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{28D35E5A-692C-41B4-9AB2-189D2D1574AB}</a:tableStyleId>
              </a:tblPr>
              <a:tblGrid>
                <a:gridCol w="882600"/>
                <a:gridCol w="1212625"/>
                <a:gridCol w="1146025"/>
                <a:gridCol w="1273850"/>
              </a:tblGrid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300" u="none" cap="none" strike="noStrike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MASS</a:t>
                      </a:r>
                      <a:endParaRPr sz="9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sz="8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116525" marB="0" marR="0" marL="0">
                    <a:solidFill>
                      <a:srgbClr val="72717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43180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DIAMETER</a:t>
                      </a:r>
                      <a:endParaRPr sz="9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431800" marR="0" rtl="0"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sz="8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116525" marB="0" marR="0" marL="0">
                    <a:solidFill>
                      <a:srgbClr val="72717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SURFACE GRAVITY</a:t>
                      </a:r>
                      <a:endParaRPr sz="9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sz="8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116525" marB="0" marR="0" marL="0">
                    <a:solidFill>
                      <a:srgbClr val="727176"/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MERCURY</a:t>
                      </a:r>
                      <a:endParaRPr sz="9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350" marB="0" marR="0" marL="0">
                    <a:solidFill>
                      <a:srgbClr val="85DA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11634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0,06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5DAE0">
                        <a:alpha val="498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5DAE0">
                        <a:alpha val="498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112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5DAE0">
                        <a:alpha val="49800"/>
                      </a:srgbClr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MARS</a:t>
                      </a:r>
                      <a:endParaRPr sz="9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350" marB="0" marR="0" marL="0">
                    <a:solidFill>
                      <a:srgbClr val="83E2C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5471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0,11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3E2CC">
                        <a:alpha val="498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0,53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3E2CC">
                        <a:alpha val="498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112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3E2CC">
                        <a:alpha val="49800"/>
                      </a:srgbClr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SATURN</a:t>
                      </a:r>
                      <a:endParaRPr sz="9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350" marB="0" marR="0" marL="0">
                    <a:solidFill>
                      <a:srgbClr val="4F35D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5471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95,2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4F35D3">
                        <a:alpha val="498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5373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9,4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4F35D3">
                        <a:alpha val="498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112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1,16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4F35D3">
                        <a:alpha val="49800"/>
                      </a:srgbClr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8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" name="Google Shape;389;p39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19250" y="1735175"/>
            <a:ext cx="4955525" cy="3063324"/>
          </a:xfrm>
          <a:prstGeom prst="rect">
            <a:avLst/>
          </a:prstGeom>
          <a:noFill/>
          <a:ln>
            <a:noFill/>
          </a:ln>
        </p:spPr>
      </p:pic>
      <p:sp>
        <p:nvSpPr>
          <p:cNvPr id="390" name="Google Shape;390;p39"/>
          <p:cNvSpPr txBox="1"/>
          <p:nvPr>
            <p:ph type="title"/>
          </p:nvPr>
        </p:nvSpPr>
        <p:spPr>
          <a:xfrm>
            <a:off x="4694176" y="587575"/>
            <a:ext cx="3673500" cy="1837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2600"/>
              <a:t>IF YOU WANT TO MODIFY </a:t>
            </a:r>
            <a:r>
              <a:rPr lang="en-US" sz="2600" u="sng">
                <a:solidFill>
                  <a:srgbClr val="FF0080"/>
                </a:solidFill>
              </a:rPr>
              <a:t>THIS GRAPH</a:t>
            </a:r>
            <a:r>
              <a:rPr lang="en-US" sz="2600"/>
              <a:t>, CLICK ON IT, FOLLOW THE LINK, CHANGE THE DATA AND REPLACE IT</a:t>
            </a:r>
            <a:endParaRPr sz="2600"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60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94" name="Shape 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" name="Google Shape;395;p40"/>
          <p:cNvSpPr txBox="1"/>
          <p:nvPr>
            <p:ph type="title"/>
          </p:nvPr>
        </p:nvSpPr>
        <p:spPr>
          <a:xfrm>
            <a:off x="783198" y="587566"/>
            <a:ext cx="7584600" cy="91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THIS IS A </a:t>
            </a:r>
            <a:r>
              <a:rPr lang="en-US">
                <a:solidFill>
                  <a:srgbClr val="FF0080"/>
                </a:solidFill>
              </a:rPr>
              <a:t>MAP</a:t>
            </a:r>
            <a:r>
              <a:rPr lang="en-US"/>
              <a:t>!</a:t>
            </a:r>
            <a:endParaRPr/>
          </a:p>
        </p:txBody>
      </p:sp>
      <p:grpSp>
        <p:nvGrpSpPr>
          <p:cNvPr id="396" name="Google Shape;396;p40"/>
          <p:cNvGrpSpPr/>
          <p:nvPr/>
        </p:nvGrpSpPr>
        <p:grpSpPr>
          <a:xfrm>
            <a:off x="4077363" y="1498379"/>
            <a:ext cx="3718129" cy="2259834"/>
            <a:chOff x="2373113" y="2124804"/>
            <a:chExt cx="3718129" cy="2259834"/>
          </a:xfrm>
        </p:grpSpPr>
        <p:grpSp>
          <p:nvGrpSpPr>
            <p:cNvPr id="397" name="Google Shape;397;p40"/>
            <p:cNvGrpSpPr/>
            <p:nvPr/>
          </p:nvGrpSpPr>
          <p:grpSpPr>
            <a:xfrm>
              <a:off x="2373113" y="2124804"/>
              <a:ext cx="3718129" cy="2259834"/>
              <a:chOff x="2529950" y="4155175"/>
              <a:chExt cx="1137425" cy="690975"/>
            </a:xfrm>
          </p:grpSpPr>
          <p:sp>
            <p:nvSpPr>
              <p:cNvPr id="398" name="Google Shape;398;p40"/>
              <p:cNvSpPr/>
              <p:nvPr/>
            </p:nvSpPr>
            <p:spPr>
              <a:xfrm>
                <a:off x="2798800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399" name="Google Shape;399;p40"/>
              <p:cNvSpPr/>
              <p:nvPr/>
            </p:nvSpPr>
            <p:spPr>
              <a:xfrm>
                <a:off x="2816650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00" name="Google Shape;400;p40"/>
              <p:cNvSpPr/>
              <p:nvPr/>
            </p:nvSpPr>
            <p:spPr>
              <a:xfrm>
                <a:off x="2834675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01" name="Google Shape;401;p40"/>
              <p:cNvSpPr/>
              <p:nvPr/>
            </p:nvSpPr>
            <p:spPr>
              <a:xfrm>
                <a:off x="2852525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02" name="Google Shape;402;p40"/>
              <p:cNvSpPr/>
              <p:nvPr/>
            </p:nvSpPr>
            <p:spPr>
              <a:xfrm>
                <a:off x="2870375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03" name="Google Shape;403;p40"/>
              <p:cNvSpPr/>
              <p:nvPr/>
            </p:nvSpPr>
            <p:spPr>
              <a:xfrm>
                <a:off x="2942150" y="41551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04" name="Google Shape;404;p40"/>
              <p:cNvSpPr/>
              <p:nvPr/>
            </p:nvSpPr>
            <p:spPr>
              <a:xfrm>
                <a:off x="2960000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05" name="Google Shape;405;p40"/>
              <p:cNvSpPr/>
              <p:nvPr/>
            </p:nvSpPr>
            <p:spPr>
              <a:xfrm>
                <a:off x="279880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06" name="Google Shape;406;p40"/>
              <p:cNvSpPr/>
              <p:nvPr/>
            </p:nvSpPr>
            <p:spPr>
              <a:xfrm>
                <a:off x="281665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07" name="Google Shape;407;p40"/>
              <p:cNvSpPr/>
              <p:nvPr/>
            </p:nvSpPr>
            <p:spPr>
              <a:xfrm>
                <a:off x="283467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08" name="Google Shape;408;p40"/>
              <p:cNvSpPr/>
              <p:nvPr/>
            </p:nvSpPr>
            <p:spPr>
              <a:xfrm>
                <a:off x="28525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09" name="Google Shape;409;p40"/>
              <p:cNvSpPr/>
              <p:nvPr/>
            </p:nvSpPr>
            <p:spPr>
              <a:xfrm>
                <a:off x="288840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10" name="Google Shape;410;p40"/>
              <p:cNvSpPr/>
              <p:nvPr/>
            </p:nvSpPr>
            <p:spPr>
              <a:xfrm>
                <a:off x="290625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11" name="Google Shape;411;p40"/>
              <p:cNvSpPr/>
              <p:nvPr/>
            </p:nvSpPr>
            <p:spPr>
              <a:xfrm>
                <a:off x="2924300" y="41732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12" name="Google Shape;412;p40"/>
              <p:cNvSpPr/>
              <p:nvPr/>
            </p:nvSpPr>
            <p:spPr>
              <a:xfrm>
                <a:off x="2942150" y="41732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13" name="Google Shape;413;p40"/>
              <p:cNvSpPr/>
              <p:nvPr/>
            </p:nvSpPr>
            <p:spPr>
              <a:xfrm>
                <a:off x="296000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14" name="Google Shape;414;p40"/>
              <p:cNvSpPr/>
              <p:nvPr/>
            </p:nvSpPr>
            <p:spPr>
              <a:xfrm>
                <a:off x="29780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15" name="Google Shape;415;p40"/>
              <p:cNvSpPr/>
              <p:nvPr/>
            </p:nvSpPr>
            <p:spPr>
              <a:xfrm>
                <a:off x="299587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16" name="Google Shape;416;p40"/>
              <p:cNvSpPr/>
              <p:nvPr/>
            </p:nvSpPr>
            <p:spPr>
              <a:xfrm>
                <a:off x="301390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17" name="Google Shape;417;p40"/>
              <p:cNvSpPr/>
              <p:nvPr/>
            </p:nvSpPr>
            <p:spPr>
              <a:xfrm>
                <a:off x="303175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18" name="Google Shape;418;p40"/>
              <p:cNvSpPr/>
              <p:nvPr/>
            </p:nvSpPr>
            <p:spPr>
              <a:xfrm>
                <a:off x="3085500" y="41732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19" name="Google Shape;419;p40"/>
              <p:cNvSpPr/>
              <p:nvPr/>
            </p:nvSpPr>
            <p:spPr>
              <a:xfrm>
                <a:off x="31035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20" name="Google Shape;420;p40"/>
              <p:cNvSpPr/>
              <p:nvPr/>
            </p:nvSpPr>
            <p:spPr>
              <a:xfrm>
                <a:off x="312137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21" name="Google Shape;421;p40"/>
              <p:cNvSpPr/>
              <p:nvPr/>
            </p:nvSpPr>
            <p:spPr>
              <a:xfrm>
                <a:off x="31392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22" name="Google Shape;422;p40"/>
              <p:cNvSpPr/>
              <p:nvPr/>
            </p:nvSpPr>
            <p:spPr>
              <a:xfrm>
                <a:off x="315725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23" name="Google Shape;423;p40"/>
              <p:cNvSpPr/>
              <p:nvPr/>
            </p:nvSpPr>
            <p:spPr>
              <a:xfrm>
                <a:off x="32288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24" name="Google Shape;424;p40"/>
              <p:cNvSpPr/>
              <p:nvPr/>
            </p:nvSpPr>
            <p:spPr>
              <a:xfrm>
                <a:off x="333647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25" name="Google Shape;425;p40"/>
              <p:cNvSpPr/>
              <p:nvPr/>
            </p:nvSpPr>
            <p:spPr>
              <a:xfrm>
                <a:off x="33543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26" name="Google Shape;426;p40"/>
              <p:cNvSpPr/>
              <p:nvPr/>
            </p:nvSpPr>
            <p:spPr>
              <a:xfrm>
                <a:off x="2745075" y="419107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27" name="Google Shape;427;p40"/>
              <p:cNvSpPr/>
              <p:nvPr/>
            </p:nvSpPr>
            <p:spPr>
              <a:xfrm>
                <a:off x="2798800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28" name="Google Shape;428;p40"/>
              <p:cNvSpPr/>
              <p:nvPr/>
            </p:nvSpPr>
            <p:spPr>
              <a:xfrm>
                <a:off x="2816650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9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29" name="Google Shape;429;p40"/>
              <p:cNvSpPr/>
              <p:nvPr/>
            </p:nvSpPr>
            <p:spPr>
              <a:xfrm>
                <a:off x="283467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30" name="Google Shape;430;p40"/>
              <p:cNvSpPr/>
              <p:nvPr/>
            </p:nvSpPr>
            <p:spPr>
              <a:xfrm>
                <a:off x="287037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9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31" name="Google Shape;431;p40"/>
              <p:cNvSpPr/>
              <p:nvPr/>
            </p:nvSpPr>
            <p:spPr>
              <a:xfrm>
                <a:off x="2888400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9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32" name="Google Shape;432;p40"/>
              <p:cNvSpPr/>
              <p:nvPr/>
            </p:nvSpPr>
            <p:spPr>
              <a:xfrm>
                <a:off x="2906250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9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9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33" name="Google Shape;433;p40"/>
              <p:cNvSpPr/>
              <p:nvPr/>
            </p:nvSpPr>
            <p:spPr>
              <a:xfrm>
                <a:off x="2924300" y="419107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34" name="Google Shape;434;p40"/>
              <p:cNvSpPr/>
              <p:nvPr/>
            </p:nvSpPr>
            <p:spPr>
              <a:xfrm>
                <a:off x="2942150" y="419107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35" name="Google Shape;435;p40"/>
              <p:cNvSpPr/>
              <p:nvPr/>
            </p:nvSpPr>
            <p:spPr>
              <a:xfrm>
                <a:off x="2960000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9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36" name="Google Shape;436;p40"/>
              <p:cNvSpPr/>
              <p:nvPr/>
            </p:nvSpPr>
            <p:spPr>
              <a:xfrm>
                <a:off x="297802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9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37" name="Google Shape;437;p40"/>
              <p:cNvSpPr/>
              <p:nvPr/>
            </p:nvSpPr>
            <p:spPr>
              <a:xfrm>
                <a:off x="299587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9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38" name="Google Shape;438;p40"/>
              <p:cNvSpPr/>
              <p:nvPr/>
            </p:nvSpPr>
            <p:spPr>
              <a:xfrm>
                <a:off x="310352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39" name="Google Shape;439;p40"/>
              <p:cNvSpPr/>
              <p:nvPr/>
            </p:nvSpPr>
            <p:spPr>
              <a:xfrm>
                <a:off x="312137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40" name="Google Shape;440;p40"/>
              <p:cNvSpPr/>
              <p:nvPr/>
            </p:nvSpPr>
            <p:spPr>
              <a:xfrm>
                <a:off x="269115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41" name="Google Shape;441;p40"/>
              <p:cNvSpPr/>
              <p:nvPr/>
            </p:nvSpPr>
            <p:spPr>
              <a:xfrm>
                <a:off x="270917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42" name="Google Shape;442;p40"/>
              <p:cNvSpPr/>
              <p:nvPr/>
            </p:nvSpPr>
            <p:spPr>
              <a:xfrm>
                <a:off x="272702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43" name="Google Shape;443;p40"/>
              <p:cNvSpPr/>
              <p:nvPr/>
            </p:nvSpPr>
            <p:spPr>
              <a:xfrm>
                <a:off x="274507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44" name="Google Shape;444;p40"/>
              <p:cNvSpPr/>
              <p:nvPr/>
            </p:nvSpPr>
            <p:spPr>
              <a:xfrm>
                <a:off x="276292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45" name="Google Shape;445;p40"/>
              <p:cNvSpPr/>
              <p:nvPr/>
            </p:nvSpPr>
            <p:spPr>
              <a:xfrm>
                <a:off x="279880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46" name="Google Shape;446;p40"/>
              <p:cNvSpPr/>
              <p:nvPr/>
            </p:nvSpPr>
            <p:spPr>
              <a:xfrm>
                <a:off x="281665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47" name="Google Shape;447;p40"/>
              <p:cNvSpPr/>
              <p:nvPr/>
            </p:nvSpPr>
            <p:spPr>
              <a:xfrm>
                <a:off x="288840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48" name="Google Shape;448;p40"/>
              <p:cNvSpPr/>
              <p:nvPr/>
            </p:nvSpPr>
            <p:spPr>
              <a:xfrm>
                <a:off x="290625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49" name="Google Shape;449;p40"/>
              <p:cNvSpPr/>
              <p:nvPr/>
            </p:nvSpPr>
            <p:spPr>
              <a:xfrm>
                <a:off x="2924300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50" name="Google Shape;450;p40"/>
              <p:cNvSpPr/>
              <p:nvPr/>
            </p:nvSpPr>
            <p:spPr>
              <a:xfrm>
                <a:off x="2942150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51" name="Google Shape;451;p40"/>
              <p:cNvSpPr/>
              <p:nvPr/>
            </p:nvSpPr>
            <p:spPr>
              <a:xfrm>
                <a:off x="296000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52" name="Google Shape;452;p40"/>
              <p:cNvSpPr/>
              <p:nvPr/>
            </p:nvSpPr>
            <p:spPr>
              <a:xfrm>
                <a:off x="297802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53" name="Google Shape;453;p40"/>
              <p:cNvSpPr/>
              <p:nvPr/>
            </p:nvSpPr>
            <p:spPr>
              <a:xfrm>
                <a:off x="299587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54" name="Google Shape;454;p40"/>
              <p:cNvSpPr/>
              <p:nvPr/>
            </p:nvSpPr>
            <p:spPr>
              <a:xfrm>
                <a:off x="322882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55" name="Google Shape;455;p40"/>
              <p:cNvSpPr/>
              <p:nvPr/>
            </p:nvSpPr>
            <p:spPr>
              <a:xfrm>
                <a:off x="324687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56" name="Google Shape;456;p40"/>
              <p:cNvSpPr/>
              <p:nvPr/>
            </p:nvSpPr>
            <p:spPr>
              <a:xfrm>
                <a:off x="326472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57" name="Google Shape;457;p40"/>
              <p:cNvSpPr/>
              <p:nvPr/>
            </p:nvSpPr>
            <p:spPr>
              <a:xfrm>
                <a:off x="328275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58" name="Google Shape;458;p40"/>
              <p:cNvSpPr/>
              <p:nvPr/>
            </p:nvSpPr>
            <p:spPr>
              <a:xfrm>
                <a:off x="330060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59" name="Google Shape;459;p40"/>
              <p:cNvSpPr/>
              <p:nvPr/>
            </p:nvSpPr>
            <p:spPr>
              <a:xfrm>
                <a:off x="331845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60" name="Google Shape;460;p40"/>
              <p:cNvSpPr/>
              <p:nvPr/>
            </p:nvSpPr>
            <p:spPr>
              <a:xfrm>
                <a:off x="333647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61" name="Google Shape;461;p40"/>
              <p:cNvSpPr/>
              <p:nvPr/>
            </p:nvSpPr>
            <p:spPr>
              <a:xfrm>
                <a:off x="335432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62" name="Google Shape;462;p40"/>
              <p:cNvSpPr/>
              <p:nvPr/>
            </p:nvSpPr>
            <p:spPr>
              <a:xfrm>
                <a:off x="337237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3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63" name="Google Shape;463;p40"/>
              <p:cNvSpPr/>
              <p:nvPr/>
            </p:nvSpPr>
            <p:spPr>
              <a:xfrm>
                <a:off x="339022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64" name="Google Shape;464;p40"/>
              <p:cNvSpPr/>
              <p:nvPr/>
            </p:nvSpPr>
            <p:spPr>
              <a:xfrm>
                <a:off x="346197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65" name="Google Shape;465;p40"/>
              <p:cNvSpPr/>
              <p:nvPr/>
            </p:nvSpPr>
            <p:spPr>
              <a:xfrm>
                <a:off x="347982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66" name="Google Shape;466;p40"/>
              <p:cNvSpPr/>
              <p:nvPr/>
            </p:nvSpPr>
            <p:spPr>
              <a:xfrm>
                <a:off x="26911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67" name="Google Shape;467;p40"/>
              <p:cNvSpPr/>
              <p:nvPr/>
            </p:nvSpPr>
            <p:spPr>
              <a:xfrm>
                <a:off x="27091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68" name="Google Shape;468;p40"/>
              <p:cNvSpPr/>
              <p:nvPr/>
            </p:nvSpPr>
            <p:spPr>
              <a:xfrm>
                <a:off x="272702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69" name="Google Shape;469;p40"/>
              <p:cNvSpPr/>
              <p:nvPr/>
            </p:nvSpPr>
            <p:spPr>
              <a:xfrm>
                <a:off x="274507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70" name="Google Shape;470;p40"/>
              <p:cNvSpPr/>
              <p:nvPr/>
            </p:nvSpPr>
            <p:spPr>
              <a:xfrm>
                <a:off x="276292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71" name="Google Shape;471;p40"/>
              <p:cNvSpPr/>
              <p:nvPr/>
            </p:nvSpPr>
            <p:spPr>
              <a:xfrm>
                <a:off x="27988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72" name="Google Shape;472;p40"/>
              <p:cNvSpPr/>
              <p:nvPr/>
            </p:nvSpPr>
            <p:spPr>
              <a:xfrm>
                <a:off x="28166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73" name="Google Shape;473;p40"/>
              <p:cNvSpPr/>
              <p:nvPr/>
            </p:nvSpPr>
            <p:spPr>
              <a:xfrm>
                <a:off x="28346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74" name="Google Shape;474;p40"/>
              <p:cNvSpPr/>
              <p:nvPr/>
            </p:nvSpPr>
            <p:spPr>
              <a:xfrm>
                <a:off x="28884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75" name="Google Shape;475;p40"/>
              <p:cNvSpPr/>
              <p:nvPr/>
            </p:nvSpPr>
            <p:spPr>
              <a:xfrm>
                <a:off x="29062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76" name="Google Shape;476;p40"/>
              <p:cNvSpPr/>
              <p:nvPr/>
            </p:nvSpPr>
            <p:spPr>
              <a:xfrm>
                <a:off x="2924300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77" name="Google Shape;477;p40"/>
              <p:cNvSpPr/>
              <p:nvPr/>
            </p:nvSpPr>
            <p:spPr>
              <a:xfrm>
                <a:off x="2942150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78" name="Google Shape;478;p40"/>
              <p:cNvSpPr/>
              <p:nvPr/>
            </p:nvSpPr>
            <p:spPr>
              <a:xfrm>
                <a:off x="29600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79" name="Google Shape;479;p40"/>
              <p:cNvSpPr/>
              <p:nvPr/>
            </p:nvSpPr>
            <p:spPr>
              <a:xfrm>
                <a:off x="29958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80" name="Google Shape;480;p40"/>
              <p:cNvSpPr/>
              <p:nvPr/>
            </p:nvSpPr>
            <p:spPr>
              <a:xfrm>
                <a:off x="322882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81" name="Google Shape;481;p40"/>
              <p:cNvSpPr/>
              <p:nvPr/>
            </p:nvSpPr>
            <p:spPr>
              <a:xfrm>
                <a:off x="324687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82" name="Google Shape;482;p40"/>
              <p:cNvSpPr/>
              <p:nvPr/>
            </p:nvSpPr>
            <p:spPr>
              <a:xfrm>
                <a:off x="326472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83" name="Google Shape;483;p40"/>
              <p:cNvSpPr/>
              <p:nvPr/>
            </p:nvSpPr>
            <p:spPr>
              <a:xfrm>
                <a:off x="32827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84" name="Google Shape;484;p40"/>
              <p:cNvSpPr/>
              <p:nvPr/>
            </p:nvSpPr>
            <p:spPr>
              <a:xfrm>
                <a:off x="33006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85" name="Google Shape;485;p40"/>
              <p:cNvSpPr/>
              <p:nvPr/>
            </p:nvSpPr>
            <p:spPr>
              <a:xfrm>
                <a:off x="33184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86" name="Google Shape;486;p40"/>
              <p:cNvSpPr/>
              <p:nvPr/>
            </p:nvSpPr>
            <p:spPr>
              <a:xfrm>
                <a:off x="33364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87" name="Google Shape;487;p40"/>
              <p:cNvSpPr/>
              <p:nvPr/>
            </p:nvSpPr>
            <p:spPr>
              <a:xfrm>
                <a:off x="335432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88" name="Google Shape;488;p40"/>
              <p:cNvSpPr/>
              <p:nvPr/>
            </p:nvSpPr>
            <p:spPr>
              <a:xfrm>
                <a:off x="337237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2" y="332"/>
                      <a:pt x="332" y="253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89" name="Google Shape;489;p40"/>
              <p:cNvSpPr/>
              <p:nvPr/>
            </p:nvSpPr>
            <p:spPr>
              <a:xfrm>
                <a:off x="339022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90" name="Google Shape;490;p40"/>
              <p:cNvSpPr/>
              <p:nvPr/>
            </p:nvSpPr>
            <p:spPr>
              <a:xfrm>
                <a:off x="340807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91" name="Google Shape;491;p40"/>
              <p:cNvSpPr/>
              <p:nvPr/>
            </p:nvSpPr>
            <p:spPr>
              <a:xfrm>
                <a:off x="34261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92" name="Google Shape;492;p40"/>
              <p:cNvSpPr/>
              <p:nvPr/>
            </p:nvSpPr>
            <p:spPr>
              <a:xfrm>
                <a:off x="34439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93" name="Google Shape;493;p40"/>
              <p:cNvSpPr/>
              <p:nvPr/>
            </p:nvSpPr>
            <p:spPr>
              <a:xfrm>
                <a:off x="34619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94" name="Google Shape;494;p40"/>
              <p:cNvSpPr/>
              <p:nvPr/>
            </p:nvSpPr>
            <p:spPr>
              <a:xfrm>
                <a:off x="347982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95" name="Google Shape;495;p40"/>
              <p:cNvSpPr/>
              <p:nvPr/>
            </p:nvSpPr>
            <p:spPr>
              <a:xfrm>
                <a:off x="34976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96" name="Google Shape;496;p40"/>
              <p:cNvSpPr/>
              <p:nvPr/>
            </p:nvSpPr>
            <p:spPr>
              <a:xfrm>
                <a:off x="35157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97" name="Google Shape;497;p40"/>
              <p:cNvSpPr/>
              <p:nvPr/>
            </p:nvSpPr>
            <p:spPr>
              <a:xfrm>
                <a:off x="25658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98" name="Google Shape;498;p40"/>
              <p:cNvSpPr/>
              <p:nvPr/>
            </p:nvSpPr>
            <p:spPr>
              <a:xfrm>
                <a:off x="25836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499" name="Google Shape;499;p40"/>
              <p:cNvSpPr/>
              <p:nvPr/>
            </p:nvSpPr>
            <p:spPr>
              <a:xfrm>
                <a:off x="260155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00" name="Google Shape;500;p40"/>
              <p:cNvSpPr/>
              <p:nvPr/>
            </p:nvSpPr>
            <p:spPr>
              <a:xfrm>
                <a:off x="26195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01" name="Google Shape;501;p40"/>
              <p:cNvSpPr/>
              <p:nvPr/>
            </p:nvSpPr>
            <p:spPr>
              <a:xfrm>
                <a:off x="26374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02" name="Google Shape;502;p40"/>
              <p:cNvSpPr/>
              <p:nvPr/>
            </p:nvSpPr>
            <p:spPr>
              <a:xfrm>
                <a:off x="26554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03" name="Google Shape;503;p40"/>
              <p:cNvSpPr/>
              <p:nvPr/>
            </p:nvSpPr>
            <p:spPr>
              <a:xfrm>
                <a:off x="26733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04" name="Google Shape;504;p40"/>
              <p:cNvSpPr/>
              <p:nvPr/>
            </p:nvSpPr>
            <p:spPr>
              <a:xfrm>
                <a:off x="27270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05" name="Google Shape;505;p40"/>
              <p:cNvSpPr/>
              <p:nvPr/>
            </p:nvSpPr>
            <p:spPr>
              <a:xfrm>
                <a:off x="274507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06" name="Google Shape;506;p40"/>
              <p:cNvSpPr/>
              <p:nvPr/>
            </p:nvSpPr>
            <p:spPr>
              <a:xfrm>
                <a:off x="278077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07" name="Google Shape;507;p40"/>
              <p:cNvSpPr/>
              <p:nvPr/>
            </p:nvSpPr>
            <p:spPr>
              <a:xfrm>
                <a:off x="27988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08" name="Google Shape;508;p40"/>
              <p:cNvSpPr/>
              <p:nvPr/>
            </p:nvSpPr>
            <p:spPr>
              <a:xfrm>
                <a:off x="28346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09" name="Google Shape;509;p40"/>
              <p:cNvSpPr/>
              <p:nvPr/>
            </p:nvSpPr>
            <p:spPr>
              <a:xfrm>
                <a:off x="28525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10" name="Google Shape;510;p40"/>
              <p:cNvSpPr/>
              <p:nvPr/>
            </p:nvSpPr>
            <p:spPr>
              <a:xfrm>
                <a:off x="29062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11" name="Google Shape;511;p40"/>
              <p:cNvSpPr/>
              <p:nvPr/>
            </p:nvSpPr>
            <p:spPr>
              <a:xfrm>
                <a:off x="292430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12" name="Google Shape;512;p40"/>
              <p:cNvSpPr/>
              <p:nvPr/>
            </p:nvSpPr>
            <p:spPr>
              <a:xfrm>
                <a:off x="294215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13" name="Google Shape;513;p40"/>
              <p:cNvSpPr/>
              <p:nvPr/>
            </p:nvSpPr>
            <p:spPr>
              <a:xfrm>
                <a:off x="29600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14" name="Google Shape;514;p40"/>
              <p:cNvSpPr/>
              <p:nvPr/>
            </p:nvSpPr>
            <p:spPr>
              <a:xfrm>
                <a:off x="29780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15" name="Google Shape;515;p40"/>
              <p:cNvSpPr/>
              <p:nvPr/>
            </p:nvSpPr>
            <p:spPr>
              <a:xfrm>
                <a:off x="31213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16" name="Google Shape;516;p40"/>
              <p:cNvSpPr/>
              <p:nvPr/>
            </p:nvSpPr>
            <p:spPr>
              <a:xfrm>
                <a:off x="31392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17" name="Google Shape;517;p40"/>
              <p:cNvSpPr/>
              <p:nvPr/>
            </p:nvSpPr>
            <p:spPr>
              <a:xfrm>
                <a:off x="31572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18" name="Google Shape;518;p40"/>
              <p:cNvSpPr/>
              <p:nvPr/>
            </p:nvSpPr>
            <p:spPr>
              <a:xfrm>
                <a:off x="31751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19" name="Google Shape;519;p40"/>
              <p:cNvSpPr/>
              <p:nvPr/>
            </p:nvSpPr>
            <p:spPr>
              <a:xfrm>
                <a:off x="31931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20" name="Google Shape;520;p40"/>
              <p:cNvSpPr/>
              <p:nvPr/>
            </p:nvSpPr>
            <p:spPr>
              <a:xfrm>
                <a:off x="32109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21" name="Google Shape;521;p40"/>
              <p:cNvSpPr/>
              <p:nvPr/>
            </p:nvSpPr>
            <p:spPr>
              <a:xfrm>
                <a:off x="32288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22" name="Google Shape;522;p40"/>
              <p:cNvSpPr/>
              <p:nvPr/>
            </p:nvSpPr>
            <p:spPr>
              <a:xfrm>
                <a:off x="324687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23" name="Google Shape;523;p40"/>
              <p:cNvSpPr/>
              <p:nvPr/>
            </p:nvSpPr>
            <p:spPr>
              <a:xfrm>
                <a:off x="326472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24" name="Google Shape;524;p40"/>
              <p:cNvSpPr/>
              <p:nvPr/>
            </p:nvSpPr>
            <p:spPr>
              <a:xfrm>
                <a:off x="32827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25" name="Google Shape;525;p40"/>
              <p:cNvSpPr/>
              <p:nvPr/>
            </p:nvSpPr>
            <p:spPr>
              <a:xfrm>
                <a:off x="33006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26" name="Google Shape;526;p40"/>
              <p:cNvSpPr/>
              <p:nvPr/>
            </p:nvSpPr>
            <p:spPr>
              <a:xfrm>
                <a:off x="33184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27" name="Google Shape;527;p40"/>
              <p:cNvSpPr/>
              <p:nvPr/>
            </p:nvSpPr>
            <p:spPr>
              <a:xfrm>
                <a:off x="33364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28" name="Google Shape;528;p40"/>
              <p:cNvSpPr/>
              <p:nvPr/>
            </p:nvSpPr>
            <p:spPr>
              <a:xfrm>
                <a:off x="33543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29" name="Google Shape;529;p40"/>
              <p:cNvSpPr/>
              <p:nvPr/>
            </p:nvSpPr>
            <p:spPr>
              <a:xfrm>
                <a:off x="337237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30" name="Google Shape;530;p40"/>
              <p:cNvSpPr/>
              <p:nvPr/>
            </p:nvSpPr>
            <p:spPr>
              <a:xfrm>
                <a:off x="339022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31" name="Google Shape;531;p40"/>
              <p:cNvSpPr/>
              <p:nvPr/>
            </p:nvSpPr>
            <p:spPr>
              <a:xfrm>
                <a:off x="340807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32" name="Google Shape;532;p40"/>
              <p:cNvSpPr/>
              <p:nvPr/>
            </p:nvSpPr>
            <p:spPr>
              <a:xfrm>
                <a:off x="34261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33" name="Google Shape;533;p40"/>
              <p:cNvSpPr/>
              <p:nvPr/>
            </p:nvSpPr>
            <p:spPr>
              <a:xfrm>
                <a:off x="34439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34" name="Google Shape;534;p40"/>
              <p:cNvSpPr/>
              <p:nvPr/>
            </p:nvSpPr>
            <p:spPr>
              <a:xfrm>
                <a:off x="34619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35" name="Google Shape;535;p40"/>
              <p:cNvSpPr/>
              <p:nvPr/>
            </p:nvSpPr>
            <p:spPr>
              <a:xfrm>
                <a:off x="34798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36" name="Google Shape;536;p40"/>
              <p:cNvSpPr/>
              <p:nvPr/>
            </p:nvSpPr>
            <p:spPr>
              <a:xfrm>
                <a:off x="34976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37" name="Google Shape;537;p40"/>
              <p:cNvSpPr/>
              <p:nvPr/>
            </p:nvSpPr>
            <p:spPr>
              <a:xfrm>
                <a:off x="35157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38" name="Google Shape;538;p40"/>
              <p:cNvSpPr/>
              <p:nvPr/>
            </p:nvSpPr>
            <p:spPr>
              <a:xfrm>
                <a:off x="35335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39" name="Google Shape;539;p40"/>
              <p:cNvSpPr/>
              <p:nvPr/>
            </p:nvSpPr>
            <p:spPr>
              <a:xfrm>
                <a:off x="355160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40" name="Google Shape;540;p40"/>
              <p:cNvSpPr/>
              <p:nvPr/>
            </p:nvSpPr>
            <p:spPr>
              <a:xfrm>
                <a:off x="356945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41" name="Google Shape;541;p40"/>
              <p:cNvSpPr/>
              <p:nvPr/>
            </p:nvSpPr>
            <p:spPr>
              <a:xfrm>
                <a:off x="358730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42" name="Google Shape;542;p40"/>
              <p:cNvSpPr/>
              <p:nvPr/>
            </p:nvSpPr>
            <p:spPr>
              <a:xfrm>
                <a:off x="36053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43" name="Google Shape;543;p40"/>
              <p:cNvSpPr/>
              <p:nvPr/>
            </p:nvSpPr>
            <p:spPr>
              <a:xfrm>
                <a:off x="25478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44" name="Google Shape;544;p40"/>
              <p:cNvSpPr/>
              <p:nvPr/>
            </p:nvSpPr>
            <p:spPr>
              <a:xfrm>
                <a:off x="25658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45" name="Google Shape;545;p40"/>
              <p:cNvSpPr/>
              <p:nvPr/>
            </p:nvSpPr>
            <p:spPr>
              <a:xfrm>
                <a:off x="25836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46" name="Google Shape;546;p40"/>
              <p:cNvSpPr/>
              <p:nvPr/>
            </p:nvSpPr>
            <p:spPr>
              <a:xfrm>
                <a:off x="260155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47" name="Google Shape;547;p40"/>
              <p:cNvSpPr/>
              <p:nvPr/>
            </p:nvSpPr>
            <p:spPr>
              <a:xfrm>
                <a:off x="26195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48" name="Google Shape;548;p40"/>
              <p:cNvSpPr/>
              <p:nvPr/>
            </p:nvSpPr>
            <p:spPr>
              <a:xfrm>
                <a:off x="26374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49" name="Google Shape;549;p40"/>
              <p:cNvSpPr/>
              <p:nvPr/>
            </p:nvSpPr>
            <p:spPr>
              <a:xfrm>
                <a:off x="26554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50" name="Google Shape;550;p40"/>
              <p:cNvSpPr/>
              <p:nvPr/>
            </p:nvSpPr>
            <p:spPr>
              <a:xfrm>
                <a:off x="26733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51" name="Google Shape;551;p40"/>
              <p:cNvSpPr/>
              <p:nvPr/>
            </p:nvSpPr>
            <p:spPr>
              <a:xfrm>
                <a:off x="26911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52" name="Google Shape;552;p40"/>
              <p:cNvSpPr/>
              <p:nvPr/>
            </p:nvSpPr>
            <p:spPr>
              <a:xfrm>
                <a:off x="27091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53" name="Google Shape;553;p40"/>
              <p:cNvSpPr/>
              <p:nvPr/>
            </p:nvSpPr>
            <p:spPr>
              <a:xfrm>
                <a:off x="27270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54" name="Google Shape;554;p40"/>
              <p:cNvSpPr/>
              <p:nvPr/>
            </p:nvSpPr>
            <p:spPr>
              <a:xfrm>
                <a:off x="274507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55" name="Google Shape;555;p40"/>
              <p:cNvSpPr/>
              <p:nvPr/>
            </p:nvSpPr>
            <p:spPr>
              <a:xfrm>
                <a:off x="276292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56" name="Google Shape;556;p40"/>
              <p:cNvSpPr/>
              <p:nvPr/>
            </p:nvSpPr>
            <p:spPr>
              <a:xfrm>
                <a:off x="278077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57" name="Google Shape;557;p40"/>
              <p:cNvSpPr/>
              <p:nvPr/>
            </p:nvSpPr>
            <p:spPr>
              <a:xfrm>
                <a:off x="27988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58" name="Google Shape;558;p40"/>
              <p:cNvSpPr/>
              <p:nvPr/>
            </p:nvSpPr>
            <p:spPr>
              <a:xfrm>
                <a:off x="28346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59" name="Google Shape;559;p40"/>
              <p:cNvSpPr/>
              <p:nvPr/>
            </p:nvSpPr>
            <p:spPr>
              <a:xfrm>
                <a:off x="28525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60" name="Google Shape;560;p40"/>
              <p:cNvSpPr/>
              <p:nvPr/>
            </p:nvSpPr>
            <p:spPr>
              <a:xfrm>
                <a:off x="28703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61" name="Google Shape;561;p40"/>
              <p:cNvSpPr/>
              <p:nvPr/>
            </p:nvSpPr>
            <p:spPr>
              <a:xfrm>
                <a:off x="29062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62" name="Google Shape;562;p40"/>
              <p:cNvSpPr/>
              <p:nvPr/>
            </p:nvSpPr>
            <p:spPr>
              <a:xfrm>
                <a:off x="292430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63" name="Google Shape;563;p40"/>
              <p:cNvSpPr/>
              <p:nvPr/>
            </p:nvSpPr>
            <p:spPr>
              <a:xfrm>
                <a:off x="294215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64" name="Google Shape;564;p40"/>
              <p:cNvSpPr/>
              <p:nvPr/>
            </p:nvSpPr>
            <p:spPr>
              <a:xfrm>
                <a:off x="29958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65" name="Google Shape;565;p40"/>
              <p:cNvSpPr/>
              <p:nvPr/>
            </p:nvSpPr>
            <p:spPr>
              <a:xfrm>
                <a:off x="30139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66" name="Google Shape;566;p40"/>
              <p:cNvSpPr/>
              <p:nvPr/>
            </p:nvSpPr>
            <p:spPr>
              <a:xfrm>
                <a:off x="31035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67" name="Google Shape;567;p40"/>
              <p:cNvSpPr/>
              <p:nvPr/>
            </p:nvSpPr>
            <p:spPr>
              <a:xfrm>
                <a:off x="31213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68" name="Google Shape;568;p40"/>
              <p:cNvSpPr/>
              <p:nvPr/>
            </p:nvSpPr>
            <p:spPr>
              <a:xfrm>
                <a:off x="31392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69" name="Google Shape;569;p40"/>
              <p:cNvSpPr/>
              <p:nvPr/>
            </p:nvSpPr>
            <p:spPr>
              <a:xfrm>
                <a:off x="31572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70" name="Google Shape;570;p40"/>
              <p:cNvSpPr/>
              <p:nvPr/>
            </p:nvSpPr>
            <p:spPr>
              <a:xfrm>
                <a:off x="31931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71" name="Google Shape;571;p40"/>
              <p:cNvSpPr/>
              <p:nvPr/>
            </p:nvSpPr>
            <p:spPr>
              <a:xfrm>
                <a:off x="32109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72" name="Google Shape;572;p40"/>
              <p:cNvSpPr/>
              <p:nvPr/>
            </p:nvSpPr>
            <p:spPr>
              <a:xfrm>
                <a:off x="32288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73" name="Google Shape;573;p40"/>
              <p:cNvSpPr/>
              <p:nvPr/>
            </p:nvSpPr>
            <p:spPr>
              <a:xfrm>
                <a:off x="324687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74" name="Google Shape;574;p40"/>
              <p:cNvSpPr/>
              <p:nvPr/>
            </p:nvSpPr>
            <p:spPr>
              <a:xfrm>
                <a:off x="326472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75" name="Google Shape;575;p40"/>
              <p:cNvSpPr/>
              <p:nvPr/>
            </p:nvSpPr>
            <p:spPr>
              <a:xfrm>
                <a:off x="32827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76" name="Google Shape;576;p40"/>
              <p:cNvSpPr/>
              <p:nvPr/>
            </p:nvSpPr>
            <p:spPr>
              <a:xfrm>
                <a:off x="33006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77" name="Google Shape;577;p40"/>
              <p:cNvSpPr/>
              <p:nvPr/>
            </p:nvSpPr>
            <p:spPr>
              <a:xfrm>
                <a:off x="33184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78" name="Google Shape;578;p40"/>
              <p:cNvSpPr/>
              <p:nvPr/>
            </p:nvSpPr>
            <p:spPr>
              <a:xfrm>
                <a:off x="33364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79" name="Google Shape;579;p40"/>
              <p:cNvSpPr/>
              <p:nvPr/>
            </p:nvSpPr>
            <p:spPr>
              <a:xfrm>
                <a:off x="33543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80" name="Google Shape;580;p40"/>
              <p:cNvSpPr/>
              <p:nvPr/>
            </p:nvSpPr>
            <p:spPr>
              <a:xfrm>
                <a:off x="337237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2" y="333"/>
                      <a:pt x="332" y="261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81" name="Google Shape;581;p40"/>
              <p:cNvSpPr/>
              <p:nvPr/>
            </p:nvSpPr>
            <p:spPr>
              <a:xfrm>
                <a:off x="339022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82" name="Google Shape;582;p40"/>
              <p:cNvSpPr/>
              <p:nvPr/>
            </p:nvSpPr>
            <p:spPr>
              <a:xfrm>
                <a:off x="340807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83" name="Google Shape;583;p40"/>
              <p:cNvSpPr/>
              <p:nvPr/>
            </p:nvSpPr>
            <p:spPr>
              <a:xfrm>
                <a:off x="34261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84" name="Google Shape;584;p40"/>
              <p:cNvSpPr/>
              <p:nvPr/>
            </p:nvSpPr>
            <p:spPr>
              <a:xfrm>
                <a:off x="34439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85" name="Google Shape;585;p40"/>
              <p:cNvSpPr/>
              <p:nvPr/>
            </p:nvSpPr>
            <p:spPr>
              <a:xfrm>
                <a:off x="34619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86" name="Google Shape;586;p40"/>
              <p:cNvSpPr/>
              <p:nvPr/>
            </p:nvSpPr>
            <p:spPr>
              <a:xfrm>
                <a:off x="34798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87" name="Google Shape;587;p40"/>
              <p:cNvSpPr/>
              <p:nvPr/>
            </p:nvSpPr>
            <p:spPr>
              <a:xfrm>
                <a:off x="34976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88" name="Google Shape;588;p40"/>
              <p:cNvSpPr/>
              <p:nvPr/>
            </p:nvSpPr>
            <p:spPr>
              <a:xfrm>
                <a:off x="35157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89" name="Google Shape;589;p40"/>
              <p:cNvSpPr/>
              <p:nvPr/>
            </p:nvSpPr>
            <p:spPr>
              <a:xfrm>
                <a:off x="35335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90" name="Google Shape;590;p40"/>
              <p:cNvSpPr/>
              <p:nvPr/>
            </p:nvSpPr>
            <p:spPr>
              <a:xfrm>
                <a:off x="355160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91" name="Google Shape;591;p40"/>
              <p:cNvSpPr/>
              <p:nvPr/>
            </p:nvSpPr>
            <p:spPr>
              <a:xfrm>
                <a:off x="356945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92" name="Google Shape;592;p40"/>
              <p:cNvSpPr/>
              <p:nvPr/>
            </p:nvSpPr>
            <p:spPr>
              <a:xfrm>
                <a:off x="358730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93" name="Google Shape;593;p40"/>
              <p:cNvSpPr/>
              <p:nvPr/>
            </p:nvSpPr>
            <p:spPr>
              <a:xfrm>
                <a:off x="36053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94" name="Google Shape;594;p40"/>
              <p:cNvSpPr/>
              <p:nvPr/>
            </p:nvSpPr>
            <p:spPr>
              <a:xfrm>
                <a:off x="36231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95" name="Google Shape;595;p40"/>
              <p:cNvSpPr/>
              <p:nvPr/>
            </p:nvSpPr>
            <p:spPr>
              <a:xfrm>
                <a:off x="36412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96" name="Google Shape;596;p40"/>
              <p:cNvSpPr/>
              <p:nvPr/>
            </p:nvSpPr>
            <p:spPr>
              <a:xfrm>
                <a:off x="25658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97" name="Google Shape;597;p40"/>
              <p:cNvSpPr/>
              <p:nvPr/>
            </p:nvSpPr>
            <p:spPr>
              <a:xfrm>
                <a:off x="25836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98" name="Google Shape;598;p40"/>
              <p:cNvSpPr/>
              <p:nvPr/>
            </p:nvSpPr>
            <p:spPr>
              <a:xfrm>
                <a:off x="260155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599" name="Google Shape;599;p40"/>
              <p:cNvSpPr/>
              <p:nvPr/>
            </p:nvSpPr>
            <p:spPr>
              <a:xfrm>
                <a:off x="26195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00" name="Google Shape;600;p40"/>
              <p:cNvSpPr/>
              <p:nvPr/>
            </p:nvSpPr>
            <p:spPr>
              <a:xfrm>
                <a:off x="26374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01" name="Google Shape;601;p40"/>
              <p:cNvSpPr/>
              <p:nvPr/>
            </p:nvSpPr>
            <p:spPr>
              <a:xfrm>
                <a:off x="26554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02" name="Google Shape;602;p40"/>
              <p:cNvSpPr/>
              <p:nvPr/>
            </p:nvSpPr>
            <p:spPr>
              <a:xfrm>
                <a:off x="26733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03" name="Google Shape;603;p40"/>
              <p:cNvSpPr/>
              <p:nvPr/>
            </p:nvSpPr>
            <p:spPr>
              <a:xfrm>
                <a:off x="26911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04" name="Google Shape;604;p40"/>
              <p:cNvSpPr/>
              <p:nvPr/>
            </p:nvSpPr>
            <p:spPr>
              <a:xfrm>
                <a:off x="27091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05" name="Google Shape;605;p40"/>
              <p:cNvSpPr/>
              <p:nvPr/>
            </p:nvSpPr>
            <p:spPr>
              <a:xfrm>
                <a:off x="27270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06" name="Google Shape;606;p40"/>
              <p:cNvSpPr/>
              <p:nvPr/>
            </p:nvSpPr>
            <p:spPr>
              <a:xfrm>
                <a:off x="274507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07" name="Google Shape;607;p40"/>
              <p:cNvSpPr/>
              <p:nvPr/>
            </p:nvSpPr>
            <p:spPr>
              <a:xfrm>
                <a:off x="276292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08" name="Google Shape;608;p40"/>
              <p:cNvSpPr/>
              <p:nvPr/>
            </p:nvSpPr>
            <p:spPr>
              <a:xfrm>
                <a:off x="278077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09" name="Google Shape;609;p40"/>
              <p:cNvSpPr/>
              <p:nvPr/>
            </p:nvSpPr>
            <p:spPr>
              <a:xfrm>
                <a:off x="27988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10" name="Google Shape;610;p40"/>
              <p:cNvSpPr/>
              <p:nvPr/>
            </p:nvSpPr>
            <p:spPr>
              <a:xfrm>
                <a:off x="28166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11" name="Google Shape;611;p40"/>
              <p:cNvSpPr/>
              <p:nvPr/>
            </p:nvSpPr>
            <p:spPr>
              <a:xfrm>
                <a:off x="28346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12" name="Google Shape;612;p40"/>
              <p:cNvSpPr/>
              <p:nvPr/>
            </p:nvSpPr>
            <p:spPr>
              <a:xfrm>
                <a:off x="28525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13" name="Google Shape;613;p40"/>
              <p:cNvSpPr/>
              <p:nvPr/>
            </p:nvSpPr>
            <p:spPr>
              <a:xfrm>
                <a:off x="28703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14" name="Google Shape;614;p40"/>
              <p:cNvSpPr/>
              <p:nvPr/>
            </p:nvSpPr>
            <p:spPr>
              <a:xfrm>
                <a:off x="29062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15" name="Google Shape;615;p40"/>
              <p:cNvSpPr/>
              <p:nvPr/>
            </p:nvSpPr>
            <p:spPr>
              <a:xfrm>
                <a:off x="292430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16" name="Google Shape;616;p40"/>
              <p:cNvSpPr/>
              <p:nvPr/>
            </p:nvSpPr>
            <p:spPr>
              <a:xfrm>
                <a:off x="30139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17" name="Google Shape;617;p40"/>
              <p:cNvSpPr/>
              <p:nvPr/>
            </p:nvSpPr>
            <p:spPr>
              <a:xfrm>
                <a:off x="308550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18" name="Google Shape;618;p40"/>
              <p:cNvSpPr/>
              <p:nvPr/>
            </p:nvSpPr>
            <p:spPr>
              <a:xfrm>
                <a:off x="31035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19" name="Google Shape;619;p40"/>
              <p:cNvSpPr/>
              <p:nvPr/>
            </p:nvSpPr>
            <p:spPr>
              <a:xfrm>
                <a:off x="31213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20" name="Google Shape;620;p40"/>
              <p:cNvSpPr/>
              <p:nvPr/>
            </p:nvSpPr>
            <p:spPr>
              <a:xfrm>
                <a:off x="31392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21" name="Google Shape;621;p40"/>
              <p:cNvSpPr/>
              <p:nvPr/>
            </p:nvSpPr>
            <p:spPr>
              <a:xfrm>
                <a:off x="31572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22" name="Google Shape;622;p40"/>
              <p:cNvSpPr/>
              <p:nvPr/>
            </p:nvSpPr>
            <p:spPr>
              <a:xfrm>
                <a:off x="31751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23" name="Google Shape;623;p40"/>
              <p:cNvSpPr/>
              <p:nvPr/>
            </p:nvSpPr>
            <p:spPr>
              <a:xfrm>
                <a:off x="31931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24" name="Google Shape;624;p40"/>
              <p:cNvSpPr/>
              <p:nvPr/>
            </p:nvSpPr>
            <p:spPr>
              <a:xfrm>
                <a:off x="32109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25" name="Google Shape;625;p40"/>
              <p:cNvSpPr/>
              <p:nvPr/>
            </p:nvSpPr>
            <p:spPr>
              <a:xfrm>
                <a:off x="32288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26" name="Google Shape;626;p40"/>
              <p:cNvSpPr/>
              <p:nvPr/>
            </p:nvSpPr>
            <p:spPr>
              <a:xfrm>
                <a:off x="324687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27" name="Google Shape;627;p40"/>
              <p:cNvSpPr/>
              <p:nvPr/>
            </p:nvSpPr>
            <p:spPr>
              <a:xfrm>
                <a:off x="326472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28" name="Google Shape;628;p40"/>
              <p:cNvSpPr/>
              <p:nvPr/>
            </p:nvSpPr>
            <p:spPr>
              <a:xfrm>
                <a:off x="32827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29" name="Google Shape;629;p40"/>
              <p:cNvSpPr/>
              <p:nvPr/>
            </p:nvSpPr>
            <p:spPr>
              <a:xfrm>
                <a:off x="33006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30" name="Google Shape;630;p40"/>
              <p:cNvSpPr/>
              <p:nvPr/>
            </p:nvSpPr>
            <p:spPr>
              <a:xfrm>
                <a:off x="33184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31" name="Google Shape;631;p40"/>
              <p:cNvSpPr/>
              <p:nvPr/>
            </p:nvSpPr>
            <p:spPr>
              <a:xfrm>
                <a:off x="33364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32" name="Google Shape;632;p40"/>
              <p:cNvSpPr/>
              <p:nvPr/>
            </p:nvSpPr>
            <p:spPr>
              <a:xfrm>
                <a:off x="33543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33" name="Google Shape;633;p40"/>
              <p:cNvSpPr/>
              <p:nvPr/>
            </p:nvSpPr>
            <p:spPr>
              <a:xfrm>
                <a:off x="337237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2" y="332"/>
                      <a:pt x="332" y="253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34" name="Google Shape;634;p40"/>
              <p:cNvSpPr/>
              <p:nvPr/>
            </p:nvSpPr>
            <p:spPr>
              <a:xfrm>
                <a:off x="339022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35" name="Google Shape;635;p40"/>
              <p:cNvSpPr/>
              <p:nvPr/>
            </p:nvSpPr>
            <p:spPr>
              <a:xfrm>
                <a:off x="340807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36" name="Google Shape;636;p40"/>
              <p:cNvSpPr/>
              <p:nvPr/>
            </p:nvSpPr>
            <p:spPr>
              <a:xfrm>
                <a:off x="34261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37" name="Google Shape;637;p40"/>
              <p:cNvSpPr/>
              <p:nvPr/>
            </p:nvSpPr>
            <p:spPr>
              <a:xfrm>
                <a:off x="34439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38" name="Google Shape;638;p40"/>
              <p:cNvSpPr/>
              <p:nvPr/>
            </p:nvSpPr>
            <p:spPr>
              <a:xfrm>
                <a:off x="34619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39" name="Google Shape;639;p40"/>
              <p:cNvSpPr/>
              <p:nvPr/>
            </p:nvSpPr>
            <p:spPr>
              <a:xfrm>
                <a:off x="34798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40" name="Google Shape;640;p40"/>
              <p:cNvSpPr/>
              <p:nvPr/>
            </p:nvSpPr>
            <p:spPr>
              <a:xfrm>
                <a:off x="34976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41" name="Google Shape;641;p40"/>
              <p:cNvSpPr/>
              <p:nvPr/>
            </p:nvSpPr>
            <p:spPr>
              <a:xfrm>
                <a:off x="35157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42" name="Google Shape;642;p40"/>
              <p:cNvSpPr/>
              <p:nvPr/>
            </p:nvSpPr>
            <p:spPr>
              <a:xfrm>
                <a:off x="35335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43" name="Google Shape;643;p40"/>
              <p:cNvSpPr/>
              <p:nvPr/>
            </p:nvSpPr>
            <p:spPr>
              <a:xfrm>
                <a:off x="355160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44" name="Google Shape;644;p40"/>
              <p:cNvSpPr/>
              <p:nvPr/>
            </p:nvSpPr>
            <p:spPr>
              <a:xfrm>
                <a:off x="356945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45" name="Google Shape;645;p40"/>
              <p:cNvSpPr/>
              <p:nvPr/>
            </p:nvSpPr>
            <p:spPr>
              <a:xfrm>
                <a:off x="358730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46" name="Google Shape;646;p40"/>
              <p:cNvSpPr/>
              <p:nvPr/>
            </p:nvSpPr>
            <p:spPr>
              <a:xfrm>
                <a:off x="36053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47" name="Google Shape;647;p40"/>
              <p:cNvSpPr/>
              <p:nvPr/>
            </p:nvSpPr>
            <p:spPr>
              <a:xfrm>
                <a:off x="36231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48" name="Google Shape;648;p40"/>
              <p:cNvSpPr/>
              <p:nvPr/>
            </p:nvSpPr>
            <p:spPr>
              <a:xfrm>
                <a:off x="25478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49" name="Google Shape;649;p40"/>
              <p:cNvSpPr/>
              <p:nvPr/>
            </p:nvSpPr>
            <p:spPr>
              <a:xfrm>
                <a:off x="25658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50" name="Google Shape;650;p40"/>
              <p:cNvSpPr/>
              <p:nvPr/>
            </p:nvSpPr>
            <p:spPr>
              <a:xfrm>
                <a:off x="25836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51" name="Google Shape;651;p40"/>
              <p:cNvSpPr/>
              <p:nvPr/>
            </p:nvSpPr>
            <p:spPr>
              <a:xfrm>
                <a:off x="260155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52" name="Google Shape;652;p40"/>
              <p:cNvSpPr/>
              <p:nvPr/>
            </p:nvSpPr>
            <p:spPr>
              <a:xfrm>
                <a:off x="26195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53" name="Google Shape;653;p40"/>
              <p:cNvSpPr/>
              <p:nvPr/>
            </p:nvSpPr>
            <p:spPr>
              <a:xfrm>
                <a:off x="26374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54" name="Google Shape;654;p40"/>
              <p:cNvSpPr/>
              <p:nvPr/>
            </p:nvSpPr>
            <p:spPr>
              <a:xfrm>
                <a:off x="26554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55" name="Google Shape;655;p40"/>
              <p:cNvSpPr/>
              <p:nvPr/>
            </p:nvSpPr>
            <p:spPr>
              <a:xfrm>
                <a:off x="26733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56" name="Google Shape;656;p40"/>
              <p:cNvSpPr/>
              <p:nvPr/>
            </p:nvSpPr>
            <p:spPr>
              <a:xfrm>
                <a:off x="26911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57" name="Google Shape;657;p40"/>
              <p:cNvSpPr/>
              <p:nvPr/>
            </p:nvSpPr>
            <p:spPr>
              <a:xfrm>
                <a:off x="27091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58" name="Google Shape;658;p40"/>
              <p:cNvSpPr/>
              <p:nvPr/>
            </p:nvSpPr>
            <p:spPr>
              <a:xfrm>
                <a:off x="27270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59" name="Google Shape;659;p40"/>
              <p:cNvSpPr/>
              <p:nvPr/>
            </p:nvSpPr>
            <p:spPr>
              <a:xfrm>
                <a:off x="274507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60" name="Google Shape;660;p40"/>
              <p:cNvSpPr/>
              <p:nvPr/>
            </p:nvSpPr>
            <p:spPr>
              <a:xfrm>
                <a:off x="276292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61" name="Google Shape;661;p40"/>
              <p:cNvSpPr/>
              <p:nvPr/>
            </p:nvSpPr>
            <p:spPr>
              <a:xfrm>
                <a:off x="28166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62" name="Google Shape;662;p40"/>
              <p:cNvSpPr/>
              <p:nvPr/>
            </p:nvSpPr>
            <p:spPr>
              <a:xfrm>
                <a:off x="28346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63" name="Google Shape;663;p40"/>
              <p:cNvSpPr/>
              <p:nvPr/>
            </p:nvSpPr>
            <p:spPr>
              <a:xfrm>
                <a:off x="28525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64" name="Google Shape;664;p40"/>
              <p:cNvSpPr/>
              <p:nvPr/>
            </p:nvSpPr>
            <p:spPr>
              <a:xfrm>
                <a:off x="28703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65" name="Google Shape;665;p40"/>
              <p:cNvSpPr/>
              <p:nvPr/>
            </p:nvSpPr>
            <p:spPr>
              <a:xfrm>
                <a:off x="29062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66" name="Google Shape;666;p40"/>
              <p:cNvSpPr/>
              <p:nvPr/>
            </p:nvSpPr>
            <p:spPr>
              <a:xfrm>
                <a:off x="292430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67" name="Google Shape;667;p40"/>
              <p:cNvSpPr/>
              <p:nvPr/>
            </p:nvSpPr>
            <p:spPr>
              <a:xfrm>
                <a:off x="30496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68" name="Google Shape;668;p40"/>
              <p:cNvSpPr/>
              <p:nvPr/>
            </p:nvSpPr>
            <p:spPr>
              <a:xfrm>
                <a:off x="308550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69" name="Google Shape;669;p40"/>
              <p:cNvSpPr/>
              <p:nvPr/>
            </p:nvSpPr>
            <p:spPr>
              <a:xfrm>
                <a:off x="31035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70" name="Google Shape;670;p40"/>
              <p:cNvSpPr/>
              <p:nvPr/>
            </p:nvSpPr>
            <p:spPr>
              <a:xfrm>
                <a:off x="31392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71" name="Google Shape;671;p40"/>
              <p:cNvSpPr/>
              <p:nvPr/>
            </p:nvSpPr>
            <p:spPr>
              <a:xfrm>
                <a:off x="31572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72" name="Google Shape;672;p40"/>
              <p:cNvSpPr/>
              <p:nvPr/>
            </p:nvSpPr>
            <p:spPr>
              <a:xfrm>
                <a:off x="31751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73" name="Google Shape;673;p40"/>
              <p:cNvSpPr/>
              <p:nvPr/>
            </p:nvSpPr>
            <p:spPr>
              <a:xfrm>
                <a:off x="31931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74" name="Google Shape;674;p40"/>
              <p:cNvSpPr/>
              <p:nvPr/>
            </p:nvSpPr>
            <p:spPr>
              <a:xfrm>
                <a:off x="32109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75" name="Google Shape;675;p40"/>
              <p:cNvSpPr/>
              <p:nvPr/>
            </p:nvSpPr>
            <p:spPr>
              <a:xfrm>
                <a:off x="32288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76" name="Google Shape;676;p40"/>
              <p:cNvSpPr/>
              <p:nvPr/>
            </p:nvSpPr>
            <p:spPr>
              <a:xfrm>
                <a:off x="324687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77" name="Google Shape;677;p40"/>
              <p:cNvSpPr/>
              <p:nvPr/>
            </p:nvSpPr>
            <p:spPr>
              <a:xfrm>
                <a:off x="326472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78" name="Google Shape;678;p40"/>
              <p:cNvSpPr/>
              <p:nvPr/>
            </p:nvSpPr>
            <p:spPr>
              <a:xfrm>
                <a:off x="32827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79" name="Google Shape;679;p40"/>
              <p:cNvSpPr/>
              <p:nvPr/>
            </p:nvSpPr>
            <p:spPr>
              <a:xfrm>
                <a:off x="33006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80" name="Google Shape;680;p40"/>
              <p:cNvSpPr/>
              <p:nvPr/>
            </p:nvSpPr>
            <p:spPr>
              <a:xfrm>
                <a:off x="33184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81" name="Google Shape;681;p40"/>
              <p:cNvSpPr/>
              <p:nvPr/>
            </p:nvSpPr>
            <p:spPr>
              <a:xfrm>
                <a:off x="33364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82" name="Google Shape;682;p40"/>
              <p:cNvSpPr/>
              <p:nvPr/>
            </p:nvSpPr>
            <p:spPr>
              <a:xfrm>
                <a:off x="33543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83" name="Google Shape;683;p40"/>
              <p:cNvSpPr/>
              <p:nvPr/>
            </p:nvSpPr>
            <p:spPr>
              <a:xfrm>
                <a:off x="337237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84" name="Google Shape;684;p40"/>
              <p:cNvSpPr/>
              <p:nvPr/>
            </p:nvSpPr>
            <p:spPr>
              <a:xfrm>
                <a:off x="339022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85" name="Google Shape;685;p40"/>
              <p:cNvSpPr/>
              <p:nvPr/>
            </p:nvSpPr>
            <p:spPr>
              <a:xfrm>
                <a:off x="340807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86" name="Google Shape;686;p40"/>
              <p:cNvSpPr/>
              <p:nvPr/>
            </p:nvSpPr>
            <p:spPr>
              <a:xfrm>
                <a:off x="34261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87" name="Google Shape;687;p40"/>
              <p:cNvSpPr/>
              <p:nvPr/>
            </p:nvSpPr>
            <p:spPr>
              <a:xfrm>
                <a:off x="34439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88" name="Google Shape;688;p40"/>
              <p:cNvSpPr/>
              <p:nvPr/>
            </p:nvSpPr>
            <p:spPr>
              <a:xfrm>
                <a:off x="34619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89" name="Google Shape;689;p40"/>
              <p:cNvSpPr/>
              <p:nvPr/>
            </p:nvSpPr>
            <p:spPr>
              <a:xfrm>
                <a:off x="34798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90" name="Google Shape;690;p40"/>
              <p:cNvSpPr/>
              <p:nvPr/>
            </p:nvSpPr>
            <p:spPr>
              <a:xfrm>
                <a:off x="34976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91" name="Google Shape;691;p40"/>
              <p:cNvSpPr/>
              <p:nvPr/>
            </p:nvSpPr>
            <p:spPr>
              <a:xfrm>
                <a:off x="35157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92" name="Google Shape;692;p40"/>
              <p:cNvSpPr/>
              <p:nvPr/>
            </p:nvSpPr>
            <p:spPr>
              <a:xfrm>
                <a:off x="35335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93" name="Google Shape;693;p40"/>
              <p:cNvSpPr/>
              <p:nvPr/>
            </p:nvSpPr>
            <p:spPr>
              <a:xfrm>
                <a:off x="355160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94" name="Google Shape;694;p40"/>
              <p:cNvSpPr/>
              <p:nvPr/>
            </p:nvSpPr>
            <p:spPr>
              <a:xfrm>
                <a:off x="356945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95" name="Google Shape;695;p40"/>
              <p:cNvSpPr/>
              <p:nvPr/>
            </p:nvSpPr>
            <p:spPr>
              <a:xfrm>
                <a:off x="358730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96" name="Google Shape;696;p40"/>
              <p:cNvSpPr/>
              <p:nvPr/>
            </p:nvSpPr>
            <p:spPr>
              <a:xfrm>
                <a:off x="36053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97" name="Google Shape;697;p40"/>
              <p:cNvSpPr/>
              <p:nvPr/>
            </p:nvSpPr>
            <p:spPr>
              <a:xfrm>
                <a:off x="25478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98" name="Google Shape;698;p40"/>
              <p:cNvSpPr/>
              <p:nvPr/>
            </p:nvSpPr>
            <p:spPr>
              <a:xfrm>
                <a:off x="25658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699" name="Google Shape;699;p40"/>
              <p:cNvSpPr/>
              <p:nvPr/>
            </p:nvSpPr>
            <p:spPr>
              <a:xfrm>
                <a:off x="25836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00" name="Google Shape;700;p40"/>
              <p:cNvSpPr/>
              <p:nvPr/>
            </p:nvSpPr>
            <p:spPr>
              <a:xfrm>
                <a:off x="2601550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01" name="Google Shape;701;p40"/>
              <p:cNvSpPr/>
              <p:nvPr/>
            </p:nvSpPr>
            <p:spPr>
              <a:xfrm>
                <a:off x="26374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02" name="Google Shape;702;p40"/>
              <p:cNvSpPr/>
              <p:nvPr/>
            </p:nvSpPr>
            <p:spPr>
              <a:xfrm>
                <a:off x="26554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03" name="Google Shape;703;p40"/>
              <p:cNvSpPr/>
              <p:nvPr/>
            </p:nvSpPr>
            <p:spPr>
              <a:xfrm>
                <a:off x="26733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04" name="Google Shape;704;p40"/>
              <p:cNvSpPr/>
              <p:nvPr/>
            </p:nvSpPr>
            <p:spPr>
              <a:xfrm>
                <a:off x="26911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05" name="Google Shape;705;p40"/>
              <p:cNvSpPr/>
              <p:nvPr/>
            </p:nvSpPr>
            <p:spPr>
              <a:xfrm>
                <a:off x="27091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06" name="Google Shape;706;p40"/>
              <p:cNvSpPr/>
              <p:nvPr/>
            </p:nvSpPr>
            <p:spPr>
              <a:xfrm>
                <a:off x="27270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07" name="Google Shape;707;p40"/>
              <p:cNvSpPr/>
              <p:nvPr/>
            </p:nvSpPr>
            <p:spPr>
              <a:xfrm>
                <a:off x="274507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08" name="Google Shape;708;p40"/>
              <p:cNvSpPr/>
              <p:nvPr/>
            </p:nvSpPr>
            <p:spPr>
              <a:xfrm>
                <a:off x="276292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09" name="Google Shape;709;p40"/>
              <p:cNvSpPr/>
              <p:nvPr/>
            </p:nvSpPr>
            <p:spPr>
              <a:xfrm>
                <a:off x="28166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10" name="Google Shape;710;p40"/>
              <p:cNvSpPr/>
              <p:nvPr/>
            </p:nvSpPr>
            <p:spPr>
              <a:xfrm>
                <a:off x="28346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11" name="Google Shape;711;p40"/>
              <p:cNvSpPr/>
              <p:nvPr/>
            </p:nvSpPr>
            <p:spPr>
              <a:xfrm>
                <a:off x="28525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12" name="Google Shape;712;p40"/>
              <p:cNvSpPr/>
              <p:nvPr/>
            </p:nvSpPr>
            <p:spPr>
              <a:xfrm>
                <a:off x="28703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13" name="Google Shape;713;p40"/>
              <p:cNvSpPr/>
              <p:nvPr/>
            </p:nvSpPr>
            <p:spPr>
              <a:xfrm>
                <a:off x="30496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14" name="Google Shape;714;p40"/>
              <p:cNvSpPr/>
              <p:nvPr/>
            </p:nvSpPr>
            <p:spPr>
              <a:xfrm>
                <a:off x="3085500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15" name="Google Shape;715;p40"/>
              <p:cNvSpPr/>
              <p:nvPr/>
            </p:nvSpPr>
            <p:spPr>
              <a:xfrm>
                <a:off x="31035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16" name="Google Shape;716;p40"/>
              <p:cNvSpPr/>
              <p:nvPr/>
            </p:nvSpPr>
            <p:spPr>
              <a:xfrm>
                <a:off x="31392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17" name="Google Shape;717;p40"/>
              <p:cNvSpPr/>
              <p:nvPr/>
            </p:nvSpPr>
            <p:spPr>
              <a:xfrm>
                <a:off x="31572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18" name="Google Shape;718;p40"/>
              <p:cNvSpPr/>
              <p:nvPr/>
            </p:nvSpPr>
            <p:spPr>
              <a:xfrm>
                <a:off x="31751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19" name="Google Shape;719;p40"/>
              <p:cNvSpPr/>
              <p:nvPr/>
            </p:nvSpPr>
            <p:spPr>
              <a:xfrm>
                <a:off x="31931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20" name="Google Shape;720;p40"/>
              <p:cNvSpPr/>
              <p:nvPr/>
            </p:nvSpPr>
            <p:spPr>
              <a:xfrm>
                <a:off x="32109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21" name="Google Shape;721;p40"/>
              <p:cNvSpPr/>
              <p:nvPr/>
            </p:nvSpPr>
            <p:spPr>
              <a:xfrm>
                <a:off x="32288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22" name="Google Shape;722;p40"/>
              <p:cNvSpPr/>
              <p:nvPr/>
            </p:nvSpPr>
            <p:spPr>
              <a:xfrm>
                <a:off x="324687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23" name="Google Shape;723;p40"/>
              <p:cNvSpPr/>
              <p:nvPr/>
            </p:nvSpPr>
            <p:spPr>
              <a:xfrm>
                <a:off x="326472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24" name="Google Shape;724;p40"/>
              <p:cNvSpPr/>
              <p:nvPr/>
            </p:nvSpPr>
            <p:spPr>
              <a:xfrm>
                <a:off x="32827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25" name="Google Shape;725;p40"/>
              <p:cNvSpPr/>
              <p:nvPr/>
            </p:nvSpPr>
            <p:spPr>
              <a:xfrm>
                <a:off x="33006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26" name="Google Shape;726;p40"/>
              <p:cNvSpPr/>
              <p:nvPr/>
            </p:nvSpPr>
            <p:spPr>
              <a:xfrm>
                <a:off x="33184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27" name="Google Shape;727;p40"/>
              <p:cNvSpPr/>
              <p:nvPr/>
            </p:nvSpPr>
            <p:spPr>
              <a:xfrm>
                <a:off x="33364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28" name="Google Shape;728;p40"/>
              <p:cNvSpPr/>
              <p:nvPr/>
            </p:nvSpPr>
            <p:spPr>
              <a:xfrm>
                <a:off x="33543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29" name="Google Shape;729;p40"/>
              <p:cNvSpPr/>
              <p:nvPr/>
            </p:nvSpPr>
            <p:spPr>
              <a:xfrm>
                <a:off x="337237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2" y="332"/>
                      <a:pt x="332" y="253"/>
                      <a:pt x="332" y="166"/>
                    </a:cubicBezTo>
                    <a:cubicBezTo>
                      <a:pt x="332" y="73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30" name="Google Shape;730;p40"/>
              <p:cNvSpPr/>
              <p:nvPr/>
            </p:nvSpPr>
            <p:spPr>
              <a:xfrm>
                <a:off x="339022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31" name="Google Shape;731;p40"/>
              <p:cNvSpPr/>
              <p:nvPr/>
            </p:nvSpPr>
            <p:spPr>
              <a:xfrm>
                <a:off x="340807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32" name="Google Shape;732;p40"/>
              <p:cNvSpPr/>
              <p:nvPr/>
            </p:nvSpPr>
            <p:spPr>
              <a:xfrm>
                <a:off x="34261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33" name="Google Shape;733;p40"/>
              <p:cNvSpPr/>
              <p:nvPr/>
            </p:nvSpPr>
            <p:spPr>
              <a:xfrm>
                <a:off x="34439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34" name="Google Shape;734;p40"/>
              <p:cNvSpPr/>
              <p:nvPr/>
            </p:nvSpPr>
            <p:spPr>
              <a:xfrm>
                <a:off x="34619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35" name="Google Shape;735;p40"/>
              <p:cNvSpPr/>
              <p:nvPr/>
            </p:nvSpPr>
            <p:spPr>
              <a:xfrm>
                <a:off x="34798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36" name="Google Shape;736;p40"/>
              <p:cNvSpPr/>
              <p:nvPr/>
            </p:nvSpPr>
            <p:spPr>
              <a:xfrm>
                <a:off x="34976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37" name="Google Shape;737;p40"/>
              <p:cNvSpPr/>
              <p:nvPr/>
            </p:nvSpPr>
            <p:spPr>
              <a:xfrm>
                <a:off x="3569450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38" name="Google Shape;738;p40"/>
              <p:cNvSpPr/>
              <p:nvPr/>
            </p:nvSpPr>
            <p:spPr>
              <a:xfrm>
                <a:off x="25658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39" name="Google Shape;739;p40"/>
              <p:cNvSpPr/>
              <p:nvPr/>
            </p:nvSpPr>
            <p:spPr>
              <a:xfrm>
                <a:off x="25836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40" name="Google Shape;740;p40"/>
              <p:cNvSpPr/>
              <p:nvPr/>
            </p:nvSpPr>
            <p:spPr>
              <a:xfrm>
                <a:off x="26554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41" name="Google Shape;741;p40"/>
              <p:cNvSpPr/>
              <p:nvPr/>
            </p:nvSpPr>
            <p:spPr>
              <a:xfrm>
                <a:off x="26733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42" name="Google Shape;742;p40"/>
              <p:cNvSpPr/>
              <p:nvPr/>
            </p:nvSpPr>
            <p:spPr>
              <a:xfrm>
                <a:off x="26911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43" name="Google Shape;743;p40"/>
              <p:cNvSpPr/>
              <p:nvPr/>
            </p:nvSpPr>
            <p:spPr>
              <a:xfrm>
                <a:off x="27091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44" name="Google Shape;744;p40"/>
              <p:cNvSpPr/>
              <p:nvPr/>
            </p:nvSpPr>
            <p:spPr>
              <a:xfrm>
                <a:off x="27270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45" name="Google Shape;745;p40"/>
              <p:cNvSpPr/>
              <p:nvPr/>
            </p:nvSpPr>
            <p:spPr>
              <a:xfrm>
                <a:off x="274507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46" name="Google Shape;746;p40"/>
              <p:cNvSpPr/>
              <p:nvPr/>
            </p:nvSpPr>
            <p:spPr>
              <a:xfrm>
                <a:off x="276292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47" name="Google Shape;747;p40"/>
              <p:cNvSpPr/>
              <p:nvPr/>
            </p:nvSpPr>
            <p:spPr>
              <a:xfrm>
                <a:off x="278077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48" name="Google Shape;748;p40"/>
              <p:cNvSpPr/>
              <p:nvPr/>
            </p:nvSpPr>
            <p:spPr>
              <a:xfrm>
                <a:off x="28166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49" name="Google Shape;749;p40"/>
              <p:cNvSpPr/>
              <p:nvPr/>
            </p:nvSpPr>
            <p:spPr>
              <a:xfrm>
                <a:off x="28346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50" name="Google Shape;750;p40"/>
              <p:cNvSpPr/>
              <p:nvPr/>
            </p:nvSpPr>
            <p:spPr>
              <a:xfrm>
                <a:off x="28525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51" name="Google Shape;751;p40"/>
              <p:cNvSpPr/>
              <p:nvPr/>
            </p:nvSpPr>
            <p:spPr>
              <a:xfrm>
                <a:off x="28703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52" name="Google Shape;752;p40"/>
              <p:cNvSpPr/>
              <p:nvPr/>
            </p:nvSpPr>
            <p:spPr>
              <a:xfrm>
                <a:off x="30317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53" name="Google Shape;753;p40"/>
              <p:cNvSpPr/>
              <p:nvPr/>
            </p:nvSpPr>
            <p:spPr>
              <a:xfrm>
                <a:off x="30496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54" name="Google Shape;754;p40"/>
              <p:cNvSpPr/>
              <p:nvPr/>
            </p:nvSpPr>
            <p:spPr>
              <a:xfrm>
                <a:off x="3085500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55" name="Google Shape;755;p40"/>
              <p:cNvSpPr/>
              <p:nvPr/>
            </p:nvSpPr>
            <p:spPr>
              <a:xfrm>
                <a:off x="31035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56" name="Google Shape;756;p40"/>
              <p:cNvSpPr/>
              <p:nvPr/>
            </p:nvSpPr>
            <p:spPr>
              <a:xfrm>
                <a:off x="31213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57" name="Google Shape;757;p40"/>
              <p:cNvSpPr/>
              <p:nvPr/>
            </p:nvSpPr>
            <p:spPr>
              <a:xfrm>
                <a:off x="31392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58" name="Google Shape;758;p40"/>
              <p:cNvSpPr/>
              <p:nvPr/>
            </p:nvSpPr>
            <p:spPr>
              <a:xfrm>
                <a:off x="31572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59" name="Google Shape;759;p40"/>
              <p:cNvSpPr/>
              <p:nvPr/>
            </p:nvSpPr>
            <p:spPr>
              <a:xfrm>
                <a:off x="31751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60" name="Google Shape;760;p40"/>
              <p:cNvSpPr/>
              <p:nvPr/>
            </p:nvSpPr>
            <p:spPr>
              <a:xfrm>
                <a:off x="31931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61" name="Google Shape;761;p40"/>
              <p:cNvSpPr/>
              <p:nvPr/>
            </p:nvSpPr>
            <p:spPr>
              <a:xfrm>
                <a:off x="32109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62" name="Google Shape;762;p40"/>
              <p:cNvSpPr/>
              <p:nvPr/>
            </p:nvSpPr>
            <p:spPr>
              <a:xfrm>
                <a:off x="32288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63" name="Google Shape;763;p40"/>
              <p:cNvSpPr/>
              <p:nvPr/>
            </p:nvSpPr>
            <p:spPr>
              <a:xfrm>
                <a:off x="324687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64" name="Google Shape;764;p40"/>
              <p:cNvSpPr/>
              <p:nvPr/>
            </p:nvSpPr>
            <p:spPr>
              <a:xfrm>
                <a:off x="326472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65" name="Google Shape;765;p40"/>
              <p:cNvSpPr/>
              <p:nvPr/>
            </p:nvSpPr>
            <p:spPr>
              <a:xfrm>
                <a:off x="32827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80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66" name="Google Shape;766;p40"/>
              <p:cNvSpPr/>
              <p:nvPr/>
            </p:nvSpPr>
            <p:spPr>
              <a:xfrm>
                <a:off x="33006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80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67" name="Google Shape;767;p40"/>
              <p:cNvSpPr/>
              <p:nvPr/>
            </p:nvSpPr>
            <p:spPr>
              <a:xfrm>
                <a:off x="33184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68" name="Google Shape;768;p40"/>
              <p:cNvSpPr/>
              <p:nvPr/>
            </p:nvSpPr>
            <p:spPr>
              <a:xfrm>
                <a:off x="33364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69" name="Google Shape;769;p40"/>
              <p:cNvSpPr/>
              <p:nvPr/>
            </p:nvSpPr>
            <p:spPr>
              <a:xfrm>
                <a:off x="33543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70" name="Google Shape;770;p40"/>
              <p:cNvSpPr/>
              <p:nvPr/>
            </p:nvSpPr>
            <p:spPr>
              <a:xfrm>
                <a:off x="337237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80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71" name="Google Shape;771;p40"/>
              <p:cNvSpPr/>
              <p:nvPr/>
            </p:nvSpPr>
            <p:spPr>
              <a:xfrm>
                <a:off x="339022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72" name="Google Shape;772;p40"/>
              <p:cNvSpPr/>
              <p:nvPr/>
            </p:nvSpPr>
            <p:spPr>
              <a:xfrm>
                <a:off x="340807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73" name="Google Shape;773;p40"/>
              <p:cNvSpPr/>
              <p:nvPr/>
            </p:nvSpPr>
            <p:spPr>
              <a:xfrm>
                <a:off x="34261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74" name="Google Shape;774;p40"/>
              <p:cNvSpPr/>
              <p:nvPr/>
            </p:nvSpPr>
            <p:spPr>
              <a:xfrm>
                <a:off x="34439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75" name="Google Shape;775;p40"/>
              <p:cNvSpPr/>
              <p:nvPr/>
            </p:nvSpPr>
            <p:spPr>
              <a:xfrm>
                <a:off x="34619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76" name="Google Shape;776;p40"/>
              <p:cNvSpPr/>
              <p:nvPr/>
            </p:nvSpPr>
            <p:spPr>
              <a:xfrm>
                <a:off x="34798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77" name="Google Shape;777;p40"/>
              <p:cNvSpPr/>
              <p:nvPr/>
            </p:nvSpPr>
            <p:spPr>
              <a:xfrm>
                <a:off x="34976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78" name="Google Shape;778;p40"/>
              <p:cNvSpPr/>
              <p:nvPr/>
            </p:nvSpPr>
            <p:spPr>
              <a:xfrm>
                <a:off x="35157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79" name="Google Shape;779;p40"/>
              <p:cNvSpPr/>
              <p:nvPr/>
            </p:nvSpPr>
            <p:spPr>
              <a:xfrm>
                <a:off x="3569450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80" name="Google Shape;780;p40"/>
              <p:cNvSpPr/>
              <p:nvPr/>
            </p:nvSpPr>
            <p:spPr>
              <a:xfrm>
                <a:off x="25299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81" name="Google Shape;781;p40"/>
              <p:cNvSpPr/>
              <p:nvPr/>
            </p:nvSpPr>
            <p:spPr>
              <a:xfrm>
                <a:off x="25478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82" name="Google Shape;782;p40"/>
              <p:cNvSpPr/>
              <p:nvPr/>
            </p:nvSpPr>
            <p:spPr>
              <a:xfrm>
                <a:off x="26554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83" name="Google Shape;783;p40"/>
              <p:cNvSpPr/>
              <p:nvPr/>
            </p:nvSpPr>
            <p:spPr>
              <a:xfrm>
                <a:off x="26733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84" name="Google Shape;784;p40"/>
              <p:cNvSpPr/>
              <p:nvPr/>
            </p:nvSpPr>
            <p:spPr>
              <a:xfrm>
                <a:off x="26911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85" name="Google Shape;785;p40"/>
              <p:cNvSpPr/>
              <p:nvPr/>
            </p:nvSpPr>
            <p:spPr>
              <a:xfrm>
                <a:off x="27091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86" name="Google Shape;786;p40"/>
              <p:cNvSpPr/>
              <p:nvPr/>
            </p:nvSpPr>
            <p:spPr>
              <a:xfrm>
                <a:off x="27270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87" name="Google Shape;787;p40"/>
              <p:cNvSpPr/>
              <p:nvPr/>
            </p:nvSpPr>
            <p:spPr>
              <a:xfrm>
                <a:off x="274507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88" name="Google Shape;788;p40"/>
              <p:cNvSpPr/>
              <p:nvPr/>
            </p:nvSpPr>
            <p:spPr>
              <a:xfrm>
                <a:off x="276292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89" name="Google Shape;789;p40"/>
              <p:cNvSpPr/>
              <p:nvPr/>
            </p:nvSpPr>
            <p:spPr>
              <a:xfrm>
                <a:off x="278077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90" name="Google Shape;790;p40"/>
              <p:cNvSpPr/>
              <p:nvPr/>
            </p:nvSpPr>
            <p:spPr>
              <a:xfrm>
                <a:off x="27988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91" name="Google Shape;791;p40"/>
              <p:cNvSpPr/>
              <p:nvPr/>
            </p:nvSpPr>
            <p:spPr>
              <a:xfrm>
                <a:off x="28166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92" name="Google Shape;792;p40"/>
              <p:cNvSpPr/>
              <p:nvPr/>
            </p:nvSpPr>
            <p:spPr>
              <a:xfrm>
                <a:off x="28346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93" name="Google Shape;793;p40"/>
              <p:cNvSpPr/>
              <p:nvPr/>
            </p:nvSpPr>
            <p:spPr>
              <a:xfrm>
                <a:off x="28525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94" name="Google Shape;794;p40"/>
              <p:cNvSpPr/>
              <p:nvPr/>
            </p:nvSpPr>
            <p:spPr>
              <a:xfrm>
                <a:off x="28703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95" name="Google Shape;795;p40"/>
              <p:cNvSpPr/>
              <p:nvPr/>
            </p:nvSpPr>
            <p:spPr>
              <a:xfrm>
                <a:off x="30496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96" name="Google Shape;796;p40"/>
              <p:cNvSpPr/>
              <p:nvPr/>
            </p:nvSpPr>
            <p:spPr>
              <a:xfrm>
                <a:off x="3067650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97" name="Google Shape;797;p40"/>
              <p:cNvSpPr/>
              <p:nvPr/>
            </p:nvSpPr>
            <p:spPr>
              <a:xfrm>
                <a:off x="3067650" y="43358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2" y="333"/>
                      <a:pt x="332" y="260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98" name="Google Shape;798;p40"/>
              <p:cNvSpPr/>
              <p:nvPr/>
            </p:nvSpPr>
            <p:spPr>
              <a:xfrm>
                <a:off x="3085500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799" name="Google Shape;799;p40"/>
              <p:cNvSpPr/>
              <p:nvPr/>
            </p:nvSpPr>
            <p:spPr>
              <a:xfrm>
                <a:off x="31035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00" name="Google Shape;800;p40"/>
              <p:cNvSpPr/>
              <p:nvPr/>
            </p:nvSpPr>
            <p:spPr>
              <a:xfrm>
                <a:off x="31213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01" name="Google Shape;801;p40"/>
              <p:cNvSpPr/>
              <p:nvPr/>
            </p:nvSpPr>
            <p:spPr>
              <a:xfrm>
                <a:off x="31392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02" name="Google Shape;802;p40"/>
              <p:cNvSpPr/>
              <p:nvPr/>
            </p:nvSpPr>
            <p:spPr>
              <a:xfrm>
                <a:off x="31572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03" name="Google Shape;803;p40"/>
              <p:cNvSpPr/>
              <p:nvPr/>
            </p:nvSpPr>
            <p:spPr>
              <a:xfrm>
                <a:off x="31751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04" name="Google Shape;804;p40"/>
              <p:cNvSpPr/>
              <p:nvPr/>
            </p:nvSpPr>
            <p:spPr>
              <a:xfrm>
                <a:off x="31931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05" name="Google Shape;805;p40"/>
              <p:cNvSpPr/>
              <p:nvPr/>
            </p:nvSpPr>
            <p:spPr>
              <a:xfrm>
                <a:off x="32109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06" name="Google Shape;806;p40"/>
              <p:cNvSpPr/>
              <p:nvPr/>
            </p:nvSpPr>
            <p:spPr>
              <a:xfrm>
                <a:off x="32288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07" name="Google Shape;807;p40"/>
              <p:cNvSpPr/>
              <p:nvPr/>
            </p:nvSpPr>
            <p:spPr>
              <a:xfrm>
                <a:off x="324687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08" name="Google Shape;808;p40"/>
              <p:cNvSpPr/>
              <p:nvPr/>
            </p:nvSpPr>
            <p:spPr>
              <a:xfrm>
                <a:off x="326472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09" name="Google Shape;809;p40"/>
              <p:cNvSpPr/>
              <p:nvPr/>
            </p:nvSpPr>
            <p:spPr>
              <a:xfrm>
                <a:off x="3372276" y="4316823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10" name="Google Shape;810;p40"/>
              <p:cNvSpPr/>
              <p:nvPr/>
            </p:nvSpPr>
            <p:spPr>
              <a:xfrm>
                <a:off x="33006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11" name="Google Shape;811;p40"/>
              <p:cNvSpPr/>
              <p:nvPr/>
            </p:nvSpPr>
            <p:spPr>
              <a:xfrm>
                <a:off x="33184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12" name="Google Shape;812;p40"/>
              <p:cNvSpPr/>
              <p:nvPr/>
            </p:nvSpPr>
            <p:spPr>
              <a:xfrm>
                <a:off x="33364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13" name="Google Shape;813;p40"/>
              <p:cNvSpPr/>
              <p:nvPr/>
            </p:nvSpPr>
            <p:spPr>
              <a:xfrm>
                <a:off x="33543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14" name="Google Shape;814;p40"/>
              <p:cNvSpPr/>
              <p:nvPr/>
            </p:nvSpPr>
            <p:spPr>
              <a:xfrm>
                <a:off x="337237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15" name="Google Shape;815;p40"/>
              <p:cNvSpPr/>
              <p:nvPr/>
            </p:nvSpPr>
            <p:spPr>
              <a:xfrm>
                <a:off x="339022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16" name="Google Shape;816;p40"/>
              <p:cNvSpPr/>
              <p:nvPr/>
            </p:nvSpPr>
            <p:spPr>
              <a:xfrm>
                <a:off x="340807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17" name="Google Shape;817;p40"/>
              <p:cNvSpPr/>
              <p:nvPr/>
            </p:nvSpPr>
            <p:spPr>
              <a:xfrm>
                <a:off x="34261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18" name="Google Shape;818;p40"/>
              <p:cNvSpPr/>
              <p:nvPr/>
            </p:nvSpPr>
            <p:spPr>
              <a:xfrm>
                <a:off x="34439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19" name="Google Shape;819;p40"/>
              <p:cNvSpPr/>
              <p:nvPr/>
            </p:nvSpPr>
            <p:spPr>
              <a:xfrm>
                <a:off x="34619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20" name="Google Shape;820;p40"/>
              <p:cNvSpPr/>
              <p:nvPr/>
            </p:nvSpPr>
            <p:spPr>
              <a:xfrm>
                <a:off x="34798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21" name="Google Shape;821;p40"/>
              <p:cNvSpPr/>
              <p:nvPr/>
            </p:nvSpPr>
            <p:spPr>
              <a:xfrm>
                <a:off x="34976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22" name="Google Shape;822;p40"/>
              <p:cNvSpPr/>
              <p:nvPr/>
            </p:nvSpPr>
            <p:spPr>
              <a:xfrm>
                <a:off x="35157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23" name="Google Shape;823;p40"/>
              <p:cNvSpPr/>
              <p:nvPr/>
            </p:nvSpPr>
            <p:spPr>
              <a:xfrm>
                <a:off x="35335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24" name="Google Shape;824;p40"/>
              <p:cNvSpPr/>
              <p:nvPr/>
            </p:nvSpPr>
            <p:spPr>
              <a:xfrm>
                <a:off x="26554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25" name="Google Shape;825;p40"/>
              <p:cNvSpPr/>
              <p:nvPr/>
            </p:nvSpPr>
            <p:spPr>
              <a:xfrm>
                <a:off x="26733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26" name="Google Shape;826;p40"/>
              <p:cNvSpPr/>
              <p:nvPr/>
            </p:nvSpPr>
            <p:spPr>
              <a:xfrm>
                <a:off x="26911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27" name="Google Shape;827;p40"/>
              <p:cNvSpPr/>
              <p:nvPr/>
            </p:nvSpPr>
            <p:spPr>
              <a:xfrm>
                <a:off x="27091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28" name="Google Shape;828;p40"/>
              <p:cNvSpPr/>
              <p:nvPr/>
            </p:nvSpPr>
            <p:spPr>
              <a:xfrm>
                <a:off x="27270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29" name="Google Shape;829;p40"/>
              <p:cNvSpPr/>
              <p:nvPr/>
            </p:nvSpPr>
            <p:spPr>
              <a:xfrm>
                <a:off x="274507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30" name="Google Shape;830;p40"/>
              <p:cNvSpPr/>
              <p:nvPr/>
            </p:nvSpPr>
            <p:spPr>
              <a:xfrm>
                <a:off x="276292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31" name="Google Shape;831;p40"/>
              <p:cNvSpPr/>
              <p:nvPr/>
            </p:nvSpPr>
            <p:spPr>
              <a:xfrm>
                <a:off x="278077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32" name="Google Shape;832;p40"/>
              <p:cNvSpPr/>
              <p:nvPr/>
            </p:nvSpPr>
            <p:spPr>
              <a:xfrm>
                <a:off x="27988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33" name="Google Shape;833;p40"/>
              <p:cNvSpPr/>
              <p:nvPr/>
            </p:nvSpPr>
            <p:spPr>
              <a:xfrm>
                <a:off x="28166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34" name="Google Shape;834;p40"/>
              <p:cNvSpPr/>
              <p:nvPr/>
            </p:nvSpPr>
            <p:spPr>
              <a:xfrm>
                <a:off x="28346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35" name="Google Shape;835;p40"/>
              <p:cNvSpPr/>
              <p:nvPr/>
            </p:nvSpPr>
            <p:spPr>
              <a:xfrm>
                <a:off x="28703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36" name="Google Shape;836;p40"/>
              <p:cNvSpPr/>
              <p:nvPr/>
            </p:nvSpPr>
            <p:spPr>
              <a:xfrm>
                <a:off x="28884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37" name="Google Shape;837;p40"/>
              <p:cNvSpPr/>
              <p:nvPr/>
            </p:nvSpPr>
            <p:spPr>
              <a:xfrm>
                <a:off x="30496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38" name="Google Shape;838;p40"/>
              <p:cNvSpPr/>
              <p:nvPr/>
            </p:nvSpPr>
            <p:spPr>
              <a:xfrm>
                <a:off x="3067650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2" y="333"/>
                      <a:pt x="332" y="253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39" name="Google Shape;839;p40"/>
              <p:cNvSpPr/>
              <p:nvPr/>
            </p:nvSpPr>
            <p:spPr>
              <a:xfrm>
                <a:off x="3085500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40" name="Google Shape;840;p40"/>
              <p:cNvSpPr/>
              <p:nvPr/>
            </p:nvSpPr>
            <p:spPr>
              <a:xfrm>
                <a:off x="31035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41" name="Google Shape;841;p40"/>
              <p:cNvSpPr/>
              <p:nvPr/>
            </p:nvSpPr>
            <p:spPr>
              <a:xfrm>
                <a:off x="31213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42" name="Google Shape;842;p40"/>
              <p:cNvSpPr/>
              <p:nvPr/>
            </p:nvSpPr>
            <p:spPr>
              <a:xfrm>
                <a:off x="31392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43" name="Google Shape;843;p40"/>
              <p:cNvSpPr/>
              <p:nvPr/>
            </p:nvSpPr>
            <p:spPr>
              <a:xfrm>
                <a:off x="31572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44" name="Google Shape;844;p40"/>
              <p:cNvSpPr/>
              <p:nvPr/>
            </p:nvSpPr>
            <p:spPr>
              <a:xfrm>
                <a:off x="31751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45" name="Google Shape;845;p40"/>
              <p:cNvSpPr/>
              <p:nvPr/>
            </p:nvSpPr>
            <p:spPr>
              <a:xfrm>
                <a:off x="31931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46" name="Google Shape;846;p40"/>
              <p:cNvSpPr/>
              <p:nvPr/>
            </p:nvSpPr>
            <p:spPr>
              <a:xfrm>
                <a:off x="32109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47" name="Google Shape;847;p40"/>
              <p:cNvSpPr/>
              <p:nvPr/>
            </p:nvSpPr>
            <p:spPr>
              <a:xfrm>
                <a:off x="32288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48" name="Google Shape;848;p40"/>
              <p:cNvSpPr/>
              <p:nvPr/>
            </p:nvSpPr>
            <p:spPr>
              <a:xfrm>
                <a:off x="324687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49" name="Google Shape;849;p40"/>
              <p:cNvSpPr/>
              <p:nvPr/>
            </p:nvSpPr>
            <p:spPr>
              <a:xfrm>
                <a:off x="326472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50" name="Google Shape;850;p40"/>
              <p:cNvSpPr/>
              <p:nvPr/>
            </p:nvSpPr>
            <p:spPr>
              <a:xfrm>
                <a:off x="32827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51" name="Google Shape;851;p40"/>
              <p:cNvSpPr/>
              <p:nvPr/>
            </p:nvSpPr>
            <p:spPr>
              <a:xfrm>
                <a:off x="33006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52" name="Google Shape;852;p40"/>
              <p:cNvSpPr/>
              <p:nvPr/>
            </p:nvSpPr>
            <p:spPr>
              <a:xfrm>
                <a:off x="33184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53" name="Google Shape;853;p40"/>
              <p:cNvSpPr/>
              <p:nvPr/>
            </p:nvSpPr>
            <p:spPr>
              <a:xfrm>
                <a:off x="33364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54" name="Google Shape;854;p40"/>
              <p:cNvSpPr/>
              <p:nvPr/>
            </p:nvSpPr>
            <p:spPr>
              <a:xfrm>
                <a:off x="33543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55" name="Google Shape;855;p40"/>
              <p:cNvSpPr/>
              <p:nvPr/>
            </p:nvSpPr>
            <p:spPr>
              <a:xfrm>
                <a:off x="337237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2" y="333"/>
                      <a:pt x="332" y="253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56" name="Google Shape;856;p40"/>
              <p:cNvSpPr/>
              <p:nvPr/>
            </p:nvSpPr>
            <p:spPr>
              <a:xfrm>
                <a:off x="339022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57" name="Google Shape;857;p40"/>
              <p:cNvSpPr/>
              <p:nvPr/>
            </p:nvSpPr>
            <p:spPr>
              <a:xfrm>
                <a:off x="340807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58" name="Google Shape;858;p40"/>
              <p:cNvSpPr/>
              <p:nvPr/>
            </p:nvSpPr>
            <p:spPr>
              <a:xfrm>
                <a:off x="34261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59" name="Google Shape;859;p40"/>
              <p:cNvSpPr/>
              <p:nvPr/>
            </p:nvSpPr>
            <p:spPr>
              <a:xfrm>
                <a:off x="34439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60" name="Google Shape;860;p40"/>
              <p:cNvSpPr/>
              <p:nvPr/>
            </p:nvSpPr>
            <p:spPr>
              <a:xfrm>
                <a:off x="34619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61" name="Google Shape;861;p40"/>
              <p:cNvSpPr/>
              <p:nvPr/>
            </p:nvSpPr>
            <p:spPr>
              <a:xfrm>
                <a:off x="34798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62" name="Google Shape;862;p40"/>
              <p:cNvSpPr/>
              <p:nvPr/>
            </p:nvSpPr>
            <p:spPr>
              <a:xfrm>
                <a:off x="34976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63" name="Google Shape;863;p40"/>
              <p:cNvSpPr/>
              <p:nvPr/>
            </p:nvSpPr>
            <p:spPr>
              <a:xfrm>
                <a:off x="35335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64" name="Google Shape;864;p40"/>
              <p:cNvSpPr/>
              <p:nvPr/>
            </p:nvSpPr>
            <p:spPr>
              <a:xfrm>
                <a:off x="26554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65" name="Google Shape;865;p40"/>
              <p:cNvSpPr/>
              <p:nvPr/>
            </p:nvSpPr>
            <p:spPr>
              <a:xfrm>
                <a:off x="26733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66" name="Google Shape;866;p40"/>
              <p:cNvSpPr/>
              <p:nvPr/>
            </p:nvSpPr>
            <p:spPr>
              <a:xfrm>
                <a:off x="26911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67" name="Google Shape;867;p40"/>
              <p:cNvSpPr/>
              <p:nvPr/>
            </p:nvSpPr>
            <p:spPr>
              <a:xfrm>
                <a:off x="270917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68" name="Google Shape;868;p40"/>
              <p:cNvSpPr/>
              <p:nvPr/>
            </p:nvSpPr>
            <p:spPr>
              <a:xfrm>
                <a:off x="27270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69" name="Google Shape;869;p40"/>
              <p:cNvSpPr/>
              <p:nvPr/>
            </p:nvSpPr>
            <p:spPr>
              <a:xfrm>
                <a:off x="274507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70" name="Google Shape;870;p40"/>
              <p:cNvSpPr/>
              <p:nvPr/>
            </p:nvSpPr>
            <p:spPr>
              <a:xfrm>
                <a:off x="276292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71" name="Google Shape;871;p40"/>
              <p:cNvSpPr/>
              <p:nvPr/>
            </p:nvSpPr>
            <p:spPr>
              <a:xfrm>
                <a:off x="278077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72" name="Google Shape;872;p40"/>
              <p:cNvSpPr/>
              <p:nvPr/>
            </p:nvSpPr>
            <p:spPr>
              <a:xfrm>
                <a:off x="27988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73" name="Google Shape;873;p40"/>
              <p:cNvSpPr/>
              <p:nvPr/>
            </p:nvSpPr>
            <p:spPr>
              <a:xfrm>
                <a:off x="28166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74" name="Google Shape;874;p40"/>
              <p:cNvSpPr/>
              <p:nvPr/>
            </p:nvSpPr>
            <p:spPr>
              <a:xfrm>
                <a:off x="30496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75" name="Google Shape;875;p40"/>
              <p:cNvSpPr/>
              <p:nvPr/>
            </p:nvSpPr>
            <p:spPr>
              <a:xfrm>
                <a:off x="3067650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2" y="333"/>
                      <a:pt x="332" y="261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76" name="Google Shape;876;p40"/>
              <p:cNvSpPr/>
              <p:nvPr/>
            </p:nvSpPr>
            <p:spPr>
              <a:xfrm>
                <a:off x="3085500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77" name="Google Shape;877;p40"/>
              <p:cNvSpPr/>
              <p:nvPr/>
            </p:nvSpPr>
            <p:spPr>
              <a:xfrm>
                <a:off x="31035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78" name="Google Shape;878;p40"/>
              <p:cNvSpPr/>
              <p:nvPr/>
            </p:nvSpPr>
            <p:spPr>
              <a:xfrm>
                <a:off x="31392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79" name="Google Shape;879;p40"/>
              <p:cNvSpPr/>
              <p:nvPr/>
            </p:nvSpPr>
            <p:spPr>
              <a:xfrm>
                <a:off x="31572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80" name="Google Shape;880;p40"/>
              <p:cNvSpPr/>
              <p:nvPr/>
            </p:nvSpPr>
            <p:spPr>
              <a:xfrm>
                <a:off x="31751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81" name="Google Shape;881;p40"/>
              <p:cNvSpPr/>
              <p:nvPr/>
            </p:nvSpPr>
            <p:spPr>
              <a:xfrm>
                <a:off x="31931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82" name="Google Shape;882;p40"/>
              <p:cNvSpPr/>
              <p:nvPr/>
            </p:nvSpPr>
            <p:spPr>
              <a:xfrm>
                <a:off x="321097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83" name="Google Shape;883;p40"/>
              <p:cNvSpPr/>
              <p:nvPr/>
            </p:nvSpPr>
            <p:spPr>
              <a:xfrm>
                <a:off x="32288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84" name="Google Shape;884;p40"/>
              <p:cNvSpPr/>
              <p:nvPr/>
            </p:nvSpPr>
            <p:spPr>
              <a:xfrm>
                <a:off x="324687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85" name="Google Shape;885;p40"/>
              <p:cNvSpPr/>
              <p:nvPr/>
            </p:nvSpPr>
            <p:spPr>
              <a:xfrm>
                <a:off x="326472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86" name="Google Shape;886;p40"/>
              <p:cNvSpPr/>
              <p:nvPr/>
            </p:nvSpPr>
            <p:spPr>
              <a:xfrm>
                <a:off x="32827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87" name="Google Shape;887;p40"/>
              <p:cNvSpPr/>
              <p:nvPr/>
            </p:nvSpPr>
            <p:spPr>
              <a:xfrm>
                <a:off x="33006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88" name="Google Shape;888;p40"/>
              <p:cNvSpPr/>
              <p:nvPr/>
            </p:nvSpPr>
            <p:spPr>
              <a:xfrm>
                <a:off x="33184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89" name="Google Shape;889;p40"/>
              <p:cNvSpPr/>
              <p:nvPr/>
            </p:nvSpPr>
            <p:spPr>
              <a:xfrm>
                <a:off x="333647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90" name="Google Shape;890;p40"/>
              <p:cNvSpPr/>
              <p:nvPr/>
            </p:nvSpPr>
            <p:spPr>
              <a:xfrm>
                <a:off x="33543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91" name="Google Shape;891;p40"/>
              <p:cNvSpPr/>
              <p:nvPr/>
            </p:nvSpPr>
            <p:spPr>
              <a:xfrm>
                <a:off x="337237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2" y="333"/>
                      <a:pt x="332" y="261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92" name="Google Shape;892;p40"/>
              <p:cNvSpPr/>
              <p:nvPr/>
            </p:nvSpPr>
            <p:spPr>
              <a:xfrm>
                <a:off x="339022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93" name="Google Shape;893;p40"/>
              <p:cNvSpPr/>
              <p:nvPr/>
            </p:nvSpPr>
            <p:spPr>
              <a:xfrm>
                <a:off x="340807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94" name="Google Shape;894;p40"/>
              <p:cNvSpPr/>
              <p:nvPr/>
            </p:nvSpPr>
            <p:spPr>
              <a:xfrm>
                <a:off x="34261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95" name="Google Shape;895;p40"/>
              <p:cNvSpPr/>
              <p:nvPr/>
            </p:nvSpPr>
            <p:spPr>
              <a:xfrm>
                <a:off x="34439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96" name="Google Shape;896;p40"/>
              <p:cNvSpPr/>
              <p:nvPr/>
            </p:nvSpPr>
            <p:spPr>
              <a:xfrm>
                <a:off x="346197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97" name="Google Shape;897;p40"/>
              <p:cNvSpPr/>
              <p:nvPr/>
            </p:nvSpPr>
            <p:spPr>
              <a:xfrm>
                <a:off x="34798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98" name="Google Shape;898;p40"/>
              <p:cNvSpPr/>
              <p:nvPr/>
            </p:nvSpPr>
            <p:spPr>
              <a:xfrm>
                <a:off x="349767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899" name="Google Shape;899;p40"/>
              <p:cNvSpPr/>
              <p:nvPr/>
            </p:nvSpPr>
            <p:spPr>
              <a:xfrm>
                <a:off x="35335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00" name="Google Shape;900;p40"/>
              <p:cNvSpPr/>
              <p:nvPr/>
            </p:nvSpPr>
            <p:spPr>
              <a:xfrm>
                <a:off x="26554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01" name="Google Shape;901;p40"/>
              <p:cNvSpPr/>
              <p:nvPr/>
            </p:nvSpPr>
            <p:spPr>
              <a:xfrm>
                <a:off x="26733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02" name="Google Shape;902;p40"/>
              <p:cNvSpPr/>
              <p:nvPr/>
            </p:nvSpPr>
            <p:spPr>
              <a:xfrm>
                <a:off x="26911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03" name="Google Shape;903;p40"/>
              <p:cNvSpPr/>
              <p:nvPr/>
            </p:nvSpPr>
            <p:spPr>
              <a:xfrm>
                <a:off x="270917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04" name="Google Shape;904;p40"/>
              <p:cNvSpPr/>
              <p:nvPr/>
            </p:nvSpPr>
            <p:spPr>
              <a:xfrm>
                <a:off x="27270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05" name="Google Shape;905;p40"/>
              <p:cNvSpPr/>
              <p:nvPr/>
            </p:nvSpPr>
            <p:spPr>
              <a:xfrm>
                <a:off x="274507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06" name="Google Shape;906;p40"/>
              <p:cNvSpPr/>
              <p:nvPr/>
            </p:nvSpPr>
            <p:spPr>
              <a:xfrm>
                <a:off x="276292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07" name="Google Shape;907;p40"/>
              <p:cNvSpPr/>
              <p:nvPr/>
            </p:nvSpPr>
            <p:spPr>
              <a:xfrm>
                <a:off x="278077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08" name="Google Shape;908;p40"/>
              <p:cNvSpPr/>
              <p:nvPr/>
            </p:nvSpPr>
            <p:spPr>
              <a:xfrm>
                <a:off x="27988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09" name="Google Shape;909;p40"/>
              <p:cNvSpPr/>
              <p:nvPr/>
            </p:nvSpPr>
            <p:spPr>
              <a:xfrm>
                <a:off x="28166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10" name="Google Shape;910;p40"/>
              <p:cNvSpPr/>
              <p:nvPr/>
            </p:nvSpPr>
            <p:spPr>
              <a:xfrm>
                <a:off x="30317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11" name="Google Shape;911;p40"/>
              <p:cNvSpPr/>
              <p:nvPr/>
            </p:nvSpPr>
            <p:spPr>
              <a:xfrm>
                <a:off x="30317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12" name="Google Shape;912;p40"/>
              <p:cNvSpPr/>
              <p:nvPr/>
            </p:nvSpPr>
            <p:spPr>
              <a:xfrm>
                <a:off x="30496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13" name="Google Shape;913;p40"/>
              <p:cNvSpPr/>
              <p:nvPr/>
            </p:nvSpPr>
            <p:spPr>
              <a:xfrm>
                <a:off x="3067650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14" name="Google Shape;914;p40"/>
              <p:cNvSpPr/>
              <p:nvPr/>
            </p:nvSpPr>
            <p:spPr>
              <a:xfrm>
                <a:off x="31035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15" name="Google Shape;915;p40"/>
              <p:cNvSpPr/>
              <p:nvPr/>
            </p:nvSpPr>
            <p:spPr>
              <a:xfrm>
                <a:off x="312137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16" name="Google Shape;916;p40"/>
              <p:cNvSpPr/>
              <p:nvPr/>
            </p:nvSpPr>
            <p:spPr>
              <a:xfrm>
                <a:off x="3121375" y="4423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17" name="Google Shape;917;p40"/>
              <p:cNvSpPr/>
              <p:nvPr/>
            </p:nvSpPr>
            <p:spPr>
              <a:xfrm>
                <a:off x="31392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18" name="Google Shape;918;p40"/>
              <p:cNvSpPr/>
              <p:nvPr/>
            </p:nvSpPr>
            <p:spPr>
              <a:xfrm>
                <a:off x="3139225" y="4423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19" name="Google Shape;919;p40"/>
              <p:cNvSpPr/>
              <p:nvPr/>
            </p:nvSpPr>
            <p:spPr>
              <a:xfrm>
                <a:off x="31572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20" name="Google Shape;920;p40"/>
              <p:cNvSpPr/>
              <p:nvPr/>
            </p:nvSpPr>
            <p:spPr>
              <a:xfrm>
                <a:off x="3157250" y="44240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21" name="Google Shape;921;p40"/>
              <p:cNvSpPr/>
              <p:nvPr/>
            </p:nvSpPr>
            <p:spPr>
              <a:xfrm>
                <a:off x="3175100" y="44240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22" name="Google Shape;922;p40"/>
              <p:cNvSpPr/>
              <p:nvPr/>
            </p:nvSpPr>
            <p:spPr>
              <a:xfrm>
                <a:off x="3175100" y="44483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23" name="Google Shape;923;p40"/>
              <p:cNvSpPr/>
              <p:nvPr/>
            </p:nvSpPr>
            <p:spPr>
              <a:xfrm>
                <a:off x="31751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24" name="Google Shape;924;p40"/>
              <p:cNvSpPr/>
              <p:nvPr/>
            </p:nvSpPr>
            <p:spPr>
              <a:xfrm>
                <a:off x="31931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25" name="Google Shape;925;p40"/>
              <p:cNvSpPr/>
              <p:nvPr/>
            </p:nvSpPr>
            <p:spPr>
              <a:xfrm>
                <a:off x="321097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26" name="Google Shape;926;p40"/>
              <p:cNvSpPr/>
              <p:nvPr/>
            </p:nvSpPr>
            <p:spPr>
              <a:xfrm>
                <a:off x="32288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27" name="Google Shape;927;p40"/>
              <p:cNvSpPr/>
              <p:nvPr/>
            </p:nvSpPr>
            <p:spPr>
              <a:xfrm>
                <a:off x="324687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28" name="Google Shape;928;p40"/>
              <p:cNvSpPr/>
              <p:nvPr/>
            </p:nvSpPr>
            <p:spPr>
              <a:xfrm>
                <a:off x="326472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29" name="Google Shape;929;p40"/>
              <p:cNvSpPr/>
              <p:nvPr/>
            </p:nvSpPr>
            <p:spPr>
              <a:xfrm>
                <a:off x="32827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30" name="Google Shape;930;p40"/>
              <p:cNvSpPr/>
              <p:nvPr/>
            </p:nvSpPr>
            <p:spPr>
              <a:xfrm>
                <a:off x="33006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31" name="Google Shape;931;p40"/>
              <p:cNvSpPr/>
              <p:nvPr/>
            </p:nvSpPr>
            <p:spPr>
              <a:xfrm>
                <a:off x="33184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32" name="Google Shape;932;p40"/>
              <p:cNvSpPr/>
              <p:nvPr/>
            </p:nvSpPr>
            <p:spPr>
              <a:xfrm>
                <a:off x="333647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33" name="Google Shape;933;p40"/>
              <p:cNvSpPr/>
              <p:nvPr/>
            </p:nvSpPr>
            <p:spPr>
              <a:xfrm>
                <a:off x="33543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34" name="Google Shape;934;p40"/>
              <p:cNvSpPr/>
              <p:nvPr/>
            </p:nvSpPr>
            <p:spPr>
              <a:xfrm>
                <a:off x="337237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35" name="Google Shape;935;p40"/>
              <p:cNvSpPr/>
              <p:nvPr/>
            </p:nvSpPr>
            <p:spPr>
              <a:xfrm>
                <a:off x="339022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36" name="Google Shape;936;p40"/>
              <p:cNvSpPr/>
              <p:nvPr/>
            </p:nvSpPr>
            <p:spPr>
              <a:xfrm>
                <a:off x="340807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37" name="Google Shape;937;p40"/>
              <p:cNvSpPr/>
              <p:nvPr/>
            </p:nvSpPr>
            <p:spPr>
              <a:xfrm>
                <a:off x="34261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38" name="Google Shape;938;p40"/>
              <p:cNvSpPr/>
              <p:nvPr/>
            </p:nvSpPr>
            <p:spPr>
              <a:xfrm>
                <a:off x="34439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39" name="Google Shape;939;p40"/>
              <p:cNvSpPr/>
              <p:nvPr/>
            </p:nvSpPr>
            <p:spPr>
              <a:xfrm>
                <a:off x="346197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40" name="Google Shape;940;p40"/>
              <p:cNvSpPr/>
              <p:nvPr/>
            </p:nvSpPr>
            <p:spPr>
              <a:xfrm>
                <a:off x="34798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41" name="Google Shape;941;p40"/>
              <p:cNvSpPr/>
              <p:nvPr/>
            </p:nvSpPr>
            <p:spPr>
              <a:xfrm>
                <a:off x="35335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42" name="Google Shape;942;p40"/>
              <p:cNvSpPr/>
              <p:nvPr/>
            </p:nvSpPr>
            <p:spPr>
              <a:xfrm>
                <a:off x="26554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43" name="Google Shape;943;p40"/>
              <p:cNvSpPr/>
              <p:nvPr/>
            </p:nvSpPr>
            <p:spPr>
              <a:xfrm>
                <a:off x="267330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44" name="Google Shape;944;p40"/>
              <p:cNvSpPr/>
              <p:nvPr/>
            </p:nvSpPr>
            <p:spPr>
              <a:xfrm>
                <a:off x="26911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45" name="Google Shape;945;p40"/>
              <p:cNvSpPr/>
              <p:nvPr/>
            </p:nvSpPr>
            <p:spPr>
              <a:xfrm>
                <a:off x="270917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46" name="Google Shape;946;p40"/>
              <p:cNvSpPr/>
              <p:nvPr/>
            </p:nvSpPr>
            <p:spPr>
              <a:xfrm>
                <a:off x="272702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47" name="Google Shape;947;p40"/>
              <p:cNvSpPr/>
              <p:nvPr/>
            </p:nvSpPr>
            <p:spPr>
              <a:xfrm>
                <a:off x="274507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48" name="Google Shape;948;p40"/>
              <p:cNvSpPr/>
              <p:nvPr/>
            </p:nvSpPr>
            <p:spPr>
              <a:xfrm>
                <a:off x="276292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49" name="Google Shape;949;p40"/>
              <p:cNvSpPr/>
              <p:nvPr/>
            </p:nvSpPr>
            <p:spPr>
              <a:xfrm>
                <a:off x="278077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50" name="Google Shape;950;p40"/>
              <p:cNvSpPr/>
              <p:nvPr/>
            </p:nvSpPr>
            <p:spPr>
              <a:xfrm>
                <a:off x="279880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51" name="Google Shape;951;p40"/>
              <p:cNvSpPr/>
              <p:nvPr/>
            </p:nvSpPr>
            <p:spPr>
              <a:xfrm>
                <a:off x="3067650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80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52" name="Google Shape;952;p40"/>
              <p:cNvSpPr/>
              <p:nvPr/>
            </p:nvSpPr>
            <p:spPr>
              <a:xfrm>
                <a:off x="3085500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53" name="Google Shape;953;p40"/>
              <p:cNvSpPr/>
              <p:nvPr/>
            </p:nvSpPr>
            <p:spPr>
              <a:xfrm>
                <a:off x="319312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54" name="Google Shape;954;p40"/>
              <p:cNvSpPr/>
              <p:nvPr/>
            </p:nvSpPr>
            <p:spPr>
              <a:xfrm>
                <a:off x="321097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55" name="Google Shape;955;p40"/>
              <p:cNvSpPr/>
              <p:nvPr/>
            </p:nvSpPr>
            <p:spPr>
              <a:xfrm>
                <a:off x="322882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56" name="Google Shape;956;p40"/>
              <p:cNvSpPr/>
              <p:nvPr/>
            </p:nvSpPr>
            <p:spPr>
              <a:xfrm>
                <a:off x="324687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57" name="Google Shape;957;p40"/>
              <p:cNvSpPr/>
              <p:nvPr/>
            </p:nvSpPr>
            <p:spPr>
              <a:xfrm>
                <a:off x="326472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58" name="Google Shape;958;p40"/>
              <p:cNvSpPr/>
              <p:nvPr/>
            </p:nvSpPr>
            <p:spPr>
              <a:xfrm>
                <a:off x="32827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80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59" name="Google Shape;959;p40"/>
              <p:cNvSpPr/>
              <p:nvPr/>
            </p:nvSpPr>
            <p:spPr>
              <a:xfrm>
                <a:off x="330060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80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60" name="Google Shape;960;p40"/>
              <p:cNvSpPr/>
              <p:nvPr/>
            </p:nvSpPr>
            <p:spPr>
              <a:xfrm>
                <a:off x="33184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61" name="Google Shape;961;p40"/>
              <p:cNvSpPr/>
              <p:nvPr/>
            </p:nvSpPr>
            <p:spPr>
              <a:xfrm>
                <a:off x="333647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62" name="Google Shape;962;p40"/>
              <p:cNvSpPr/>
              <p:nvPr/>
            </p:nvSpPr>
            <p:spPr>
              <a:xfrm>
                <a:off x="335432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63" name="Google Shape;963;p40"/>
              <p:cNvSpPr/>
              <p:nvPr/>
            </p:nvSpPr>
            <p:spPr>
              <a:xfrm>
                <a:off x="337237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80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64" name="Google Shape;964;p40"/>
              <p:cNvSpPr/>
              <p:nvPr/>
            </p:nvSpPr>
            <p:spPr>
              <a:xfrm>
                <a:off x="339022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65" name="Google Shape;965;p40"/>
              <p:cNvSpPr/>
              <p:nvPr/>
            </p:nvSpPr>
            <p:spPr>
              <a:xfrm>
                <a:off x="340807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66" name="Google Shape;966;p40"/>
              <p:cNvSpPr/>
              <p:nvPr/>
            </p:nvSpPr>
            <p:spPr>
              <a:xfrm>
                <a:off x="342610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67" name="Google Shape;967;p40"/>
              <p:cNvSpPr/>
              <p:nvPr/>
            </p:nvSpPr>
            <p:spPr>
              <a:xfrm>
                <a:off x="34439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68" name="Google Shape;968;p40"/>
              <p:cNvSpPr/>
              <p:nvPr/>
            </p:nvSpPr>
            <p:spPr>
              <a:xfrm>
                <a:off x="346197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69" name="Google Shape;969;p40"/>
              <p:cNvSpPr/>
              <p:nvPr/>
            </p:nvSpPr>
            <p:spPr>
              <a:xfrm>
                <a:off x="351570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70" name="Google Shape;970;p40"/>
              <p:cNvSpPr/>
              <p:nvPr/>
            </p:nvSpPr>
            <p:spPr>
              <a:xfrm>
                <a:off x="35335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71" name="Google Shape;971;p40"/>
              <p:cNvSpPr/>
              <p:nvPr/>
            </p:nvSpPr>
            <p:spPr>
              <a:xfrm>
                <a:off x="267330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72" name="Google Shape;972;p40"/>
              <p:cNvSpPr/>
              <p:nvPr/>
            </p:nvSpPr>
            <p:spPr>
              <a:xfrm>
                <a:off x="269115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73" name="Google Shape;973;p40"/>
              <p:cNvSpPr/>
              <p:nvPr/>
            </p:nvSpPr>
            <p:spPr>
              <a:xfrm>
                <a:off x="270917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74" name="Google Shape;974;p40"/>
              <p:cNvSpPr/>
              <p:nvPr/>
            </p:nvSpPr>
            <p:spPr>
              <a:xfrm>
                <a:off x="272702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75" name="Google Shape;975;p40"/>
              <p:cNvSpPr/>
              <p:nvPr/>
            </p:nvSpPr>
            <p:spPr>
              <a:xfrm>
                <a:off x="274507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76" name="Google Shape;976;p40"/>
              <p:cNvSpPr/>
              <p:nvPr/>
            </p:nvSpPr>
            <p:spPr>
              <a:xfrm>
                <a:off x="276292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77" name="Google Shape;977;p40"/>
              <p:cNvSpPr/>
              <p:nvPr/>
            </p:nvSpPr>
            <p:spPr>
              <a:xfrm>
                <a:off x="278077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78" name="Google Shape;978;p40"/>
              <p:cNvSpPr/>
              <p:nvPr/>
            </p:nvSpPr>
            <p:spPr>
              <a:xfrm>
                <a:off x="279880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79" name="Google Shape;979;p40"/>
              <p:cNvSpPr/>
              <p:nvPr/>
            </p:nvSpPr>
            <p:spPr>
              <a:xfrm>
                <a:off x="303175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80" name="Google Shape;980;p40"/>
              <p:cNvSpPr/>
              <p:nvPr/>
            </p:nvSpPr>
            <p:spPr>
              <a:xfrm>
                <a:off x="304960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81" name="Google Shape;981;p40"/>
              <p:cNvSpPr/>
              <p:nvPr/>
            </p:nvSpPr>
            <p:spPr>
              <a:xfrm>
                <a:off x="3067650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3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82" name="Google Shape;982;p40"/>
              <p:cNvSpPr/>
              <p:nvPr/>
            </p:nvSpPr>
            <p:spPr>
              <a:xfrm>
                <a:off x="3085500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83" name="Google Shape;983;p40"/>
              <p:cNvSpPr/>
              <p:nvPr/>
            </p:nvSpPr>
            <p:spPr>
              <a:xfrm>
                <a:off x="310352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84" name="Google Shape;984;p40"/>
              <p:cNvSpPr/>
              <p:nvPr/>
            </p:nvSpPr>
            <p:spPr>
              <a:xfrm>
                <a:off x="319312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85" name="Google Shape;985;p40"/>
              <p:cNvSpPr/>
              <p:nvPr/>
            </p:nvSpPr>
            <p:spPr>
              <a:xfrm>
                <a:off x="321097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86" name="Google Shape;986;p40"/>
              <p:cNvSpPr/>
              <p:nvPr/>
            </p:nvSpPr>
            <p:spPr>
              <a:xfrm>
                <a:off x="322882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87" name="Google Shape;987;p40"/>
              <p:cNvSpPr/>
              <p:nvPr/>
            </p:nvSpPr>
            <p:spPr>
              <a:xfrm>
                <a:off x="324687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88" name="Google Shape;988;p40"/>
              <p:cNvSpPr/>
              <p:nvPr/>
            </p:nvSpPr>
            <p:spPr>
              <a:xfrm>
                <a:off x="326472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89" name="Google Shape;989;p40"/>
              <p:cNvSpPr/>
              <p:nvPr/>
            </p:nvSpPr>
            <p:spPr>
              <a:xfrm>
                <a:off x="328275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90" name="Google Shape;990;p40"/>
              <p:cNvSpPr/>
              <p:nvPr/>
            </p:nvSpPr>
            <p:spPr>
              <a:xfrm>
                <a:off x="330060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91" name="Google Shape;991;p40"/>
              <p:cNvSpPr/>
              <p:nvPr/>
            </p:nvSpPr>
            <p:spPr>
              <a:xfrm>
                <a:off x="331845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92" name="Google Shape;992;p40"/>
              <p:cNvSpPr/>
              <p:nvPr/>
            </p:nvSpPr>
            <p:spPr>
              <a:xfrm>
                <a:off x="333647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93" name="Google Shape;993;p40"/>
              <p:cNvSpPr/>
              <p:nvPr/>
            </p:nvSpPr>
            <p:spPr>
              <a:xfrm>
                <a:off x="335432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94" name="Google Shape;994;p40"/>
              <p:cNvSpPr/>
              <p:nvPr/>
            </p:nvSpPr>
            <p:spPr>
              <a:xfrm>
                <a:off x="337237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3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95" name="Google Shape;995;p40"/>
              <p:cNvSpPr/>
              <p:nvPr/>
            </p:nvSpPr>
            <p:spPr>
              <a:xfrm>
                <a:off x="339022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96" name="Google Shape;996;p40"/>
              <p:cNvSpPr/>
              <p:nvPr/>
            </p:nvSpPr>
            <p:spPr>
              <a:xfrm>
                <a:off x="340807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97" name="Google Shape;997;p40"/>
              <p:cNvSpPr/>
              <p:nvPr/>
            </p:nvSpPr>
            <p:spPr>
              <a:xfrm>
                <a:off x="342610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98" name="Google Shape;998;p40"/>
              <p:cNvSpPr/>
              <p:nvPr/>
            </p:nvSpPr>
            <p:spPr>
              <a:xfrm>
                <a:off x="344395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999" name="Google Shape;999;p40"/>
              <p:cNvSpPr/>
              <p:nvPr/>
            </p:nvSpPr>
            <p:spPr>
              <a:xfrm>
                <a:off x="346197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00" name="Google Shape;1000;p40"/>
              <p:cNvSpPr/>
              <p:nvPr/>
            </p:nvSpPr>
            <p:spPr>
              <a:xfrm>
                <a:off x="26733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01" name="Google Shape;1001;p40"/>
              <p:cNvSpPr/>
              <p:nvPr/>
            </p:nvSpPr>
            <p:spPr>
              <a:xfrm>
                <a:off x="26911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02" name="Google Shape;1002;p40"/>
              <p:cNvSpPr/>
              <p:nvPr/>
            </p:nvSpPr>
            <p:spPr>
              <a:xfrm>
                <a:off x="270917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03" name="Google Shape;1003;p40"/>
              <p:cNvSpPr/>
              <p:nvPr/>
            </p:nvSpPr>
            <p:spPr>
              <a:xfrm>
                <a:off x="27270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04" name="Google Shape;1004;p40"/>
              <p:cNvSpPr/>
              <p:nvPr/>
            </p:nvSpPr>
            <p:spPr>
              <a:xfrm>
                <a:off x="276292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05" name="Google Shape;1005;p40"/>
              <p:cNvSpPr/>
              <p:nvPr/>
            </p:nvSpPr>
            <p:spPr>
              <a:xfrm>
                <a:off x="278077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06" name="Google Shape;1006;p40"/>
              <p:cNvSpPr/>
              <p:nvPr/>
            </p:nvSpPr>
            <p:spPr>
              <a:xfrm>
                <a:off x="27988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07" name="Google Shape;1007;p40"/>
              <p:cNvSpPr/>
              <p:nvPr/>
            </p:nvSpPr>
            <p:spPr>
              <a:xfrm>
                <a:off x="30317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08" name="Google Shape;1008;p40"/>
              <p:cNvSpPr/>
              <p:nvPr/>
            </p:nvSpPr>
            <p:spPr>
              <a:xfrm>
                <a:off x="30496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09" name="Google Shape;1009;p40"/>
              <p:cNvSpPr/>
              <p:nvPr/>
            </p:nvSpPr>
            <p:spPr>
              <a:xfrm>
                <a:off x="3067650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2" y="333"/>
                      <a:pt x="332" y="253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10" name="Google Shape;1010;p40"/>
              <p:cNvSpPr/>
              <p:nvPr/>
            </p:nvSpPr>
            <p:spPr>
              <a:xfrm>
                <a:off x="3085500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11" name="Google Shape;1011;p40"/>
              <p:cNvSpPr/>
              <p:nvPr/>
            </p:nvSpPr>
            <p:spPr>
              <a:xfrm>
                <a:off x="31035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12" name="Google Shape;1012;p40"/>
              <p:cNvSpPr/>
              <p:nvPr/>
            </p:nvSpPr>
            <p:spPr>
              <a:xfrm>
                <a:off x="312137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13" name="Google Shape;1013;p40"/>
              <p:cNvSpPr/>
              <p:nvPr/>
            </p:nvSpPr>
            <p:spPr>
              <a:xfrm>
                <a:off x="31392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14" name="Google Shape;1014;p40"/>
              <p:cNvSpPr/>
              <p:nvPr/>
            </p:nvSpPr>
            <p:spPr>
              <a:xfrm>
                <a:off x="3139225" y="4444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15" name="Google Shape;1015;p40"/>
              <p:cNvSpPr/>
              <p:nvPr/>
            </p:nvSpPr>
            <p:spPr>
              <a:xfrm>
                <a:off x="31572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16" name="Google Shape;1016;p40"/>
              <p:cNvSpPr/>
              <p:nvPr/>
            </p:nvSpPr>
            <p:spPr>
              <a:xfrm>
                <a:off x="31751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17" name="Google Shape;1017;p40"/>
              <p:cNvSpPr/>
              <p:nvPr/>
            </p:nvSpPr>
            <p:spPr>
              <a:xfrm>
                <a:off x="31931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18" name="Google Shape;1018;p40"/>
              <p:cNvSpPr/>
              <p:nvPr/>
            </p:nvSpPr>
            <p:spPr>
              <a:xfrm>
                <a:off x="321097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19" name="Google Shape;1019;p40"/>
              <p:cNvSpPr/>
              <p:nvPr/>
            </p:nvSpPr>
            <p:spPr>
              <a:xfrm>
                <a:off x="32288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20" name="Google Shape;1020;p40"/>
              <p:cNvSpPr/>
              <p:nvPr/>
            </p:nvSpPr>
            <p:spPr>
              <a:xfrm>
                <a:off x="326472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21" name="Google Shape;1021;p40"/>
              <p:cNvSpPr/>
              <p:nvPr/>
            </p:nvSpPr>
            <p:spPr>
              <a:xfrm>
                <a:off x="32827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22" name="Google Shape;1022;p40"/>
              <p:cNvSpPr/>
              <p:nvPr/>
            </p:nvSpPr>
            <p:spPr>
              <a:xfrm>
                <a:off x="33006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23" name="Google Shape;1023;p40"/>
              <p:cNvSpPr/>
              <p:nvPr/>
            </p:nvSpPr>
            <p:spPr>
              <a:xfrm>
                <a:off x="33184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24" name="Google Shape;1024;p40"/>
              <p:cNvSpPr/>
              <p:nvPr/>
            </p:nvSpPr>
            <p:spPr>
              <a:xfrm>
                <a:off x="333647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25" name="Google Shape;1025;p40"/>
              <p:cNvSpPr/>
              <p:nvPr/>
            </p:nvSpPr>
            <p:spPr>
              <a:xfrm>
                <a:off x="33543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26" name="Google Shape;1026;p40"/>
              <p:cNvSpPr/>
              <p:nvPr/>
            </p:nvSpPr>
            <p:spPr>
              <a:xfrm>
                <a:off x="337237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2" y="333"/>
                      <a:pt x="332" y="253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27" name="Google Shape;1027;p40"/>
              <p:cNvSpPr/>
              <p:nvPr/>
            </p:nvSpPr>
            <p:spPr>
              <a:xfrm>
                <a:off x="339022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28" name="Google Shape;1028;p40"/>
              <p:cNvSpPr/>
              <p:nvPr/>
            </p:nvSpPr>
            <p:spPr>
              <a:xfrm>
                <a:off x="340807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29" name="Google Shape;1029;p40"/>
              <p:cNvSpPr/>
              <p:nvPr/>
            </p:nvSpPr>
            <p:spPr>
              <a:xfrm>
                <a:off x="34261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30" name="Google Shape;1030;p40"/>
              <p:cNvSpPr/>
              <p:nvPr/>
            </p:nvSpPr>
            <p:spPr>
              <a:xfrm>
                <a:off x="34439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31" name="Google Shape;1031;p40"/>
              <p:cNvSpPr/>
              <p:nvPr/>
            </p:nvSpPr>
            <p:spPr>
              <a:xfrm>
                <a:off x="346197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32" name="Google Shape;1032;p40"/>
              <p:cNvSpPr/>
              <p:nvPr/>
            </p:nvSpPr>
            <p:spPr>
              <a:xfrm>
                <a:off x="26733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33" name="Google Shape;1033;p40"/>
              <p:cNvSpPr/>
              <p:nvPr/>
            </p:nvSpPr>
            <p:spPr>
              <a:xfrm>
                <a:off x="26911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34" name="Google Shape;1034;p40"/>
              <p:cNvSpPr/>
              <p:nvPr/>
            </p:nvSpPr>
            <p:spPr>
              <a:xfrm>
                <a:off x="270917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0" y="333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35" name="Google Shape;1035;p40"/>
              <p:cNvSpPr/>
              <p:nvPr/>
            </p:nvSpPr>
            <p:spPr>
              <a:xfrm>
                <a:off x="272702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36" name="Google Shape;1036;p40"/>
              <p:cNvSpPr/>
              <p:nvPr/>
            </p:nvSpPr>
            <p:spPr>
              <a:xfrm>
                <a:off x="30139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37" name="Google Shape;1037;p40"/>
              <p:cNvSpPr/>
              <p:nvPr/>
            </p:nvSpPr>
            <p:spPr>
              <a:xfrm>
                <a:off x="30317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0" y="333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38" name="Google Shape;1038;p40"/>
              <p:cNvSpPr/>
              <p:nvPr/>
            </p:nvSpPr>
            <p:spPr>
              <a:xfrm>
                <a:off x="30496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39" name="Google Shape;1039;p40"/>
              <p:cNvSpPr/>
              <p:nvPr/>
            </p:nvSpPr>
            <p:spPr>
              <a:xfrm>
                <a:off x="3067650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2" y="333"/>
                      <a:pt x="332" y="260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40" name="Google Shape;1040;p40"/>
              <p:cNvSpPr/>
              <p:nvPr/>
            </p:nvSpPr>
            <p:spPr>
              <a:xfrm>
                <a:off x="3085500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0"/>
                      <a:pt x="79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41" name="Google Shape;1041;p40"/>
              <p:cNvSpPr/>
              <p:nvPr/>
            </p:nvSpPr>
            <p:spPr>
              <a:xfrm>
                <a:off x="310352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42" name="Google Shape;1042;p40"/>
              <p:cNvSpPr/>
              <p:nvPr/>
            </p:nvSpPr>
            <p:spPr>
              <a:xfrm>
                <a:off x="312137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43" name="Google Shape;1043;p40"/>
              <p:cNvSpPr/>
              <p:nvPr/>
            </p:nvSpPr>
            <p:spPr>
              <a:xfrm>
                <a:off x="313922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44" name="Google Shape;1044;p40"/>
              <p:cNvSpPr/>
              <p:nvPr/>
            </p:nvSpPr>
            <p:spPr>
              <a:xfrm>
                <a:off x="31572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45" name="Google Shape;1045;p40"/>
              <p:cNvSpPr/>
              <p:nvPr/>
            </p:nvSpPr>
            <p:spPr>
              <a:xfrm>
                <a:off x="31751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46" name="Google Shape;1046;p40"/>
              <p:cNvSpPr/>
              <p:nvPr/>
            </p:nvSpPr>
            <p:spPr>
              <a:xfrm>
                <a:off x="321097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47" name="Google Shape;1047;p40"/>
              <p:cNvSpPr/>
              <p:nvPr/>
            </p:nvSpPr>
            <p:spPr>
              <a:xfrm>
                <a:off x="322882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48" name="Google Shape;1048;p40"/>
              <p:cNvSpPr/>
              <p:nvPr/>
            </p:nvSpPr>
            <p:spPr>
              <a:xfrm>
                <a:off x="3246875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49" name="Google Shape;1049;p40"/>
              <p:cNvSpPr/>
              <p:nvPr/>
            </p:nvSpPr>
            <p:spPr>
              <a:xfrm>
                <a:off x="32827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50" name="Google Shape;1050;p40"/>
              <p:cNvSpPr/>
              <p:nvPr/>
            </p:nvSpPr>
            <p:spPr>
              <a:xfrm>
                <a:off x="33006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51" name="Google Shape;1051;p40"/>
              <p:cNvSpPr/>
              <p:nvPr/>
            </p:nvSpPr>
            <p:spPr>
              <a:xfrm>
                <a:off x="33184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52" name="Google Shape;1052;p40"/>
              <p:cNvSpPr/>
              <p:nvPr/>
            </p:nvSpPr>
            <p:spPr>
              <a:xfrm>
                <a:off x="333647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53" name="Google Shape;1053;p40"/>
              <p:cNvSpPr/>
              <p:nvPr/>
            </p:nvSpPr>
            <p:spPr>
              <a:xfrm>
                <a:off x="335432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0" y="333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54" name="Google Shape;1054;p40"/>
              <p:cNvSpPr/>
              <p:nvPr/>
            </p:nvSpPr>
            <p:spPr>
              <a:xfrm>
                <a:off x="3372375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2" y="333"/>
                      <a:pt x="332" y="260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55" name="Google Shape;1055;p40"/>
              <p:cNvSpPr/>
              <p:nvPr/>
            </p:nvSpPr>
            <p:spPr>
              <a:xfrm>
                <a:off x="3390225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56" name="Google Shape;1056;p40"/>
              <p:cNvSpPr/>
              <p:nvPr/>
            </p:nvSpPr>
            <p:spPr>
              <a:xfrm>
                <a:off x="3408075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0"/>
                      <a:pt x="79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57" name="Google Shape;1057;p40"/>
              <p:cNvSpPr/>
              <p:nvPr/>
            </p:nvSpPr>
            <p:spPr>
              <a:xfrm>
                <a:off x="34261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58" name="Google Shape;1058;p40"/>
              <p:cNvSpPr/>
              <p:nvPr/>
            </p:nvSpPr>
            <p:spPr>
              <a:xfrm>
                <a:off x="34439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59" name="Google Shape;1059;p40"/>
              <p:cNvSpPr/>
              <p:nvPr/>
            </p:nvSpPr>
            <p:spPr>
              <a:xfrm>
                <a:off x="346197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60" name="Google Shape;1060;p40"/>
              <p:cNvSpPr/>
              <p:nvPr/>
            </p:nvSpPr>
            <p:spPr>
              <a:xfrm>
                <a:off x="27091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61" name="Google Shape;1061;p40"/>
              <p:cNvSpPr/>
              <p:nvPr/>
            </p:nvSpPr>
            <p:spPr>
              <a:xfrm>
                <a:off x="27270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62" name="Google Shape;1062;p40"/>
              <p:cNvSpPr/>
              <p:nvPr/>
            </p:nvSpPr>
            <p:spPr>
              <a:xfrm>
                <a:off x="274507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63" name="Google Shape;1063;p40"/>
              <p:cNvSpPr/>
              <p:nvPr/>
            </p:nvSpPr>
            <p:spPr>
              <a:xfrm>
                <a:off x="278077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64" name="Google Shape;1064;p40"/>
              <p:cNvSpPr/>
              <p:nvPr/>
            </p:nvSpPr>
            <p:spPr>
              <a:xfrm>
                <a:off x="281665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65" name="Google Shape;1065;p40"/>
              <p:cNvSpPr/>
              <p:nvPr/>
            </p:nvSpPr>
            <p:spPr>
              <a:xfrm>
                <a:off x="28346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66" name="Google Shape;1066;p40"/>
              <p:cNvSpPr/>
              <p:nvPr/>
            </p:nvSpPr>
            <p:spPr>
              <a:xfrm>
                <a:off x="301390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67" name="Google Shape;1067;p40"/>
              <p:cNvSpPr/>
              <p:nvPr/>
            </p:nvSpPr>
            <p:spPr>
              <a:xfrm>
                <a:off x="303175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68" name="Google Shape;1068;p40"/>
              <p:cNvSpPr/>
              <p:nvPr/>
            </p:nvSpPr>
            <p:spPr>
              <a:xfrm>
                <a:off x="304960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69" name="Google Shape;1069;p40"/>
              <p:cNvSpPr/>
              <p:nvPr/>
            </p:nvSpPr>
            <p:spPr>
              <a:xfrm>
                <a:off x="3067650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70" name="Google Shape;1070;p40"/>
              <p:cNvSpPr/>
              <p:nvPr/>
            </p:nvSpPr>
            <p:spPr>
              <a:xfrm>
                <a:off x="3085500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71" name="Google Shape;1071;p40"/>
              <p:cNvSpPr/>
              <p:nvPr/>
            </p:nvSpPr>
            <p:spPr>
              <a:xfrm>
                <a:off x="31035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72" name="Google Shape;1072;p40"/>
              <p:cNvSpPr/>
              <p:nvPr/>
            </p:nvSpPr>
            <p:spPr>
              <a:xfrm>
                <a:off x="31213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73" name="Google Shape;1073;p40"/>
              <p:cNvSpPr/>
              <p:nvPr/>
            </p:nvSpPr>
            <p:spPr>
              <a:xfrm>
                <a:off x="31392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74" name="Google Shape;1074;p40"/>
              <p:cNvSpPr/>
              <p:nvPr/>
            </p:nvSpPr>
            <p:spPr>
              <a:xfrm>
                <a:off x="315725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75" name="Google Shape;1075;p40"/>
              <p:cNvSpPr/>
              <p:nvPr/>
            </p:nvSpPr>
            <p:spPr>
              <a:xfrm>
                <a:off x="317510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76" name="Google Shape;1076;p40"/>
              <p:cNvSpPr/>
              <p:nvPr/>
            </p:nvSpPr>
            <p:spPr>
              <a:xfrm>
                <a:off x="32109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77" name="Google Shape;1077;p40"/>
              <p:cNvSpPr/>
              <p:nvPr/>
            </p:nvSpPr>
            <p:spPr>
              <a:xfrm>
                <a:off x="32288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78" name="Google Shape;1078;p40"/>
              <p:cNvSpPr/>
              <p:nvPr/>
            </p:nvSpPr>
            <p:spPr>
              <a:xfrm>
                <a:off x="324687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79" name="Google Shape;1079;p40"/>
              <p:cNvSpPr/>
              <p:nvPr/>
            </p:nvSpPr>
            <p:spPr>
              <a:xfrm>
                <a:off x="326472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80" name="Google Shape;1080;p40"/>
              <p:cNvSpPr/>
              <p:nvPr/>
            </p:nvSpPr>
            <p:spPr>
              <a:xfrm>
                <a:off x="331845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81" name="Google Shape;1081;p40"/>
              <p:cNvSpPr/>
              <p:nvPr/>
            </p:nvSpPr>
            <p:spPr>
              <a:xfrm>
                <a:off x="33364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82" name="Google Shape;1082;p40"/>
              <p:cNvSpPr/>
              <p:nvPr/>
            </p:nvSpPr>
            <p:spPr>
              <a:xfrm>
                <a:off x="33543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83" name="Google Shape;1083;p40"/>
              <p:cNvSpPr/>
              <p:nvPr/>
            </p:nvSpPr>
            <p:spPr>
              <a:xfrm>
                <a:off x="339022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84" name="Google Shape;1084;p40"/>
              <p:cNvSpPr/>
              <p:nvPr/>
            </p:nvSpPr>
            <p:spPr>
              <a:xfrm>
                <a:off x="340807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85" name="Google Shape;1085;p40"/>
              <p:cNvSpPr/>
              <p:nvPr/>
            </p:nvSpPr>
            <p:spPr>
              <a:xfrm>
                <a:off x="342610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86" name="Google Shape;1086;p40"/>
              <p:cNvSpPr/>
              <p:nvPr/>
            </p:nvSpPr>
            <p:spPr>
              <a:xfrm>
                <a:off x="344395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87" name="Google Shape;1087;p40"/>
              <p:cNvSpPr/>
              <p:nvPr/>
            </p:nvSpPr>
            <p:spPr>
              <a:xfrm>
                <a:off x="34798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88" name="Google Shape;1088;p40"/>
              <p:cNvSpPr/>
              <p:nvPr/>
            </p:nvSpPr>
            <p:spPr>
              <a:xfrm>
                <a:off x="34976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89" name="Google Shape;1089;p40"/>
              <p:cNvSpPr/>
              <p:nvPr/>
            </p:nvSpPr>
            <p:spPr>
              <a:xfrm>
                <a:off x="270917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90" name="Google Shape;1090;p40"/>
              <p:cNvSpPr/>
              <p:nvPr/>
            </p:nvSpPr>
            <p:spPr>
              <a:xfrm>
                <a:off x="272702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91" name="Google Shape;1091;p40"/>
              <p:cNvSpPr/>
              <p:nvPr/>
            </p:nvSpPr>
            <p:spPr>
              <a:xfrm>
                <a:off x="2745075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92" name="Google Shape;1092;p40"/>
              <p:cNvSpPr/>
              <p:nvPr/>
            </p:nvSpPr>
            <p:spPr>
              <a:xfrm>
                <a:off x="2762925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93" name="Google Shape;1093;p40"/>
              <p:cNvSpPr/>
              <p:nvPr/>
            </p:nvSpPr>
            <p:spPr>
              <a:xfrm>
                <a:off x="301390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94" name="Google Shape;1094;p40"/>
              <p:cNvSpPr/>
              <p:nvPr/>
            </p:nvSpPr>
            <p:spPr>
              <a:xfrm>
                <a:off x="2981100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95" name="Google Shape;1095;p40"/>
              <p:cNvSpPr/>
              <p:nvPr/>
            </p:nvSpPr>
            <p:spPr>
              <a:xfrm>
                <a:off x="303175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96" name="Google Shape;1096;p40"/>
              <p:cNvSpPr/>
              <p:nvPr/>
            </p:nvSpPr>
            <p:spPr>
              <a:xfrm>
                <a:off x="304960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97" name="Google Shape;1097;p40"/>
              <p:cNvSpPr/>
              <p:nvPr/>
            </p:nvSpPr>
            <p:spPr>
              <a:xfrm>
                <a:off x="3067650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2" y="332"/>
                      <a:pt x="332" y="253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98" name="Google Shape;1098;p40"/>
              <p:cNvSpPr/>
              <p:nvPr/>
            </p:nvSpPr>
            <p:spPr>
              <a:xfrm>
                <a:off x="3085500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099" name="Google Shape;1099;p40"/>
              <p:cNvSpPr/>
              <p:nvPr/>
            </p:nvSpPr>
            <p:spPr>
              <a:xfrm>
                <a:off x="310352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00" name="Google Shape;1100;p40"/>
              <p:cNvSpPr/>
              <p:nvPr/>
            </p:nvSpPr>
            <p:spPr>
              <a:xfrm>
                <a:off x="312137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01" name="Google Shape;1101;p40"/>
              <p:cNvSpPr/>
              <p:nvPr/>
            </p:nvSpPr>
            <p:spPr>
              <a:xfrm>
                <a:off x="313922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02" name="Google Shape;1102;p40"/>
              <p:cNvSpPr/>
              <p:nvPr/>
            </p:nvSpPr>
            <p:spPr>
              <a:xfrm>
                <a:off x="315725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03" name="Google Shape;1103;p40"/>
              <p:cNvSpPr/>
              <p:nvPr/>
            </p:nvSpPr>
            <p:spPr>
              <a:xfrm>
                <a:off x="317510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04" name="Google Shape;1104;p40"/>
              <p:cNvSpPr/>
              <p:nvPr/>
            </p:nvSpPr>
            <p:spPr>
              <a:xfrm>
                <a:off x="319312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05" name="Google Shape;1105;p40"/>
              <p:cNvSpPr/>
              <p:nvPr/>
            </p:nvSpPr>
            <p:spPr>
              <a:xfrm>
                <a:off x="322882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06" name="Google Shape;1106;p40"/>
              <p:cNvSpPr/>
              <p:nvPr/>
            </p:nvSpPr>
            <p:spPr>
              <a:xfrm>
                <a:off x="3246875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07" name="Google Shape;1107;p40"/>
              <p:cNvSpPr/>
              <p:nvPr/>
            </p:nvSpPr>
            <p:spPr>
              <a:xfrm>
                <a:off x="331845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08" name="Google Shape;1108;p40"/>
              <p:cNvSpPr/>
              <p:nvPr/>
            </p:nvSpPr>
            <p:spPr>
              <a:xfrm>
                <a:off x="333647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09" name="Google Shape;1109;p40"/>
              <p:cNvSpPr/>
              <p:nvPr/>
            </p:nvSpPr>
            <p:spPr>
              <a:xfrm>
                <a:off x="3390225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10" name="Google Shape;1110;p40"/>
              <p:cNvSpPr/>
              <p:nvPr/>
            </p:nvSpPr>
            <p:spPr>
              <a:xfrm>
                <a:off x="3408075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11" name="Google Shape;1111;p40"/>
              <p:cNvSpPr/>
              <p:nvPr/>
            </p:nvSpPr>
            <p:spPr>
              <a:xfrm>
                <a:off x="342610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12" name="Google Shape;1112;p40"/>
              <p:cNvSpPr/>
              <p:nvPr/>
            </p:nvSpPr>
            <p:spPr>
              <a:xfrm>
                <a:off x="349767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13" name="Google Shape;1113;p40"/>
              <p:cNvSpPr/>
              <p:nvPr/>
            </p:nvSpPr>
            <p:spPr>
              <a:xfrm>
                <a:off x="2762925" y="45324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14" name="Google Shape;1114;p40"/>
              <p:cNvSpPr/>
              <p:nvPr/>
            </p:nvSpPr>
            <p:spPr>
              <a:xfrm>
                <a:off x="279880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15" name="Google Shape;1115;p40"/>
              <p:cNvSpPr/>
              <p:nvPr/>
            </p:nvSpPr>
            <p:spPr>
              <a:xfrm>
                <a:off x="281665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16" name="Google Shape;1116;p40"/>
              <p:cNvSpPr/>
              <p:nvPr/>
            </p:nvSpPr>
            <p:spPr>
              <a:xfrm>
                <a:off x="283467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17" name="Google Shape;1117;p40"/>
              <p:cNvSpPr/>
              <p:nvPr/>
            </p:nvSpPr>
            <p:spPr>
              <a:xfrm>
                <a:off x="301390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18" name="Google Shape;1118;p40"/>
              <p:cNvSpPr/>
              <p:nvPr/>
            </p:nvSpPr>
            <p:spPr>
              <a:xfrm>
                <a:off x="303175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19" name="Google Shape;1119;p40"/>
              <p:cNvSpPr/>
              <p:nvPr/>
            </p:nvSpPr>
            <p:spPr>
              <a:xfrm>
                <a:off x="304960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20" name="Google Shape;1120;p40"/>
              <p:cNvSpPr/>
              <p:nvPr/>
            </p:nvSpPr>
            <p:spPr>
              <a:xfrm>
                <a:off x="3067650" y="45324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80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21" name="Google Shape;1121;p40"/>
              <p:cNvSpPr/>
              <p:nvPr/>
            </p:nvSpPr>
            <p:spPr>
              <a:xfrm>
                <a:off x="3085500" y="45324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22" name="Google Shape;1122;p40"/>
              <p:cNvSpPr/>
              <p:nvPr/>
            </p:nvSpPr>
            <p:spPr>
              <a:xfrm>
                <a:off x="310352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23" name="Google Shape;1123;p40"/>
              <p:cNvSpPr/>
              <p:nvPr/>
            </p:nvSpPr>
            <p:spPr>
              <a:xfrm>
                <a:off x="312137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24" name="Google Shape;1124;p40"/>
              <p:cNvSpPr/>
              <p:nvPr/>
            </p:nvSpPr>
            <p:spPr>
              <a:xfrm>
                <a:off x="313922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25" name="Google Shape;1125;p40"/>
              <p:cNvSpPr/>
              <p:nvPr/>
            </p:nvSpPr>
            <p:spPr>
              <a:xfrm>
                <a:off x="315725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26" name="Google Shape;1126;p40"/>
              <p:cNvSpPr/>
              <p:nvPr/>
            </p:nvSpPr>
            <p:spPr>
              <a:xfrm>
                <a:off x="317510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27" name="Google Shape;1127;p40"/>
              <p:cNvSpPr/>
              <p:nvPr/>
            </p:nvSpPr>
            <p:spPr>
              <a:xfrm>
                <a:off x="319312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28" name="Google Shape;1128;p40"/>
              <p:cNvSpPr/>
              <p:nvPr/>
            </p:nvSpPr>
            <p:spPr>
              <a:xfrm>
                <a:off x="331845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29" name="Google Shape;1129;p40"/>
              <p:cNvSpPr/>
              <p:nvPr/>
            </p:nvSpPr>
            <p:spPr>
              <a:xfrm>
                <a:off x="333647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30" name="Google Shape;1130;p40"/>
              <p:cNvSpPr/>
              <p:nvPr/>
            </p:nvSpPr>
            <p:spPr>
              <a:xfrm>
                <a:off x="3390225" y="45324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31" name="Google Shape;1131;p40"/>
              <p:cNvSpPr/>
              <p:nvPr/>
            </p:nvSpPr>
            <p:spPr>
              <a:xfrm>
                <a:off x="3408075" y="45324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32" name="Google Shape;1132;p40"/>
              <p:cNvSpPr/>
              <p:nvPr/>
            </p:nvSpPr>
            <p:spPr>
              <a:xfrm>
                <a:off x="342610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33" name="Google Shape;1133;p40"/>
              <p:cNvSpPr/>
              <p:nvPr/>
            </p:nvSpPr>
            <p:spPr>
              <a:xfrm>
                <a:off x="349767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34" name="Google Shape;1134;p40"/>
              <p:cNvSpPr/>
              <p:nvPr/>
            </p:nvSpPr>
            <p:spPr>
              <a:xfrm>
                <a:off x="2780775" y="45504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35" name="Google Shape;1135;p40"/>
              <p:cNvSpPr/>
              <p:nvPr/>
            </p:nvSpPr>
            <p:spPr>
              <a:xfrm>
                <a:off x="279880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36" name="Google Shape;1136;p40"/>
              <p:cNvSpPr/>
              <p:nvPr/>
            </p:nvSpPr>
            <p:spPr>
              <a:xfrm>
                <a:off x="281665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37" name="Google Shape;1137;p40"/>
              <p:cNvSpPr/>
              <p:nvPr/>
            </p:nvSpPr>
            <p:spPr>
              <a:xfrm>
                <a:off x="283467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38" name="Google Shape;1138;p40"/>
              <p:cNvSpPr/>
              <p:nvPr/>
            </p:nvSpPr>
            <p:spPr>
              <a:xfrm>
                <a:off x="285252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39" name="Google Shape;1139;p40"/>
              <p:cNvSpPr/>
              <p:nvPr/>
            </p:nvSpPr>
            <p:spPr>
              <a:xfrm>
                <a:off x="301390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40" name="Google Shape;1140;p40"/>
              <p:cNvSpPr/>
              <p:nvPr/>
            </p:nvSpPr>
            <p:spPr>
              <a:xfrm>
                <a:off x="303175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41" name="Google Shape;1141;p40"/>
              <p:cNvSpPr/>
              <p:nvPr/>
            </p:nvSpPr>
            <p:spPr>
              <a:xfrm>
                <a:off x="304960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42" name="Google Shape;1142;p40"/>
              <p:cNvSpPr/>
              <p:nvPr/>
            </p:nvSpPr>
            <p:spPr>
              <a:xfrm>
                <a:off x="3067650" y="45504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43" name="Google Shape;1143;p40"/>
              <p:cNvSpPr/>
              <p:nvPr/>
            </p:nvSpPr>
            <p:spPr>
              <a:xfrm>
                <a:off x="3085500" y="45504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44" name="Google Shape;1144;p40"/>
              <p:cNvSpPr/>
              <p:nvPr/>
            </p:nvSpPr>
            <p:spPr>
              <a:xfrm>
                <a:off x="310352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45" name="Google Shape;1145;p40"/>
              <p:cNvSpPr/>
              <p:nvPr/>
            </p:nvSpPr>
            <p:spPr>
              <a:xfrm>
                <a:off x="312137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46" name="Google Shape;1146;p40"/>
              <p:cNvSpPr/>
              <p:nvPr/>
            </p:nvSpPr>
            <p:spPr>
              <a:xfrm>
                <a:off x="313922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47" name="Google Shape;1147;p40"/>
              <p:cNvSpPr/>
              <p:nvPr/>
            </p:nvSpPr>
            <p:spPr>
              <a:xfrm>
                <a:off x="315725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48" name="Google Shape;1148;p40"/>
              <p:cNvSpPr/>
              <p:nvPr/>
            </p:nvSpPr>
            <p:spPr>
              <a:xfrm>
                <a:off x="317510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49" name="Google Shape;1149;p40"/>
              <p:cNvSpPr/>
              <p:nvPr/>
            </p:nvSpPr>
            <p:spPr>
              <a:xfrm>
                <a:off x="319312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50" name="Google Shape;1150;p40"/>
              <p:cNvSpPr/>
              <p:nvPr/>
            </p:nvSpPr>
            <p:spPr>
              <a:xfrm>
                <a:off x="321097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51" name="Google Shape;1151;p40"/>
              <p:cNvSpPr/>
              <p:nvPr/>
            </p:nvSpPr>
            <p:spPr>
              <a:xfrm>
                <a:off x="322882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52" name="Google Shape;1152;p40"/>
              <p:cNvSpPr/>
              <p:nvPr/>
            </p:nvSpPr>
            <p:spPr>
              <a:xfrm>
                <a:off x="3390225" y="45504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53" name="Google Shape;1153;p40"/>
              <p:cNvSpPr/>
              <p:nvPr/>
            </p:nvSpPr>
            <p:spPr>
              <a:xfrm>
                <a:off x="3408075" y="45504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54" name="Google Shape;1154;p40"/>
              <p:cNvSpPr/>
              <p:nvPr/>
            </p:nvSpPr>
            <p:spPr>
              <a:xfrm>
                <a:off x="346197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55" name="Google Shape;1155;p40"/>
              <p:cNvSpPr/>
              <p:nvPr/>
            </p:nvSpPr>
            <p:spPr>
              <a:xfrm>
                <a:off x="2780775" y="45682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56" name="Google Shape;1156;p40"/>
              <p:cNvSpPr/>
              <p:nvPr/>
            </p:nvSpPr>
            <p:spPr>
              <a:xfrm>
                <a:off x="2798800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57" name="Google Shape;1157;p40"/>
              <p:cNvSpPr/>
              <p:nvPr/>
            </p:nvSpPr>
            <p:spPr>
              <a:xfrm>
                <a:off x="2816650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58" name="Google Shape;1158;p40"/>
              <p:cNvSpPr/>
              <p:nvPr/>
            </p:nvSpPr>
            <p:spPr>
              <a:xfrm>
                <a:off x="283467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59" name="Google Shape;1159;p40"/>
              <p:cNvSpPr/>
              <p:nvPr/>
            </p:nvSpPr>
            <p:spPr>
              <a:xfrm>
                <a:off x="285252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60" name="Google Shape;1160;p40"/>
              <p:cNvSpPr/>
              <p:nvPr/>
            </p:nvSpPr>
            <p:spPr>
              <a:xfrm>
                <a:off x="287037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61" name="Google Shape;1161;p40"/>
              <p:cNvSpPr/>
              <p:nvPr/>
            </p:nvSpPr>
            <p:spPr>
              <a:xfrm>
                <a:off x="310352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62" name="Google Shape;1162;p40"/>
              <p:cNvSpPr/>
              <p:nvPr/>
            </p:nvSpPr>
            <p:spPr>
              <a:xfrm>
                <a:off x="312137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63" name="Google Shape;1163;p40"/>
              <p:cNvSpPr/>
              <p:nvPr/>
            </p:nvSpPr>
            <p:spPr>
              <a:xfrm>
                <a:off x="313922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64" name="Google Shape;1164;p40"/>
              <p:cNvSpPr/>
              <p:nvPr/>
            </p:nvSpPr>
            <p:spPr>
              <a:xfrm>
                <a:off x="3157250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65" name="Google Shape;1165;p40"/>
              <p:cNvSpPr/>
              <p:nvPr/>
            </p:nvSpPr>
            <p:spPr>
              <a:xfrm>
                <a:off x="3175100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66" name="Google Shape;1166;p40"/>
              <p:cNvSpPr/>
              <p:nvPr/>
            </p:nvSpPr>
            <p:spPr>
              <a:xfrm>
                <a:off x="319312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67" name="Google Shape;1167;p40"/>
              <p:cNvSpPr/>
              <p:nvPr/>
            </p:nvSpPr>
            <p:spPr>
              <a:xfrm>
                <a:off x="321097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68" name="Google Shape;1168;p40"/>
              <p:cNvSpPr/>
              <p:nvPr/>
            </p:nvSpPr>
            <p:spPr>
              <a:xfrm>
                <a:off x="3390225" y="45682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69" name="Google Shape;1169;p40"/>
              <p:cNvSpPr/>
              <p:nvPr/>
            </p:nvSpPr>
            <p:spPr>
              <a:xfrm>
                <a:off x="3408075" y="45682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70" name="Google Shape;1170;p40"/>
              <p:cNvSpPr/>
              <p:nvPr/>
            </p:nvSpPr>
            <p:spPr>
              <a:xfrm>
                <a:off x="3443950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71" name="Google Shape;1171;p40"/>
              <p:cNvSpPr/>
              <p:nvPr/>
            </p:nvSpPr>
            <p:spPr>
              <a:xfrm>
                <a:off x="346197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72" name="Google Shape;1172;p40"/>
              <p:cNvSpPr/>
              <p:nvPr/>
            </p:nvSpPr>
            <p:spPr>
              <a:xfrm>
                <a:off x="2780775" y="45863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0"/>
                      <a:pt x="79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73" name="Google Shape;1173;p40"/>
              <p:cNvSpPr/>
              <p:nvPr/>
            </p:nvSpPr>
            <p:spPr>
              <a:xfrm>
                <a:off x="279880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74" name="Google Shape;1174;p40"/>
              <p:cNvSpPr/>
              <p:nvPr/>
            </p:nvSpPr>
            <p:spPr>
              <a:xfrm>
                <a:off x="281665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75" name="Google Shape;1175;p40"/>
              <p:cNvSpPr/>
              <p:nvPr/>
            </p:nvSpPr>
            <p:spPr>
              <a:xfrm>
                <a:off x="283467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76" name="Google Shape;1176;p40"/>
              <p:cNvSpPr/>
              <p:nvPr/>
            </p:nvSpPr>
            <p:spPr>
              <a:xfrm>
                <a:off x="285252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77" name="Google Shape;1177;p40"/>
              <p:cNvSpPr/>
              <p:nvPr/>
            </p:nvSpPr>
            <p:spPr>
              <a:xfrm>
                <a:off x="287037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78" name="Google Shape;1178;p40"/>
              <p:cNvSpPr/>
              <p:nvPr/>
            </p:nvSpPr>
            <p:spPr>
              <a:xfrm>
                <a:off x="288840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79" name="Google Shape;1179;p40"/>
              <p:cNvSpPr/>
              <p:nvPr/>
            </p:nvSpPr>
            <p:spPr>
              <a:xfrm>
                <a:off x="310352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80" name="Google Shape;1180;p40"/>
              <p:cNvSpPr/>
              <p:nvPr/>
            </p:nvSpPr>
            <p:spPr>
              <a:xfrm>
                <a:off x="312137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81" name="Google Shape;1181;p40"/>
              <p:cNvSpPr/>
              <p:nvPr/>
            </p:nvSpPr>
            <p:spPr>
              <a:xfrm>
                <a:off x="313922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82" name="Google Shape;1182;p40"/>
              <p:cNvSpPr/>
              <p:nvPr/>
            </p:nvSpPr>
            <p:spPr>
              <a:xfrm>
                <a:off x="315725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83" name="Google Shape;1183;p40"/>
              <p:cNvSpPr/>
              <p:nvPr/>
            </p:nvSpPr>
            <p:spPr>
              <a:xfrm>
                <a:off x="317510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84" name="Google Shape;1184;p40"/>
              <p:cNvSpPr/>
              <p:nvPr/>
            </p:nvSpPr>
            <p:spPr>
              <a:xfrm>
                <a:off x="319312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85" name="Google Shape;1185;p40"/>
              <p:cNvSpPr/>
              <p:nvPr/>
            </p:nvSpPr>
            <p:spPr>
              <a:xfrm>
                <a:off x="3408075" y="45863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0"/>
                      <a:pt x="79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86" name="Google Shape;1186;p40"/>
              <p:cNvSpPr/>
              <p:nvPr/>
            </p:nvSpPr>
            <p:spPr>
              <a:xfrm>
                <a:off x="344395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87" name="Google Shape;1187;p40"/>
              <p:cNvSpPr/>
              <p:nvPr/>
            </p:nvSpPr>
            <p:spPr>
              <a:xfrm>
                <a:off x="346197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88" name="Google Shape;1188;p40"/>
              <p:cNvSpPr/>
              <p:nvPr/>
            </p:nvSpPr>
            <p:spPr>
              <a:xfrm>
                <a:off x="347982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89" name="Google Shape;1189;p40"/>
              <p:cNvSpPr/>
              <p:nvPr/>
            </p:nvSpPr>
            <p:spPr>
              <a:xfrm>
                <a:off x="349767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90" name="Google Shape;1190;p40"/>
              <p:cNvSpPr/>
              <p:nvPr/>
            </p:nvSpPr>
            <p:spPr>
              <a:xfrm>
                <a:off x="351570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91" name="Google Shape;1191;p40"/>
              <p:cNvSpPr/>
              <p:nvPr/>
            </p:nvSpPr>
            <p:spPr>
              <a:xfrm>
                <a:off x="353355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92" name="Google Shape;1192;p40"/>
              <p:cNvSpPr/>
              <p:nvPr/>
            </p:nvSpPr>
            <p:spPr>
              <a:xfrm>
                <a:off x="3551600" y="45863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93" name="Google Shape;1193;p40"/>
              <p:cNvSpPr/>
              <p:nvPr/>
            </p:nvSpPr>
            <p:spPr>
              <a:xfrm>
                <a:off x="2780775" y="46043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94" name="Google Shape;1194;p40"/>
              <p:cNvSpPr/>
              <p:nvPr/>
            </p:nvSpPr>
            <p:spPr>
              <a:xfrm>
                <a:off x="279880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95" name="Google Shape;1195;p40"/>
              <p:cNvSpPr/>
              <p:nvPr/>
            </p:nvSpPr>
            <p:spPr>
              <a:xfrm>
                <a:off x="281665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96" name="Google Shape;1196;p40"/>
              <p:cNvSpPr/>
              <p:nvPr/>
            </p:nvSpPr>
            <p:spPr>
              <a:xfrm>
                <a:off x="283467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97" name="Google Shape;1197;p40"/>
              <p:cNvSpPr/>
              <p:nvPr/>
            </p:nvSpPr>
            <p:spPr>
              <a:xfrm>
                <a:off x="285252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98" name="Google Shape;1198;p40"/>
              <p:cNvSpPr/>
              <p:nvPr/>
            </p:nvSpPr>
            <p:spPr>
              <a:xfrm>
                <a:off x="287037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199" name="Google Shape;1199;p40"/>
              <p:cNvSpPr/>
              <p:nvPr/>
            </p:nvSpPr>
            <p:spPr>
              <a:xfrm>
                <a:off x="288840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00" name="Google Shape;1200;p40"/>
              <p:cNvSpPr/>
              <p:nvPr/>
            </p:nvSpPr>
            <p:spPr>
              <a:xfrm>
                <a:off x="290625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01" name="Google Shape;1201;p40"/>
              <p:cNvSpPr/>
              <p:nvPr/>
            </p:nvSpPr>
            <p:spPr>
              <a:xfrm>
                <a:off x="2924300" y="46043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02" name="Google Shape;1202;p40"/>
              <p:cNvSpPr/>
              <p:nvPr/>
            </p:nvSpPr>
            <p:spPr>
              <a:xfrm>
                <a:off x="310352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03" name="Google Shape;1203;p40"/>
              <p:cNvSpPr/>
              <p:nvPr/>
            </p:nvSpPr>
            <p:spPr>
              <a:xfrm>
                <a:off x="312137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04" name="Google Shape;1204;p40"/>
              <p:cNvSpPr/>
              <p:nvPr/>
            </p:nvSpPr>
            <p:spPr>
              <a:xfrm>
                <a:off x="313922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05" name="Google Shape;1205;p40"/>
              <p:cNvSpPr/>
              <p:nvPr/>
            </p:nvSpPr>
            <p:spPr>
              <a:xfrm>
                <a:off x="315725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06" name="Google Shape;1206;p40"/>
              <p:cNvSpPr/>
              <p:nvPr/>
            </p:nvSpPr>
            <p:spPr>
              <a:xfrm>
                <a:off x="317510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07" name="Google Shape;1207;p40"/>
              <p:cNvSpPr/>
              <p:nvPr/>
            </p:nvSpPr>
            <p:spPr>
              <a:xfrm>
                <a:off x="319312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08" name="Google Shape;1208;p40"/>
              <p:cNvSpPr/>
              <p:nvPr/>
            </p:nvSpPr>
            <p:spPr>
              <a:xfrm>
                <a:off x="3408075" y="46043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09" name="Google Shape;1209;p40"/>
              <p:cNvSpPr/>
              <p:nvPr/>
            </p:nvSpPr>
            <p:spPr>
              <a:xfrm>
                <a:off x="342610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10" name="Google Shape;1210;p40"/>
              <p:cNvSpPr/>
              <p:nvPr/>
            </p:nvSpPr>
            <p:spPr>
              <a:xfrm>
                <a:off x="344395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11" name="Google Shape;1211;p40"/>
              <p:cNvSpPr/>
              <p:nvPr/>
            </p:nvSpPr>
            <p:spPr>
              <a:xfrm>
                <a:off x="353355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12" name="Google Shape;1212;p40"/>
              <p:cNvSpPr/>
              <p:nvPr/>
            </p:nvSpPr>
            <p:spPr>
              <a:xfrm>
                <a:off x="3551600" y="46043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13" name="Google Shape;1213;p40"/>
              <p:cNvSpPr/>
              <p:nvPr/>
            </p:nvSpPr>
            <p:spPr>
              <a:xfrm>
                <a:off x="3569450" y="46043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14" name="Google Shape;1214;p40"/>
              <p:cNvSpPr/>
              <p:nvPr/>
            </p:nvSpPr>
            <p:spPr>
              <a:xfrm>
                <a:off x="2780775" y="4622200"/>
                <a:ext cx="8300" cy="8500"/>
              </a:xfrm>
              <a:custGeom>
                <a:rect b="b" l="l" r="r" t="t"/>
                <a:pathLst>
                  <a:path extrusionOk="0" h="340" w="332">
                    <a:moveTo>
                      <a:pt x="166" y="0"/>
                    </a:moveTo>
                    <a:cubicBezTo>
                      <a:pt x="79" y="0"/>
                      <a:pt x="0" y="79"/>
                      <a:pt x="0" y="173"/>
                    </a:cubicBezTo>
                    <a:cubicBezTo>
                      <a:pt x="0" y="260"/>
                      <a:pt x="79" y="339"/>
                      <a:pt x="166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15" name="Google Shape;1215;p40"/>
              <p:cNvSpPr/>
              <p:nvPr/>
            </p:nvSpPr>
            <p:spPr>
              <a:xfrm>
                <a:off x="279880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6" y="0"/>
                    </a:moveTo>
                    <a:cubicBezTo>
                      <a:pt x="72" y="0"/>
                      <a:pt x="0" y="79"/>
                      <a:pt x="0" y="173"/>
                    </a:cubicBezTo>
                    <a:cubicBezTo>
                      <a:pt x="0" y="260"/>
                      <a:pt x="72" y="339"/>
                      <a:pt x="166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16" name="Google Shape;1216;p40"/>
              <p:cNvSpPr/>
              <p:nvPr/>
            </p:nvSpPr>
            <p:spPr>
              <a:xfrm>
                <a:off x="281665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6" y="0"/>
                    </a:moveTo>
                    <a:cubicBezTo>
                      <a:pt x="80" y="0"/>
                      <a:pt x="0" y="79"/>
                      <a:pt x="0" y="173"/>
                    </a:cubicBezTo>
                    <a:cubicBezTo>
                      <a:pt x="0" y="260"/>
                      <a:pt x="80" y="339"/>
                      <a:pt x="166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17" name="Google Shape;1217;p40"/>
              <p:cNvSpPr/>
              <p:nvPr/>
            </p:nvSpPr>
            <p:spPr>
              <a:xfrm>
                <a:off x="283467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73" y="0"/>
                      <a:pt x="1" y="79"/>
                      <a:pt x="1" y="173"/>
                    </a:cubicBezTo>
                    <a:cubicBezTo>
                      <a:pt x="1" y="260"/>
                      <a:pt x="73" y="339"/>
                      <a:pt x="167" y="339"/>
                    </a:cubicBezTo>
                    <a:cubicBezTo>
                      <a:pt x="253" y="339"/>
                      <a:pt x="332" y="260"/>
                      <a:pt x="332" y="173"/>
                    </a:cubicBezTo>
                    <a:cubicBezTo>
                      <a:pt x="332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18" name="Google Shape;1218;p40"/>
              <p:cNvSpPr/>
              <p:nvPr/>
            </p:nvSpPr>
            <p:spPr>
              <a:xfrm>
                <a:off x="285252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73" y="0"/>
                      <a:pt x="1" y="79"/>
                      <a:pt x="1" y="173"/>
                    </a:cubicBezTo>
                    <a:cubicBezTo>
                      <a:pt x="1" y="260"/>
                      <a:pt x="73" y="339"/>
                      <a:pt x="167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19" name="Google Shape;1219;p40"/>
              <p:cNvSpPr/>
              <p:nvPr/>
            </p:nvSpPr>
            <p:spPr>
              <a:xfrm>
                <a:off x="287037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80" y="0"/>
                      <a:pt x="1" y="79"/>
                      <a:pt x="1" y="173"/>
                    </a:cubicBezTo>
                    <a:cubicBezTo>
                      <a:pt x="1" y="260"/>
                      <a:pt x="80" y="339"/>
                      <a:pt x="167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20" name="Google Shape;1220;p40"/>
              <p:cNvSpPr/>
              <p:nvPr/>
            </p:nvSpPr>
            <p:spPr>
              <a:xfrm>
                <a:off x="288840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73" y="0"/>
                      <a:pt x="1" y="79"/>
                      <a:pt x="1" y="173"/>
                    </a:cubicBezTo>
                    <a:cubicBezTo>
                      <a:pt x="1" y="260"/>
                      <a:pt x="73" y="339"/>
                      <a:pt x="167" y="339"/>
                    </a:cubicBezTo>
                    <a:cubicBezTo>
                      <a:pt x="261" y="339"/>
                      <a:pt x="333" y="260"/>
                      <a:pt x="333" y="173"/>
                    </a:cubicBezTo>
                    <a:cubicBezTo>
                      <a:pt x="333" y="79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21" name="Google Shape;1221;p40"/>
              <p:cNvSpPr/>
              <p:nvPr/>
            </p:nvSpPr>
            <p:spPr>
              <a:xfrm>
                <a:off x="290625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80" y="0"/>
                      <a:pt x="1" y="79"/>
                      <a:pt x="1" y="173"/>
                    </a:cubicBezTo>
                    <a:cubicBezTo>
                      <a:pt x="1" y="260"/>
                      <a:pt x="80" y="339"/>
                      <a:pt x="167" y="339"/>
                    </a:cubicBezTo>
                    <a:cubicBezTo>
                      <a:pt x="261" y="339"/>
                      <a:pt x="333" y="260"/>
                      <a:pt x="333" y="173"/>
                    </a:cubicBezTo>
                    <a:cubicBezTo>
                      <a:pt x="333" y="79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22" name="Google Shape;1222;p40"/>
              <p:cNvSpPr/>
              <p:nvPr/>
            </p:nvSpPr>
            <p:spPr>
              <a:xfrm>
                <a:off x="2924300" y="4622200"/>
                <a:ext cx="8300" cy="8500"/>
              </a:xfrm>
              <a:custGeom>
                <a:rect b="b" l="l" r="r" t="t"/>
                <a:pathLst>
                  <a:path extrusionOk="0" h="340" w="332">
                    <a:moveTo>
                      <a:pt x="166" y="0"/>
                    </a:moveTo>
                    <a:cubicBezTo>
                      <a:pt x="72" y="0"/>
                      <a:pt x="0" y="79"/>
                      <a:pt x="0" y="173"/>
                    </a:cubicBezTo>
                    <a:cubicBezTo>
                      <a:pt x="0" y="260"/>
                      <a:pt x="72" y="339"/>
                      <a:pt x="166" y="339"/>
                    </a:cubicBezTo>
                    <a:cubicBezTo>
                      <a:pt x="253" y="339"/>
                      <a:pt x="332" y="260"/>
                      <a:pt x="332" y="173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23" name="Google Shape;1223;p40"/>
              <p:cNvSpPr/>
              <p:nvPr/>
            </p:nvSpPr>
            <p:spPr>
              <a:xfrm>
                <a:off x="310352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6" y="0"/>
                    </a:moveTo>
                    <a:cubicBezTo>
                      <a:pt x="72" y="0"/>
                      <a:pt x="0" y="79"/>
                      <a:pt x="0" y="173"/>
                    </a:cubicBezTo>
                    <a:cubicBezTo>
                      <a:pt x="0" y="260"/>
                      <a:pt x="72" y="339"/>
                      <a:pt x="166" y="339"/>
                    </a:cubicBezTo>
                    <a:cubicBezTo>
                      <a:pt x="253" y="339"/>
                      <a:pt x="332" y="260"/>
                      <a:pt x="332" y="173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24" name="Google Shape;1224;p40"/>
              <p:cNvSpPr/>
              <p:nvPr/>
            </p:nvSpPr>
            <p:spPr>
              <a:xfrm>
                <a:off x="312137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6" y="0"/>
                    </a:moveTo>
                    <a:cubicBezTo>
                      <a:pt x="72" y="0"/>
                      <a:pt x="0" y="79"/>
                      <a:pt x="0" y="173"/>
                    </a:cubicBezTo>
                    <a:cubicBezTo>
                      <a:pt x="0" y="260"/>
                      <a:pt x="72" y="339"/>
                      <a:pt x="166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25" name="Google Shape;1225;p40"/>
              <p:cNvSpPr/>
              <p:nvPr/>
            </p:nvSpPr>
            <p:spPr>
              <a:xfrm>
                <a:off x="313922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6" y="0"/>
                    </a:moveTo>
                    <a:cubicBezTo>
                      <a:pt x="80" y="0"/>
                      <a:pt x="0" y="79"/>
                      <a:pt x="0" y="173"/>
                    </a:cubicBezTo>
                    <a:cubicBezTo>
                      <a:pt x="0" y="260"/>
                      <a:pt x="80" y="339"/>
                      <a:pt x="166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26" name="Google Shape;1226;p40"/>
              <p:cNvSpPr/>
              <p:nvPr/>
            </p:nvSpPr>
            <p:spPr>
              <a:xfrm>
                <a:off x="315725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73" y="0"/>
                      <a:pt x="1" y="79"/>
                      <a:pt x="1" y="173"/>
                    </a:cubicBezTo>
                    <a:cubicBezTo>
                      <a:pt x="1" y="260"/>
                      <a:pt x="73" y="339"/>
                      <a:pt x="167" y="339"/>
                    </a:cubicBezTo>
                    <a:cubicBezTo>
                      <a:pt x="253" y="339"/>
                      <a:pt x="332" y="260"/>
                      <a:pt x="332" y="173"/>
                    </a:cubicBezTo>
                    <a:cubicBezTo>
                      <a:pt x="332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27" name="Google Shape;1227;p40"/>
              <p:cNvSpPr/>
              <p:nvPr/>
            </p:nvSpPr>
            <p:spPr>
              <a:xfrm>
                <a:off x="317510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80" y="0"/>
                      <a:pt x="1" y="79"/>
                      <a:pt x="1" y="173"/>
                    </a:cubicBezTo>
                    <a:cubicBezTo>
                      <a:pt x="1" y="260"/>
                      <a:pt x="80" y="339"/>
                      <a:pt x="167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28" name="Google Shape;1228;p40"/>
              <p:cNvSpPr/>
              <p:nvPr/>
            </p:nvSpPr>
            <p:spPr>
              <a:xfrm>
                <a:off x="319312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73" y="0"/>
                      <a:pt x="1" y="79"/>
                      <a:pt x="1" y="173"/>
                    </a:cubicBezTo>
                    <a:cubicBezTo>
                      <a:pt x="1" y="260"/>
                      <a:pt x="73" y="339"/>
                      <a:pt x="167" y="339"/>
                    </a:cubicBezTo>
                    <a:cubicBezTo>
                      <a:pt x="253" y="339"/>
                      <a:pt x="333" y="260"/>
                      <a:pt x="333" y="173"/>
                    </a:cubicBezTo>
                    <a:cubicBezTo>
                      <a:pt x="333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29" name="Google Shape;1229;p40"/>
              <p:cNvSpPr/>
              <p:nvPr/>
            </p:nvSpPr>
            <p:spPr>
              <a:xfrm>
                <a:off x="3551600" y="4622200"/>
                <a:ext cx="8300" cy="8500"/>
              </a:xfrm>
              <a:custGeom>
                <a:rect b="b" l="l" r="r" t="t"/>
                <a:pathLst>
                  <a:path extrusionOk="0" h="340" w="332">
                    <a:moveTo>
                      <a:pt x="166" y="0"/>
                    </a:moveTo>
                    <a:cubicBezTo>
                      <a:pt x="72" y="0"/>
                      <a:pt x="0" y="79"/>
                      <a:pt x="0" y="173"/>
                    </a:cubicBezTo>
                    <a:cubicBezTo>
                      <a:pt x="0" y="260"/>
                      <a:pt x="72" y="339"/>
                      <a:pt x="166" y="339"/>
                    </a:cubicBezTo>
                    <a:cubicBezTo>
                      <a:pt x="253" y="339"/>
                      <a:pt x="332" y="260"/>
                      <a:pt x="332" y="173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30" name="Google Shape;1230;p40"/>
              <p:cNvSpPr/>
              <p:nvPr/>
            </p:nvSpPr>
            <p:spPr>
              <a:xfrm>
                <a:off x="279880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31" name="Google Shape;1231;p40"/>
              <p:cNvSpPr/>
              <p:nvPr/>
            </p:nvSpPr>
            <p:spPr>
              <a:xfrm>
                <a:off x="281665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32" name="Google Shape;1232;p40"/>
              <p:cNvSpPr/>
              <p:nvPr/>
            </p:nvSpPr>
            <p:spPr>
              <a:xfrm>
                <a:off x="283467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33" name="Google Shape;1233;p40"/>
              <p:cNvSpPr/>
              <p:nvPr/>
            </p:nvSpPr>
            <p:spPr>
              <a:xfrm>
                <a:off x="285252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34" name="Google Shape;1234;p40"/>
              <p:cNvSpPr/>
              <p:nvPr/>
            </p:nvSpPr>
            <p:spPr>
              <a:xfrm>
                <a:off x="287037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35" name="Google Shape;1235;p40"/>
              <p:cNvSpPr/>
              <p:nvPr/>
            </p:nvSpPr>
            <p:spPr>
              <a:xfrm>
                <a:off x="288840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36" name="Google Shape;1236;p40"/>
              <p:cNvSpPr/>
              <p:nvPr/>
            </p:nvSpPr>
            <p:spPr>
              <a:xfrm>
                <a:off x="290625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37" name="Google Shape;1237;p40"/>
              <p:cNvSpPr/>
              <p:nvPr/>
            </p:nvSpPr>
            <p:spPr>
              <a:xfrm>
                <a:off x="2924300" y="46402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38" name="Google Shape;1238;p40"/>
              <p:cNvSpPr/>
              <p:nvPr/>
            </p:nvSpPr>
            <p:spPr>
              <a:xfrm>
                <a:off x="310352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39" name="Google Shape;1239;p40"/>
              <p:cNvSpPr/>
              <p:nvPr/>
            </p:nvSpPr>
            <p:spPr>
              <a:xfrm>
                <a:off x="312137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40" name="Google Shape;1240;p40"/>
              <p:cNvSpPr/>
              <p:nvPr/>
            </p:nvSpPr>
            <p:spPr>
              <a:xfrm>
                <a:off x="313922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41" name="Google Shape;1241;p40"/>
              <p:cNvSpPr/>
              <p:nvPr/>
            </p:nvSpPr>
            <p:spPr>
              <a:xfrm>
                <a:off x="315725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42" name="Google Shape;1242;p40"/>
              <p:cNvSpPr/>
              <p:nvPr/>
            </p:nvSpPr>
            <p:spPr>
              <a:xfrm>
                <a:off x="317510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43" name="Google Shape;1243;p40"/>
              <p:cNvSpPr/>
              <p:nvPr/>
            </p:nvSpPr>
            <p:spPr>
              <a:xfrm>
                <a:off x="319312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44" name="Google Shape;1244;p40"/>
              <p:cNvSpPr/>
              <p:nvPr/>
            </p:nvSpPr>
            <p:spPr>
              <a:xfrm>
                <a:off x="322882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45" name="Google Shape;1245;p40"/>
              <p:cNvSpPr/>
              <p:nvPr/>
            </p:nvSpPr>
            <p:spPr>
              <a:xfrm>
                <a:off x="349767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46" name="Google Shape;1246;p40"/>
              <p:cNvSpPr/>
              <p:nvPr/>
            </p:nvSpPr>
            <p:spPr>
              <a:xfrm>
                <a:off x="351570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47" name="Google Shape;1247;p40"/>
              <p:cNvSpPr/>
              <p:nvPr/>
            </p:nvSpPr>
            <p:spPr>
              <a:xfrm>
                <a:off x="353355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48" name="Google Shape;1248;p40"/>
              <p:cNvSpPr/>
              <p:nvPr/>
            </p:nvSpPr>
            <p:spPr>
              <a:xfrm>
                <a:off x="3551600" y="46402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49" name="Google Shape;1249;p40"/>
              <p:cNvSpPr/>
              <p:nvPr/>
            </p:nvSpPr>
            <p:spPr>
              <a:xfrm>
                <a:off x="281665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50" name="Google Shape;1250;p40"/>
              <p:cNvSpPr/>
              <p:nvPr/>
            </p:nvSpPr>
            <p:spPr>
              <a:xfrm>
                <a:off x="283467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51" name="Google Shape;1251;p40"/>
              <p:cNvSpPr/>
              <p:nvPr/>
            </p:nvSpPr>
            <p:spPr>
              <a:xfrm>
                <a:off x="28525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52" name="Google Shape;1252;p40"/>
              <p:cNvSpPr/>
              <p:nvPr/>
            </p:nvSpPr>
            <p:spPr>
              <a:xfrm>
                <a:off x="287037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53" name="Google Shape;1253;p40"/>
              <p:cNvSpPr/>
              <p:nvPr/>
            </p:nvSpPr>
            <p:spPr>
              <a:xfrm>
                <a:off x="288840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54" name="Google Shape;1254;p40"/>
              <p:cNvSpPr/>
              <p:nvPr/>
            </p:nvSpPr>
            <p:spPr>
              <a:xfrm>
                <a:off x="290625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55" name="Google Shape;1255;p40"/>
              <p:cNvSpPr/>
              <p:nvPr/>
            </p:nvSpPr>
            <p:spPr>
              <a:xfrm>
                <a:off x="31035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56" name="Google Shape;1256;p40"/>
              <p:cNvSpPr/>
              <p:nvPr/>
            </p:nvSpPr>
            <p:spPr>
              <a:xfrm>
                <a:off x="312137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57" name="Google Shape;1257;p40"/>
              <p:cNvSpPr/>
              <p:nvPr/>
            </p:nvSpPr>
            <p:spPr>
              <a:xfrm>
                <a:off x="31392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58" name="Google Shape;1258;p40"/>
              <p:cNvSpPr/>
              <p:nvPr/>
            </p:nvSpPr>
            <p:spPr>
              <a:xfrm>
                <a:off x="315725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59" name="Google Shape;1259;p40"/>
              <p:cNvSpPr/>
              <p:nvPr/>
            </p:nvSpPr>
            <p:spPr>
              <a:xfrm>
                <a:off x="317510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60" name="Google Shape;1260;p40"/>
              <p:cNvSpPr/>
              <p:nvPr/>
            </p:nvSpPr>
            <p:spPr>
              <a:xfrm>
                <a:off x="31931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61" name="Google Shape;1261;p40"/>
              <p:cNvSpPr/>
              <p:nvPr/>
            </p:nvSpPr>
            <p:spPr>
              <a:xfrm>
                <a:off x="321097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62" name="Google Shape;1262;p40"/>
              <p:cNvSpPr/>
              <p:nvPr/>
            </p:nvSpPr>
            <p:spPr>
              <a:xfrm>
                <a:off x="32288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63" name="Google Shape;1263;p40"/>
              <p:cNvSpPr/>
              <p:nvPr/>
            </p:nvSpPr>
            <p:spPr>
              <a:xfrm>
                <a:off x="34798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64" name="Google Shape;1264;p40"/>
              <p:cNvSpPr/>
              <p:nvPr/>
            </p:nvSpPr>
            <p:spPr>
              <a:xfrm>
                <a:off x="349767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65" name="Google Shape;1265;p40"/>
              <p:cNvSpPr/>
              <p:nvPr/>
            </p:nvSpPr>
            <p:spPr>
              <a:xfrm>
                <a:off x="351570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66" name="Google Shape;1266;p40"/>
              <p:cNvSpPr/>
              <p:nvPr/>
            </p:nvSpPr>
            <p:spPr>
              <a:xfrm>
                <a:off x="353355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67" name="Google Shape;1267;p40"/>
              <p:cNvSpPr/>
              <p:nvPr/>
            </p:nvSpPr>
            <p:spPr>
              <a:xfrm>
                <a:off x="3551600" y="46582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68" name="Google Shape;1268;p40"/>
              <p:cNvSpPr/>
              <p:nvPr/>
            </p:nvSpPr>
            <p:spPr>
              <a:xfrm>
                <a:off x="281665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69" name="Google Shape;1269;p40"/>
              <p:cNvSpPr/>
              <p:nvPr/>
            </p:nvSpPr>
            <p:spPr>
              <a:xfrm>
                <a:off x="28346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70" name="Google Shape;1270;p40"/>
              <p:cNvSpPr/>
              <p:nvPr/>
            </p:nvSpPr>
            <p:spPr>
              <a:xfrm>
                <a:off x="285252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71" name="Google Shape;1271;p40"/>
              <p:cNvSpPr/>
              <p:nvPr/>
            </p:nvSpPr>
            <p:spPr>
              <a:xfrm>
                <a:off x="28703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72" name="Google Shape;1272;p40"/>
              <p:cNvSpPr/>
              <p:nvPr/>
            </p:nvSpPr>
            <p:spPr>
              <a:xfrm>
                <a:off x="288840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73" name="Google Shape;1273;p40"/>
              <p:cNvSpPr/>
              <p:nvPr/>
            </p:nvSpPr>
            <p:spPr>
              <a:xfrm>
                <a:off x="290625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74" name="Google Shape;1274;p40"/>
              <p:cNvSpPr/>
              <p:nvPr/>
            </p:nvSpPr>
            <p:spPr>
              <a:xfrm>
                <a:off x="31213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75" name="Google Shape;1275;p40"/>
              <p:cNvSpPr/>
              <p:nvPr/>
            </p:nvSpPr>
            <p:spPr>
              <a:xfrm>
                <a:off x="313922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76" name="Google Shape;1276;p40"/>
              <p:cNvSpPr/>
              <p:nvPr/>
            </p:nvSpPr>
            <p:spPr>
              <a:xfrm>
                <a:off x="315725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77" name="Google Shape;1277;p40"/>
              <p:cNvSpPr/>
              <p:nvPr/>
            </p:nvSpPr>
            <p:spPr>
              <a:xfrm>
                <a:off x="317510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78" name="Google Shape;1278;p40"/>
              <p:cNvSpPr/>
              <p:nvPr/>
            </p:nvSpPr>
            <p:spPr>
              <a:xfrm>
                <a:off x="32109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79" name="Google Shape;1279;p40"/>
              <p:cNvSpPr/>
              <p:nvPr/>
            </p:nvSpPr>
            <p:spPr>
              <a:xfrm>
                <a:off x="322882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80" name="Google Shape;1280;p40"/>
              <p:cNvSpPr/>
              <p:nvPr/>
            </p:nvSpPr>
            <p:spPr>
              <a:xfrm>
                <a:off x="34619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81" name="Google Shape;1281;p40"/>
              <p:cNvSpPr/>
              <p:nvPr/>
            </p:nvSpPr>
            <p:spPr>
              <a:xfrm>
                <a:off x="347982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82" name="Google Shape;1282;p40"/>
              <p:cNvSpPr/>
              <p:nvPr/>
            </p:nvSpPr>
            <p:spPr>
              <a:xfrm>
                <a:off x="34976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83" name="Google Shape;1283;p40"/>
              <p:cNvSpPr/>
              <p:nvPr/>
            </p:nvSpPr>
            <p:spPr>
              <a:xfrm>
                <a:off x="351570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84" name="Google Shape;1284;p40"/>
              <p:cNvSpPr/>
              <p:nvPr/>
            </p:nvSpPr>
            <p:spPr>
              <a:xfrm>
                <a:off x="353355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85" name="Google Shape;1285;p40"/>
              <p:cNvSpPr/>
              <p:nvPr/>
            </p:nvSpPr>
            <p:spPr>
              <a:xfrm>
                <a:off x="3551600" y="4676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86" name="Google Shape;1286;p40"/>
              <p:cNvSpPr/>
              <p:nvPr/>
            </p:nvSpPr>
            <p:spPr>
              <a:xfrm>
                <a:off x="3569450" y="4676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87" name="Google Shape;1287;p40"/>
              <p:cNvSpPr/>
              <p:nvPr/>
            </p:nvSpPr>
            <p:spPr>
              <a:xfrm>
                <a:off x="281665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88" name="Google Shape;1288;p40"/>
              <p:cNvSpPr/>
              <p:nvPr/>
            </p:nvSpPr>
            <p:spPr>
              <a:xfrm>
                <a:off x="28346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89" name="Google Shape;1289;p40"/>
              <p:cNvSpPr/>
              <p:nvPr/>
            </p:nvSpPr>
            <p:spPr>
              <a:xfrm>
                <a:off x="285252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90" name="Google Shape;1290;p40"/>
              <p:cNvSpPr/>
              <p:nvPr/>
            </p:nvSpPr>
            <p:spPr>
              <a:xfrm>
                <a:off x="28703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91" name="Google Shape;1291;p40"/>
              <p:cNvSpPr/>
              <p:nvPr/>
            </p:nvSpPr>
            <p:spPr>
              <a:xfrm>
                <a:off x="288840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92" name="Google Shape;1292;p40"/>
              <p:cNvSpPr/>
              <p:nvPr/>
            </p:nvSpPr>
            <p:spPr>
              <a:xfrm>
                <a:off x="31213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93" name="Google Shape;1293;p40"/>
              <p:cNvSpPr/>
              <p:nvPr/>
            </p:nvSpPr>
            <p:spPr>
              <a:xfrm>
                <a:off x="313922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94" name="Google Shape;1294;p40"/>
              <p:cNvSpPr/>
              <p:nvPr/>
            </p:nvSpPr>
            <p:spPr>
              <a:xfrm>
                <a:off x="315725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95" name="Google Shape;1295;p40"/>
              <p:cNvSpPr/>
              <p:nvPr/>
            </p:nvSpPr>
            <p:spPr>
              <a:xfrm>
                <a:off x="317510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96" name="Google Shape;1296;p40"/>
              <p:cNvSpPr/>
              <p:nvPr/>
            </p:nvSpPr>
            <p:spPr>
              <a:xfrm>
                <a:off x="32109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97" name="Google Shape;1297;p40"/>
              <p:cNvSpPr/>
              <p:nvPr/>
            </p:nvSpPr>
            <p:spPr>
              <a:xfrm>
                <a:off x="34619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98" name="Google Shape;1298;p40"/>
              <p:cNvSpPr/>
              <p:nvPr/>
            </p:nvSpPr>
            <p:spPr>
              <a:xfrm>
                <a:off x="347982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299" name="Google Shape;1299;p40"/>
              <p:cNvSpPr/>
              <p:nvPr/>
            </p:nvSpPr>
            <p:spPr>
              <a:xfrm>
                <a:off x="34976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00" name="Google Shape;1300;p40"/>
              <p:cNvSpPr/>
              <p:nvPr/>
            </p:nvSpPr>
            <p:spPr>
              <a:xfrm>
                <a:off x="351570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01" name="Google Shape;1301;p40"/>
              <p:cNvSpPr/>
              <p:nvPr/>
            </p:nvSpPr>
            <p:spPr>
              <a:xfrm>
                <a:off x="353355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02" name="Google Shape;1302;p40"/>
              <p:cNvSpPr/>
              <p:nvPr/>
            </p:nvSpPr>
            <p:spPr>
              <a:xfrm>
                <a:off x="3551600" y="4694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03" name="Google Shape;1303;p40"/>
              <p:cNvSpPr/>
              <p:nvPr/>
            </p:nvSpPr>
            <p:spPr>
              <a:xfrm>
                <a:off x="3569450" y="4694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04" name="Google Shape;1304;p40"/>
              <p:cNvSpPr/>
              <p:nvPr/>
            </p:nvSpPr>
            <p:spPr>
              <a:xfrm>
                <a:off x="2816650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05" name="Google Shape;1305;p40"/>
              <p:cNvSpPr/>
              <p:nvPr/>
            </p:nvSpPr>
            <p:spPr>
              <a:xfrm>
                <a:off x="283467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06" name="Google Shape;1306;p40"/>
              <p:cNvSpPr/>
              <p:nvPr/>
            </p:nvSpPr>
            <p:spPr>
              <a:xfrm>
                <a:off x="285252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07" name="Google Shape;1307;p40"/>
              <p:cNvSpPr/>
              <p:nvPr/>
            </p:nvSpPr>
            <p:spPr>
              <a:xfrm>
                <a:off x="287037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08" name="Google Shape;1308;p40"/>
              <p:cNvSpPr/>
              <p:nvPr/>
            </p:nvSpPr>
            <p:spPr>
              <a:xfrm>
                <a:off x="2888400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09" name="Google Shape;1309;p40"/>
              <p:cNvSpPr/>
              <p:nvPr/>
            </p:nvSpPr>
            <p:spPr>
              <a:xfrm>
                <a:off x="312137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10" name="Google Shape;1310;p40"/>
              <p:cNvSpPr/>
              <p:nvPr/>
            </p:nvSpPr>
            <p:spPr>
              <a:xfrm>
                <a:off x="313922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11" name="Google Shape;1311;p40"/>
              <p:cNvSpPr/>
              <p:nvPr/>
            </p:nvSpPr>
            <p:spPr>
              <a:xfrm>
                <a:off x="3157250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12" name="Google Shape;1312;p40"/>
              <p:cNvSpPr/>
              <p:nvPr/>
            </p:nvSpPr>
            <p:spPr>
              <a:xfrm>
                <a:off x="346197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13" name="Google Shape;1313;p40"/>
              <p:cNvSpPr/>
              <p:nvPr/>
            </p:nvSpPr>
            <p:spPr>
              <a:xfrm>
                <a:off x="347982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14" name="Google Shape;1314;p40"/>
              <p:cNvSpPr/>
              <p:nvPr/>
            </p:nvSpPr>
            <p:spPr>
              <a:xfrm>
                <a:off x="349767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15" name="Google Shape;1315;p40"/>
              <p:cNvSpPr/>
              <p:nvPr/>
            </p:nvSpPr>
            <p:spPr>
              <a:xfrm>
                <a:off x="3515700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16" name="Google Shape;1316;p40"/>
              <p:cNvSpPr/>
              <p:nvPr/>
            </p:nvSpPr>
            <p:spPr>
              <a:xfrm>
                <a:off x="3533550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17" name="Google Shape;1317;p40"/>
              <p:cNvSpPr/>
              <p:nvPr/>
            </p:nvSpPr>
            <p:spPr>
              <a:xfrm>
                <a:off x="3551600" y="471217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18" name="Google Shape;1318;p40"/>
              <p:cNvSpPr/>
              <p:nvPr/>
            </p:nvSpPr>
            <p:spPr>
              <a:xfrm>
                <a:off x="3569450" y="471217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19" name="Google Shape;1319;p40"/>
              <p:cNvSpPr/>
              <p:nvPr/>
            </p:nvSpPr>
            <p:spPr>
              <a:xfrm>
                <a:off x="2816650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9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20" name="Google Shape;1320;p40"/>
              <p:cNvSpPr/>
              <p:nvPr/>
            </p:nvSpPr>
            <p:spPr>
              <a:xfrm>
                <a:off x="283467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21" name="Google Shape;1321;p40"/>
              <p:cNvSpPr/>
              <p:nvPr/>
            </p:nvSpPr>
            <p:spPr>
              <a:xfrm>
                <a:off x="285252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22" name="Google Shape;1322;p40"/>
              <p:cNvSpPr/>
              <p:nvPr/>
            </p:nvSpPr>
            <p:spPr>
              <a:xfrm>
                <a:off x="287037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9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23" name="Google Shape;1323;p40"/>
              <p:cNvSpPr/>
              <p:nvPr/>
            </p:nvSpPr>
            <p:spPr>
              <a:xfrm>
                <a:off x="312137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24" name="Google Shape;1324;p40"/>
              <p:cNvSpPr/>
              <p:nvPr/>
            </p:nvSpPr>
            <p:spPr>
              <a:xfrm>
                <a:off x="313922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9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25" name="Google Shape;1325;p40"/>
              <p:cNvSpPr/>
              <p:nvPr/>
            </p:nvSpPr>
            <p:spPr>
              <a:xfrm>
                <a:off x="346197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26" name="Google Shape;1326;p40"/>
              <p:cNvSpPr/>
              <p:nvPr/>
            </p:nvSpPr>
            <p:spPr>
              <a:xfrm>
                <a:off x="3515700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27" name="Google Shape;1327;p40"/>
              <p:cNvSpPr/>
              <p:nvPr/>
            </p:nvSpPr>
            <p:spPr>
              <a:xfrm>
                <a:off x="3533550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9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28" name="Google Shape;1328;p40"/>
              <p:cNvSpPr/>
              <p:nvPr/>
            </p:nvSpPr>
            <p:spPr>
              <a:xfrm>
                <a:off x="3551600" y="47300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29" name="Google Shape;1329;p40"/>
              <p:cNvSpPr/>
              <p:nvPr/>
            </p:nvSpPr>
            <p:spPr>
              <a:xfrm>
                <a:off x="3569450" y="47300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30" name="Google Shape;1330;p40"/>
              <p:cNvSpPr/>
              <p:nvPr/>
            </p:nvSpPr>
            <p:spPr>
              <a:xfrm>
                <a:off x="3659050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31" name="Google Shape;1331;p40"/>
              <p:cNvSpPr/>
              <p:nvPr/>
            </p:nvSpPr>
            <p:spPr>
              <a:xfrm>
                <a:off x="2816650" y="47480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32" name="Google Shape;1332;p40"/>
              <p:cNvSpPr/>
              <p:nvPr/>
            </p:nvSpPr>
            <p:spPr>
              <a:xfrm>
                <a:off x="2834675" y="47480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33" name="Google Shape;1333;p40"/>
              <p:cNvSpPr/>
              <p:nvPr/>
            </p:nvSpPr>
            <p:spPr>
              <a:xfrm>
                <a:off x="2852525" y="47480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34" name="Google Shape;1334;p40"/>
              <p:cNvSpPr/>
              <p:nvPr/>
            </p:nvSpPr>
            <p:spPr>
              <a:xfrm>
                <a:off x="3533550" y="47480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35" name="Google Shape;1335;p40"/>
              <p:cNvSpPr/>
              <p:nvPr/>
            </p:nvSpPr>
            <p:spPr>
              <a:xfrm>
                <a:off x="3551600" y="47480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36" name="Google Shape;1336;p40"/>
              <p:cNvSpPr/>
              <p:nvPr/>
            </p:nvSpPr>
            <p:spPr>
              <a:xfrm>
                <a:off x="3659050" y="47480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37" name="Google Shape;1337;p40"/>
              <p:cNvSpPr/>
              <p:nvPr/>
            </p:nvSpPr>
            <p:spPr>
              <a:xfrm>
                <a:off x="2816650" y="47660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38" name="Google Shape;1338;p40"/>
              <p:cNvSpPr/>
              <p:nvPr/>
            </p:nvSpPr>
            <p:spPr>
              <a:xfrm>
                <a:off x="2834675" y="47660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39" name="Google Shape;1339;p40"/>
              <p:cNvSpPr/>
              <p:nvPr/>
            </p:nvSpPr>
            <p:spPr>
              <a:xfrm>
                <a:off x="3551600" y="47660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40" name="Google Shape;1340;p40"/>
              <p:cNvSpPr/>
              <p:nvPr/>
            </p:nvSpPr>
            <p:spPr>
              <a:xfrm>
                <a:off x="3623175" y="47660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41" name="Google Shape;1341;p40"/>
              <p:cNvSpPr/>
              <p:nvPr/>
            </p:nvSpPr>
            <p:spPr>
              <a:xfrm>
                <a:off x="3641200" y="47660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42" name="Google Shape;1342;p40"/>
              <p:cNvSpPr/>
              <p:nvPr/>
            </p:nvSpPr>
            <p:spPr>
              <a:xfrm>
                <a:off x="2816650" y="4783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43" name="Google Shape;1343;p40"/>
              <p:cNvSpPr/>
              <p:nvPr/>
            </p:nvSpPr>
            <p:spPr>
              <a:xfrm>
                <a:off x="2834675" y="4783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44" name="Google Shape;1344;p40"/>
              <p:cNvSpPr/>
              <p:nvPr/>
            </p:nvSpPr>
            <p:spPr>
              <a:xfrm>
                <a:off x="3605325" y="4783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45" name="Google Shape;1345;p40"/>
              <p:cNvSpPr/>
              <p:nvPr/>
            </p:nvSpPr>
            <p:spPr>
              <a:xfrm>
                <a:off x="3623175" y="4783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46" name="Google Shape;1346;p40"/>
              <p:cNvSpPr/>
              <p:nvPr/>
            </p:nvSpPr>
            <p:spPr>
              <a:xfrm>
                <a:off x="2816650" y="48019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47" name="Google Shape;1347;p40"/>
              <p:cNvSpPr/>
              <p:nvPr/>
            </p:nvSpPr>
            <p:spPr>
              <a:xfrm>
                <a:off x="2834675" y="48019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48" name="Google Shape;1348;p40"/>
              <p:cNvSpPr/>
              <p:nvPr/>
            </p:nvSpPr>
            <p:spPr>
              <a:xfrm>
                <a:off x="2874350" y="48019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49" name="Google Shape;1349;p40"/>
              <p:cNvSpPr/>
              <p:nvPr/>
            </p:nvSpPr>
            <p:spPr>
              <a:xfrm>
                <a:off x="2834675" y="4819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  <p:sp>
            <p:nvSpPr>
              <p:cNvPr id="1350" name="Google Shape;1350;p40"/>
              <p:cNvSpPr/>
              <p:nvPr/>
            </p:nvSpPr>
            <p:spPr>
              <a:xfrm>
                <a:off x="2852525" y="48378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888888"/>
                  </a:solidFill>
                </a:endParaRPr>
              </a:p>
            </p:txBody>
          </p:sp>
        </p:grpSp>
        <p:grpSp>
          <p:nvGrpSpPr>
            <p:cNvPr id="1351" name="Google Shape;1351;p40"/>
            <p:cNvGrpSpPr/>
            <p:nvPr/>
          </p:nvGrpSpPr>
          <p:grpSpPr>
            <a:xfrm>
              <a:off x="2822357" y="2421335"/>
              <a:ext cx="2951971" cy="1575493"/>
              <a:chOff x="5354500" y="4591950"/>
              <a:chExt cx="5600400" cy="2987850"/>
            </a:xfrm>
          </p:grpSpPr>
          <p:sp>
            <p:nvSpPr>
              <p:cNvPr id="1352" name="Google Shape;1352;p40"/>
              <p:cNvSpPr/>
              <p:nvPr/>
            </p:nvSpPr>
            <p:spPr>
              <a:xfrm>
                <a:off x="7503475" y="5155850"/>
                <a:ext cx="542700" cy="542700"/>
              </a:xfrm>
              <a:prstGeom prst="ellipse">
                <a:avLst/>
              </a:prstGeom>
              <a:solidFill>
                <a:srgbClr val="FF0080">
                  <a:alpha val="43460"/>
                </a:srgbClr>
              </a:solidFill>
              <a:ln cap="flat" cmpd="sng" w="28575">
                <a:solidFill>
                  <a:srgbClr val="FF008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" name="Google Shape;1353;p40"/>
              <p:cNvSpPr/>
              <p:nvPr/>
            </p:nvSpPr>
            <p:spPr>
              <a:xfrm>
                <a:off x="6367500" y="7037100"/>
                <a:ext cx="383400" cy="383400"/>
              </a:xfrm>
              <a:prstGeom prst="ellipse">
                <a:avLst/>
              </a:prstGeom>
              <a:solidFill>
                <a:srgbClr val="643AAB">
                  <a:alpha val="48070"/>
                </a:srgbClr>
              </a:solidFill>
              <a:ln cap="flat" cmpd="sng" w="28575">
                <a:solidFill>
                  <a:srgbClr val="643AAB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" name="Google Shape;1354;p40"/>
              <p:cNvSpPr/>
              <p:nvPr/>
            </p:nvSpPr>
            <p:spPr>
              <a:xfrm>
                <a:off x="5354500" y="5202425"/>
                <a:ext cx="825000" cy="825000"/>
              </a:xfrm>
              <a:prstGeom prst="ellipse">
                <a:avLst/>
              </a:prstGeom>
              <a:solidFill>
                <a:srgbClr val="83E2CC">
                  <a:alpha val="44990"/>
                </a:srgbClr>
              </a:solidFill>
              <a:ln cap="flat" cmpd="sng" w="28575">
                <a:solidFill>
                  <a:srgbClr val="83E2C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" name="Google Shape;1355;p40"/>
              <p:cNvSpPr/>
              <p:nvPr/>
            </p:nvSpPr>
            <p:spPr>
              <a:xfrm>
                <a:off x="10354325" y="4591950"/>
                <a:ext cx="383400" cy="383400"/>
              </a:xfrm>
              <a:prstGeom prst="ellipse">
                <a:avLst/>
              </a:prstGeom>
              <a:solidFill>
                <a:srgbClr val="643AAB">
                  <a:alpha val="48070"/>
                </a:srgbClr>
              </a:solidFill>
              <a:ln cap="flat" cmpd="sng" w="28575">
                <a:solidFill>
                  <a:srgbClr val="643AAB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" name="Google Shape;1356;p40"/>
              <p:cNvSpPr/>
              <p:nvPr/>
            </p:nvSpPr>
            <p:spPr>
              <a:xfrm>
                <a:off x="10412200" y="7037100"/>
                <a:ext cx="542700" cy="542700"/>
              </a:xfrm>
              <a:prstGeom prst="ellipse">
                <a:avLst/>
              </a:prstGeom>
              <a:solidFill>
                <a:srgbClr val="85DAE0">
                  <a:alpha val="47300"/>
                </a:srgbClr>
              </a:solidFill>
              <a:ln cap="flat" cmpd="sng" w="28575">
                <a:solidFill>
                  <a:srgbClr val="85DA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357" name="Google Shape;1357;p40"/>
          <p:cNvSpPr txBox="1"/>
          <p:nvPr/>
        </p:nvSpPr>
        <p:spPr>
          <a:xfrm>
            <a:off x="783200" y="3284175"/>
            <a:ext cx="23955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0080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JUPITER</a:t>
            </a:r>
            <a:endParaRPr sz="11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planet in our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358" name="Google Shape;1358;p40"/>
          <p:cNvSpPr txBox="1"/>
          <p:nvPr/>
        </p:nvSpPr>
        <p:spPr>
          <a:xfrm>
            <a:off x="784015" y="3937700"/>
            <a:ext cx="23463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643AAB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endParaRPr sz="11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terribly hot, even hotter than Mercury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359" name="Google Shape;1359;p40"/>
          <p:cNvSpPr txBox="1"/>
          <p:nvPr/>
        </p:nvSpPr>
        <p:spPr>
          <a:xfrm>
            <a:off x="783200" y="2013225"/>
            <a:ext cx="24939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5DAE0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 sz="11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and is only a bit larger than our Moon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360" name="Google Shape;1360;p40"/>
          <p:cNvSpPr txBox="1"/>
          <p:nvPr/>
        </p:nvSpPr>
        <p:spPr>
          <a:xfrm>
            <a:off x="783200" y="2640000"/>
            <a:ext cx="23463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3E2CC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 sz="11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 cold place, not hot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64" name="Shape 1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5" name="Google Shape;1365;p41"/>
          <p:cNvSpPr txBox="1"/>
          <p:nvPr>
            <p:ph type="title"/>
          </p:nvPr>
        </p:nvSpPr>
        <p:spPr>
          <a:xfrm>
            <a:off x="4806619" y="587566"/>
            <a:ext cx="3561300" cy="93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177800" lvl="0" marL="12700" marR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/>
              <a:t>A </a:t>
            </a:r>
            <a:r>
              <a:rPr lang="en-US">
                <a:solidFill>
                  <a:srgbClr val="FF0080"/>
                </a:solidFill>
              </a:rPr>
              <a:t>TIMELINE</a:t>
            </a:r>
            <a:r>
              <a:rPr lang="en-US"/>
              <a:t> ALWAYS  WORKS FINE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6" name="Google Shape;1366;p41"/>
          <p:cNvSpPr txBox="1"/>
          <p:nvPr/>
        </p:nvSpPr>
        <p:spPr>
          <a:xfrm>
            <a:off x="1627950" y="1561675"/>
            <a:ext cx="2048400" cy="467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9750">
            <a:noAutofit/>
          </a:bodyPr>
          <a:lstStyle/>
          <a:p>
            <a:pPr indent="0" lvl="0" marL="12700" marR="0" rtl="0" algn="ctr">
              <a:lnSpc>
                <a:spcPct val="105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 the Sun and is only a bit larger  than our Moon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367" name="Google Shape;1367;p41"/>
          <p:cNvSpPr txBox="1"/>
          <p:nvPr/>
        </p:nvSpPr>
        <p:spPr>
          <a:xfrm>
            <a:off x="5627238" y="3471425"/>
            <a:ext cx="1888800" cy="30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9750">
            <a:noAutofit/>
          </a:bodyPr>
          <a:lstStyle/>
          <a:p>
            <a:pPr indent="25400" lvl="0" marL="12700" marR="0" rtl="0" algn="ctr">
              <a:lnSpc>
                <a:spcPct val="105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The Sun is the star at the  center of the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368" name="Google Shape;1368;p41"/>
          <p:cNvSpPr txBox="1"/>
          <p:nvPr/>
        </p:nvSpPr>
        <p:spPr>
          <a:xfrm>
            <a:off x="4329925" y="1561675"/>
            <a:ext cx="1888800" cy="467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9750">
            <a:noAutofit/>
          </a:bodyPr>
          <a:lstStyle/>
          <a:p>
            <a:pPr indent="0" lvl="0" marL="12700" marR="0" rtl="0" algn="ctr">
              <a:lnSpc>
                <a:spcPct val="105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 cold place, not hot. The planet  is full of iron oxide dust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369" name="Google Shape;1369;p41"/>
          <p:cNvSpPr txBox="1"/>
          <p:nvPr/>
        </p:nvSpPr>
        <p:spPr>
          <a:xfrm>
            <a:off x="3027317" y="3471425"/>
            <a:ext cx="1888800" cy="30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9750">
            <a:noAutofit/>
          </a:bodyPr>
          <a:lstStyle/>
          <a:p>
            <a:pPr indent="12700" lvl="0" marL="12700" marR="0" rtl="0" algn="ctr">
              <a:lnSpc>
                <a:spcPct val="105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the biggest planet in our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370" name="Google Shape;1370;p41"/>
          <p:cNvSpPr/>
          <p:nvPr/>
        </p:nvSpPr>
        <p:spPr>
          <a:xfrm>
            <a:off x="6654285" y="3259393"/>
            <a:ext cx="490460" cy="54425"/>
          </a:xfrm>
          <a:custGeom>
            <a:rect b="b" l="l" r="r" t="t"/>
            <a:pathLst>
              <a:path extrusionOk="0" h="186" w="1677">
                <a:moveTo>
                  <a:pt x="1" y="0"/>
                </a:moveTo>
                <a:cubicBezTo>
                  <a:pt x="13" y="25"/>
                  <a:pt x="13" y="62"/>
                  <a:pt x="13" y="87"/>
                </a:cubicBezTo>
                <a:cubicBezTo>
                  <a:pt x="13" y="124"/>
                  <a:pt x="13" y="148"/>
                  <a:pt x="1" y="185"/>
                </a:cubicBezTo>
                <a:lnTo>
                  <a:pt x="1677" y="185"/>
                </a:lnTo>
                <a:lnTo>
                  <a:pt x="1677" y="0"/>
                </a:lnTo>
                <a:close/>
              </a:path>
            </a:pathLst>
          </a:custGeom>
          <a:solidFill>
            <a:srgbClr val="6B768C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BAC8D3"/>
              </a:solidFill>
            </a:endParaRPr>
          </a:p>
        </p:txBody>
      </p:sp>
      <p:sp>
        <p:nvSpPr>
          <p:cNvPr id="1371" name="Google Shape;1371;p41"/>
          <p:cNvSpPr/>
          <p:nvPr/>
        </p:nvSpPr>
        <p:spPr>
          <a:xfrm>
            <a:off x="2755415" y="3259393"/>
            <a:ext cx="1113697" cy="50622"/>
          </a:xfrm>
          <a:custGeom>
            <a:rect b="b" l="l" r="r" t="t"/>
            <a:pathLst>
              <a:path extrusionOk="0" h="173" w="3808">
                <a:moveTo>
                  <a:pt x="12" y="0"/>
                </a:moveTo>
                <a:cubicBezTo>
                  <a:pt x="12" y="25"/>
                  <a:pt x="25" y="50"/>
                  <a:pt x="12" y="74"/>
                </a:cubicBezTo>
                <a:cubicBezTo>
                  <a:pt x="25" y="111"/>
                  <a:pt x="12" y="148"/>
                  <a:pt x="0" y="173"/>
                </a:cubicBezTo>
                <a:lnTo>
                  <a:pt x="3807" y="173"/>
                </a:lnTo>
                <a:cubicBezTo>
                  <a:pt x="3795" y="148"/>
                  <a:pt x="3783" y="111"/>
                  <a:pt x="3783" y="74"/>
                </a:cubicBezTo>
                <a:cubicBezTo>
                  <a:pt x="3783" y="50"/>
                  <a:pt x="3795" y="25"/>
                  <a:pt x="3795" y="0"/>
                </a:cubicBezTo>
                <a:close/>
              </a:path>
            </a:pathLst>
          </a:custGeom>
          <a:solidFill>
            <a:srgbClr val="6B768C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BAC8D3"/>
              </a:solidFill>
            </a:endParaRPr>
          </a:p>
        </p:txBody>
      </p:sp>
      <p:sp>
        <p:nvSpPr>
          <p:cNvPr id="1372" name="Google Shape;1372;p41"/>
          <p:cNvSpPr/>
          <p:nvPr/>
        </p:nvSpPr>
        <p:spPr>
          <a:xfrm>
            <a:off x="5353395" y="3259393"/>
            <a:ext cx="1106678" cy="50622"/>
          </a:xfrm>
          <a:custGeom>
            <a:rect b="b" l="l" r="r" t="t"/>
            <a:pathLst>
              <a:path extrusionOk="0" h="173" w="3784">
                <a:moveTo>
                  <a:pt x="13" y="0"/>
                </a:moveTo>
                <a:cubicBezTo>
                  <a:pt x="13" y="25"/>
                  <a:pt x="13" y="50"/>
                  <a:pt x="26" y="74"/>
                </a:cubicBezTo>
                <a:cubicBezTo>
                  <a:pt x="13" y="111"/>
                  <a:pt x="13" y="148"/>
                  <a:pt x="1" y="173"/>
                </a:cubicBezTo>
                <a:lnTo>
                  <a:pt x="3784" y="173"/>
                </a:lnTo>
                <a:cubicBezTo>
                  <a:pt x="3771" y="148"/>
                  <a:pt x="3771" y="111"/>
                  <a:pt x="3771" y="74"/>
                </a:cubicBezTo>
                <a:cubicBezTo>
                  <a:pt x="3771" y="50"/>
                  <a:pt x="3771" y="25"/>
                  <a:pt x="3784" y="0"/>
                </a:cubicBezTo>
                <a:close/>
              </a:path>
            </a:pathLst>
          </a:custGeom>
          <a:solidFill>
            <a:srgbClr val="6B768C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BAC8D3"/>
              </a:solidFill>
            </a:endParaRPr>
          </a:p>
        </p:txBody>
      </p:sp>
      <p:sp>
        <p:nvSpPr>
          <p:cNvPr id="1373" name="Google Shape;1373;p41"/>
          <p:cNvSpPr/>
          <p:nvPr/>
        </p:nvSpPr>
        <p:spPr>
          <a:xfrm>
            <a:off x="2059930" y="3259393"/>
            <a:ext cx="504790" cy="50622"/>
          </a:xfrm>
          <a:custGeom>
            <a:rect b="b" l="l" r="r" t="t"/>
            <a:pathLst>
              <a:path extrusionOk="0" h="173" w="1726">
                <a:moveTo>
                  <a:pt x="0" y="0"/>
                </a:moveTo>
                <a:lnTo>
                  <a:pt x="0" y="173"/>
                </a:lnTo>
                <a:lnTo>
                  <a:pt x="1725" y="173"/>
                </a:lnTo>
                <a:cubicBezTo>
                  <a:pt x="1713" y="148"/>
                  <a:pt x="1713" y="111"/>
                  <a:pt x="1713" y="74"/>
                </a:cubicBezTo>
                <a:cubicBezTo>
                  <a:pt x="1713" y="50"/>
                  <a:pt x="1713" y="25"/>
                  <a:pt x="1725" y="0"/>
                </a:cubicBezTo>
                <a:close/>
              </a:path>
            </a:pathLst>
          </a:custGeom>
          <a:solidFill>
            <a:srgbClr val="6B768C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BAC8D3"/>
              </a:solidFill>
            </a:endParaRPr>
          </a:p>
        </p:txBody>
      </p:sp>
      <p:sp>
        <p:nvSpPr>
          <p:cNvPr id="1374" name="Google Shape;1374;p41"/>
          <p:cNvSpPr/>
          <p:nvPr/>
        </p:nvSpPr>
        <p:spPr>
          <a:xfrm>
            <a:off x="4059815" y="3259393"/>
            <a:ext cx="1102876" cy="50622"/>
          </a:xfrm>
          <a:custGeom>
            <a:rect b="b" l="l" r="r" t="t"/>
            <a:pathLst>
              <a:path extrusionOk="0" h="173" w="3771">
                <a:moveTo>
                  <a:pt x="0" y="0"/>
                </a:moveTo>
                <a:cubicBezTo>
                  <a:pt x="13" y="25"/>
                  <a:pt x="13" y="50"/>
                  <a:pt x="13" y="74"/>
                </a:cubicBezTo>
                <a:cubicBezTo>
                  <a:pt x="13" y="111"/>
                  <a:pt x="13" y="148"/>
                  <a:pt x="0" y="173"/>
                </a:cubicBezTo>
                <a:lnTo>
                  <a:pt x="3771" y="173"/>
                </a:lnTo>
                <a:cubicBezTo>
                  <a:pt x="3759" y="148"/>
                  <a:pt x="3759" y="111"/>
                  <a:pt x="3759" y="74"/>
                </a:cubicBezTo>
                <a:cubicBezTo>
                  <a:pt x="3759" y="50"/>
                  <a:pt x="3759" y="25"/>
                  <a:pt x="3771" y="0"/>
                </a:cubicBezTo>
                <a:close/>
              </a:path>
            </a:pathLst>
          </a:custGeom>
          <a:solidFill>
            <a:srgbClr val="6B768C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BAC8D3"/>
              </a:solidFill>
            </a:endParaRPr>
          </a:p>
        </p:txBody>
      </p:sp>
      <p:sp>
        <p:nvSpPr>
          <p:cNvPr id="1375" name="Google Shape;1375;p41"/>
          <p:cNvSpPr/>
          <p:nvPr/>
        </p:nvSpPr>
        <p:spPr>
          <a:xfrm>
            <a:off x="2265241" y="2116447"/>
            <a:ext cx="821820" cy="1067441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85DAE0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6" name="Google Shape;1376;p41"/>
          <p:cNvSpPr/>
          <p:nvPr/>
        </p:nvSpPr>
        <p:spPr>
          <a:xfrm>
            <a:off x="3555311" y="2102109"/>
            <a:ext cx="832641" cy="1081779"/>
          </a:xfrm>
          <a:custGeom>
            <a:rect b="b" l="l" r="r" t="t"/>
            <a:pathLst>
              <a:path extrusionOk="0" h="3697" w="2847">
                <a:moveTo>
                  <a:pt x="1402" y="290"/>
                </a:moveTo>
                <a:cubicBezTo>
                  <a:pt x="1667" y="290"/>
                  <a:pt x="1936" y="387"/>
                  <a:pt x="2157" y="604"/>
                </a:cubicBezTo>
                <a:cubicBezTo>
                  <a:pt x="2847" y="1294"/>
                  <a:pt x="2354" y="2465"/>
                  <a:pt x="1393" y="2465"/>
                </a:cubicBezTo>
                <a:cubicBezTo>
                  <a:pt x="789" y="2465"/>
                  <a:pt x="296" y="1984"/>
                  <a:pt x="296" y="1393"/>
                </a:cubicBezTo>
                <a:cubicBezTo>
                  <a:pt x="296" y="730"/>
                  <a:pt x="838" y="290"/>
                  <a:pt x="1402" y="290"/>
                </a:cubicBezTo>
                <a:close/>
                <a:moveTo>
                  <a:pt x="1380" y="0"/>
                </a:moveTo>
                <a:cubicBezTo>
                  <a:pt x="617" y="0"/>
                  <a:pt x="1" y="641"/>
                  <a:pt x="25" y="1405"/>
                </a:cubicBezTo>
                <a:cubicBezTo>
                  <a:pt x="25" y="2452"/>
                  <a:pt x="1220" y="3561"/>
                  <a:pt x="1368" y="3697"/>
                </a:cubicBezTo>
                <a:lnTo>
                  <a:pt x="1405" y="3697"/>
                </a:lnTo>
                <a:cubicBezTo>
                  <a:pt x="1565" y="3549"/>
                  <a:pt x="2748" y="2502"/>
                  <a:pt x="2748" y="1405"/>
                </a:cubicBezTo>
                <a:cubicBezTo>
                  <a:pt x="2773" y="641"/>
                  <a:pt x="2157" y="0"/>
                  <a:pt x="1380" y="0"/>
                </a:cubicBezTo>
                <a:close/>
              </a:path>
            </a:pathLst>
          </a:custGeom>
          <a:solidFill>
            <a:srgbClr val="FF0080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7" name="Google Shape;1377;p41"/>
          <p:cNvSpPr/>
          <p:nvPr/>
        </p:nvSpPr>
        <p:spPr>
          <a:xfrm>
            <a:off x="4859711" y="2116447"/>
            <a:ext cx="824452" cy="1067441"/>
          </a:xfrm>
          <a:custGeom>
            <a:rect b="b" l="l" r="r" t="t"/>
            <a:pathLst>
              <a:path extrusionOk="0" h="3648" w="2819">
                <a:moveTo>
                  <a:pt x="1370" y="245"/>
                </a:moveTo>
                <a:cubicBezTo>
                  <a:pt x="1637" y="245"/>
                  <a:pt x="1910" y="345"/>
                  <a:pt x="2132" y="567"/>
                </a:cubicBezTo>
                <a:cubicBezTo>
                  <a:pt x="2819" y="1242"/>
                  <a:pt x="2335" y="2416"/>
                  <a:pt x="1371" y="2416"/>
                </a:cubicBezTo>
                <a:cubicBezTo>
                  <a:pt x="1366" y="2416"/>
                  <a:pt x="1361" y="2416"/>
                  <a:pt x="1356" y="2416"/>
                </a:cubicBezTo>
                <a:cubicBezTo>
                  <a:pt x="765" y="2416"/>
                  <a:pt x="284" y="1935"/>
                  <a:pt x="272" y="1344"/>
                </a:cubicBezTo>
                <a:cubicBezTo>
                  <a:pt x="272" y="684"/>
                  <a:pt x="809" y="245"/>
                  <a:pt x="1370" y="245"/>
                </a:cubicBezTo>
                <a:close/>
                <a:moveTo>
                  <a:pt x="1369" y="1"/>
                </a:moveTo>
                <a:cubicBezTo>
                  <a:pt x="617" y="1"/>
                  <a:pt x="1" y="604"/>
                  <a:pt x="1" y="1356"/>
                </a:cubicBezTo>
                <a:cubicBezTo>
                  <a:pt x="1" y="2391"/>
                  <a:pt x="1196" y="3512"/>
                  <a:pt x="1344" y="3648"/>
                </a:cubicBezTo>
                <a:lnTo>
                  <a:pt x="1381" y="3648"/>
                </a:lnTo>
                <a:cubicBezTo>
                  <a:pt x="1541" y="3512"/>
                  <a:pt x="2724" y="2453"/>
                  <a:pt x="2724" y="1356"/>
                </a:cubicBezTo>
                <a:cubicBezTo>
                  <a:pt x="2724" y="604"/>
                  <a:pt x="2108" y="1"/>
                  <a:pt x="1369" y="1"/>
                </a:cubicBezTo>
                <a:close/>
              </a:path>
            </a:pathLst>
          </a:custGeom>
          <a:solidFill>
            <a:srgbClr val="83E2CC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" name="Google Shape;1378;p41"/>
          <p:cNvSpPr/>
          <p:nvPr/>
        </p:nvSpPr>
        <p:spPr>
          <a:xfrm>
            <a:off x="6160602" y="2116447"/>
            <a:ext cx="822112" cy="1067441"/>
          </a:xfrm>
          <a:custGeom>
            <a:rect b="b" l="l" r="r" t="t"/>
            <a:pathLst>
              <a:path extrusionOk="0" h="3648" w="2811">
                <a:moveTo>
                  <a:pt x="1366" y="241"/>
                </a:moveTo>
                <a:cubicBezTo>
                  <a:pt x="1630" y="241"/>
                  <a:pt x="1900" y="338"/>
                  <a:pt x="2120" y="555"/>
                </a:cubicBezTo>
                <a:cubicBezTo>
                  <a:pt x="2810" y="1245"/>
                  <a:pt x="2330" y="2416"/>
                  <a:pt x="1356" y="2416"/>
                </a:cubicBezTo>
                <a:cubicBezTo>
                  <a:pt x="765" y="2416"/>
                  <a:pt x="272" y="1935"/>
                  <a:pt x="272" y="1344"/>
                </a:cubicBezTo>
                <a:cubicBezTo>
                  <a:pt x="264" y="681"/>
                  <a:pt x="803" y="241"/>
                  <a:pt x="1366" y="241"/>
                </a:cubicBezTo>
                <a:close/>
                <a:moveTo>
                  <a:pt x="1356" y="1"/>
                </a:moveTo>
                <a:cubicBezTo>
                  <a:pt x="605" y="1"/>
                  <a:pt x="1" y="604"/>
                  <a:pt x="1" y="1356"/>
                </a:cubicBezTo>
                <a:cubicBezTo>
                  <a:pt x="1" y="2391"/>
                  <a:pt x="1184" y="3512"/>
                  <a:pt x="1344" y="3648"/>
                </a:cubicBezTo>
                <a:lnTo>
                  <a:pt x="1369" y="3648"/>
                </a:lnTo>
                <a:cubicBezTo>
                  <a:pt x="1529" y="3512"/>
                  <a:pt x="2712" y="2453"/>
                  <a:pt x="2712" y="1356"/>
                </a:cubicBezTo>
                <a:cubicBezTo>
                  <a:pt x="2712" y="604"/>
                  <a:pt x="2108" y="1"/>
                  <a:pt x="1356" y="1"/>
                </a:cubicBezTo>
                <a:close/>
              </a:path>
            </a:pathLst>
          </a:custGeom>
          <a:solidFill>
            <a:srgbClr val="4F35D3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" name="Google Shape;1379;p41"/>
          <p:cNvSpPr/>
          <p:nvPr/>
        </p:nvSpPr>
        <p:spPr>
          <a:xfrm>
            <a:off x="2593096" y="3231010"/>
            <a:ext cx="118155" cy="100658"/>
          </a:xfrm>
          <a:custGeom>
            <a:rect b="b" l="l" r="r" t="t"/>
            <a:pathLst>
              <a:path extrusionOk="0" h="344" w="404">
                <a:moveTo>
                  <a:pt x="233" y="1"/>
                </a:moveTo>
                <a:cubicBezTo>
                  <a:pt x="196" y="1"/>
                  <a:pt x="157" y="15"/>
                  <a:pt x="124" y="48"/>
                </a:cubicBezTo>
                <a:cubicBezTo>
                  <a:pt x="1" y="147"/>
                  <a:pt x="75" y="332"/>
                  <a:pt x="235" y="344"/>
                </a:cubicBezTo>
                <a:cubicBezTo>
                  <a:pt x="321" y="344"/>
                  <a:pt x="395" y="270"/>
                  <a:pt x="395" y="184"/>
                </a:cubicBezTo>
                <a:cubicBezTo>
                  <a:pt x="404" y="80"/>
                  <a:pt x="321" y="1"/>
                  <a:pt x="23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" name="Google Shape;1380;p41"/>
          <p:cNvSpPr/>
          <p:nvPr/>
        </p:nvSpPr>
        <p:spPr>
          <a:xfrm>
            <a:off x="2560632" y="3183607"/>
            <a:ext cx="202092" cy="199560"/>
          </a:xfrm>
          <a:custGeom>
            <a:rect b="b" l="l" r="r" t="t"/>
            <a:pathLst>
              <a:path extrusionOk="0" h="682" w="691">
                <a:moveTo>
                  <a:pt x="344" y="163"/>
                </a:moveTo>
                <a:cubicBezTo>
                  <a:pt x="432" y="163"/>
                  <a:pt x="515" y="242"/>
                  <a:pt x="506" y="346"/>
                </a:cubicBezTo>
                <a:cubicBezTo>
                  <a:pt x="506" y="432"/>
                  <a:pt x="432" y="506"/>
                  <a:pt x="346" y="506"/>
                </a:cubicBezTo>
                <a:cubicBezTo>
                  <a:pt x="186" y="494"/>
                  <a:pt x="112" y="309"/>
                  <a:pt x="235" y="210"/>
                </a:cubicBezTo>
                <a:cubicBezTo>
                  <a:pt x="268" y="177"/>
                  <a:pt x="307" y="163"/>
                  <a:pt x="344" y="163"/>
                </a:cubicBezTo>
                <a:close/>
                <a:moveTo>
                  <a:pt x="321" y="1"/>
                </a:moveTo>
                <a:cubicBezTo>
                  <a:pt x="173" y="1"/>
                  <a:pt x="38" y="112"/>
                  <a:pt x="13" y="259"/>
                </a:cubicBezTo>
                <a:cubicBezTo>
                  <a:pt x="1" y="284"/>
                  <a:pt x="1" y="309"/>
                  <a:pt x="1" y="333"/>
                </a:cubicBezTo>
                <a:cubicBezTo>
                  <a:pt x="1" y="370"/>
                  <a:pt x="1" y="407"/>
                  <a:pt x="13" y="432"/>
                </a:cubicBezTo>
                <a:cubicBezTo>
                  <a:pt x="56" y="598"/>
                  <a:pt x="198" y="681"/>
                  <a:pt x="340" y="681"/>
                </a:cubicBezTo>
                <a:cubicBezTo>
                  <a:pt x="481" y="681"/>
                  <a:pt x="623" y="598"/>
                  <a:pt x="666" y="432"/>
                </a:cubicBezTo>
                <a:cubicBezTo>
                  <a:pt x="678" y="407"/>
                  <a:pt x="691" y="370"/>
                  <a:pt x="691" y="333"/>
                </a:cubicBezTo>
                <a:cubicBezTo>
                  <a:pt x="691" y="309"/>
                  <a:pt x="678" y="284"/>
                  <a:pt x="678" y="259"/>
                </a:cubicBezTo>
                <a:cubicBezTo>
                  <a:pt x="642" y="112"/>
                  <a:pt x="506" y="1"/>
                  <a:pt x="358" y="1"/>
                </a:cubicBezTo>
                <a:close/>
              </a:path>
            </a:pathLst>
          </a:custGeom>
          <a:solidFill>
            <a:srgbClr val="85DAE0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" name="Google Shape;1381;p41"/>
          <p:cNvSpPr/>
          <p:nvPr/>
        </p:nvSpPr>
        <p:spPr>
          <a:xfrm>
            <a:off x="3895157" y="3230425"/>
            <a:ext cx="120495" cy="101536"/>
          </a:xfrm>
          <a:custGeom>
            <a:rect b="b" l="l" r="r" t="t"/>
            <a:pathLst>
              <a:path extrusionOk="0" h="347" w="412">
                <a:moveTo>
                  <a:pt x="227" y="0"/>
                </a:moveTo>
                <a:cubicBezTo>
                  <a:pt x="185" y="0"/>
                  <a:pt x="142" y="16"/>
                  <a:pt x="108" y="50"/>
                </a:cubicBezTo>
                <a:cubicBezTo>
                  <a:pt x="0" y="158"/>
                  <a:pt x="78" y="346"/>
                  <a:pt x="229" y="346"/>
                </a:cubicBezTo>
                <a:cubicBezTo>
                  <a:pt x="234" y="346"/>
                  <a:pt x="238" y="346"/>
                  <a:pt x="243" y="346"/>
                </a:cubicBezTo>
                <a:cubicBezTo>
                  <a:pt x="329" y="334"/>
                  <a:pt x="391" y="272"/>
                  <a:pt x="403" y="186"/>
                </a:cubicBezTo>
                <a:cubicBezTo>
                  <a:pt x="412" y="75"/>
                  <a:pt x="321" y="0"/>
                  <a:pt x="22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2" name="Google Shape;1382;p41"/>
          <p:cNvSpPr/>
          <p:nvPr/>
        </p:nvSpPr>
        <p:spPr>
          <a:xfrm>
            <a:off x="3861523" y="3183607"/>
            <a:ext cx="202092" cy="199560"/>
          </a:xfrm>
          <a:custGeom>
            <a:rect b="b" l="l" r="r" t="t"/>
            <a:pathLst>
              <a:path extrusionOk="0" h="682" w="691">
                <a:moveTo>
                  <a:pt x="342" y="160"/>
                </a:moveTo>
                <a:cubicBezTo>
                  <a:pt x="436" y="160"/>
                  <a:pt x="527" y="235"/>
                  <a:pt x="518" y="346"/>
                </a:cubicBezTo>
                <a:cubicBezTo>
                  <a:pt x="506" y="432"/>
                  <a:pt x="444" y="494"/>
                  <a:pt x="358" y="506"/>
                </a:cubicBezTo>
                <a:cubicBezTo>
                  <a:pt x="353" y="506"/>
                  <a:pt x="349" y="506"/>
                  <a:pt x="344" y="506"/>
                </a:cubicBezTo>
                <a:cubicBezTo>
                  <a:pt x="193" y="506"/>
                  <a:pt x="115" y="318"/>
                  <a:pt x="223" y="210"/>
                </a:cubicBezTo>
                <a:cubicBezTo>
                  <a:pt x="257" y="176"/>
                  <a:pt x="300" y="160"/>
                  <a:pt x="342" y="160"/>
                </a:cubicBezTo>
                <a:close/>
                <a:moveTo>
                  <a:pt x="321" y="1"/>
                </a:moveTo>
                <a:cubicBezTo>
                  <a:pt x="173" y="1"/>
                  <a:pt x="50" y="112"/>
                  <a:pt x="13" y="259"/>
                </a:cubicBezTo>
                <a:cubicBezTo>
                  <a:pt x="13" y="284"/>
                  <a:pt x="1" y="309"/>
                  <a:pt x="1" y="333"/>
                </a:cubicBezTo>
                <a:cubicBezTo>
                  <a:pt x="1" y="370"/>
                  <a:pt x="13" y="395"/>
                  <a:pt x="25" y="432"/>
                </a:cubicBezTo>
                <a:cubicBezTo>
                  <a:pt x="69" y="598"/>
                  <a:pt x="210" y="681"/>
                  <a:pt x="352" y="681"/>
                </a:cubicBezTo>
                <a:cubicBezTo>
                  <a:pt x="494" y="681"/>
                  <a:pt x="635" y="598"/>
                  <a:pt x="678" y="432"/>
                </a:cubicBezTo>
                <a:cubicBezTo>
                  <a:pt x="691" y="395"/>
                  <a:pt x="691" y="370"/>
                  <a:pt x="691" y="333"/>
                </a:cubicBezTo>
                <a:cubicBezTo>
                  <a:pt x="691" y="309"/>
                  <a:pt x="691" y="284"/>
                  <a:pt x="678" y="259"/>
                </a:cubicBezTo>
                <a:cubicBezTo>
                  <a:pt x="642" y="99"/>
                  <a:pt x="506" y="1"/>
                  <a:pt x="358" y="1"/>
                </a:cubicBezTo>
                <a:close/>
              </a:path>
            </a:pathLst>
          </a:custGeom>
          <a:solidFill>
            <a:srgbClr val="FF0080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3" name="Google Shape;1383;p41"/>
          <p:cNvSpPr/>
          <p:nvPr/>
        </p:nvSpPr>
        <p:spPr>
          <a:xfrm>
            <a:off x="5191368" y="3231010"/>
            <a:ext cx="118155" cy="100658"/>
          </a:xfrm>
          <a:custGeom>
            <a:rect b="b" l="l" r="r" t="t"/>
            <a:pathLst>
              <a:path extrusionOk="0" h="344" w="404">
                <a:moveTo>
                  <a:pt x="223" y="1"/>
                </a:moveTo>
                <a:cubicBezTo>
                  <a:pt x="184" y="1"/>
                  <a:pt x="144" y="15"/>
                  <a:pt x="111" y="48"/>
                </a:cubicBezTo>
                <a:cubicBezTo>
                  <a:pt x="0" y="147"/>
                  <a:pt x="74" y="332"/>
                  <a:pt x="235" y="344"/>
                </a:cubicBezTo>
                <a:cubicBezTo>
                  <a:pt x="321" y="344"/>
                  <a:pt x="395" y="270"/>
                  <a:pt x="395" y="184"/>
                </a:cubicBezTo>
                <a:cubicBezTo>
                  <a:pt x="403" y="80"/>
                  <a:pt x="315" y="1"/>
                  <a:pt x="22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4" name="Google Shape;1384;p41"/>
          <p:cNvSpPr/>
          <p:nvPr/>
        </p:nvSpPr>
        <p:spPr>
          <a:xfrm>
            <a:off x="5158904" y="3183607"/>
            <a:ext cx="202092" cy="199560"/>
          </a:xfrm>
          <a:custGeom>
            <a:rect b="b" l="l" r="r" t="t"/>
            <a:pathLst>
              <a:path extrusionOk="0" h="682" w="691">
                <a:moveTo>
                  <a:pt x="334" y="163"/>
                </a:moveTo>
                <a:cubicBezTo>
                  <a:pt x="426" y="163"/>
                  <a:pt x="514" y="242"/>
                  <a:pt x="506" y="346"/>
                </a:cubicBezTo>
                <a:cubicBezTo>
                  <a:pt x="506" y="432"/>
                  <a:pt x="432" y="506"/>
                  <a:pt x="346" y="506"/>
                </a:cubicBezTo>
                <a:cubicBezTo>
                  <a:pt x="185" y="494"/>
                  <a:pt x="111" y="309"/>
                  <a:pt x="222" y="210"/>
                </a:cubicBezTo>
                <a:cubicBezTo>
                  <a:pt x="255" y="177"/>
                  <a:pt x="295" y="163"/>
                  <a:pt x="334" y="163"/>
                </a:cubicBezTo>
                <a:close/>
                <a:moveTo>
                  <a:pt x="321" y="1"/>
                </a:moveTo>
                <a:cubicBezTo>
                  <a:pt x="173" y="1"/>
                  <a:pt x="37" y="112"/>
                  <a:pt x="13" y="259"/>
                </a:cubicBezTo>
                <a:cubicBezTo>
                  <a:pt x="1" y="284"/>
                  <a:pt x="1" y="309"/>
                  <a:pt x="1" y="333"/>
                </a:cubicBezTo>
                <a:cubicBezTo>
                  <a:pt x="1" y="370"/>
                  <a:pt x="1" y="407"/>
                  <a:pt x="13" y="432"/>
                </a:cubicBezTo>
                <a:cubicBezTo>
                  <a:pt x="56" y="598"/>
                  <a:pt x="198" y="681"/>
                  <a:pt x="339" y="681"/>
                </a:cubicBezTo>
                <a:cubicBezTo>
                  <a:pt x="481" y="681"/>
                  <a:pt x="623" y="598"/>
                  <a:pt x="666" y="432"/>
                </a:cubicBezTo>
                <a:cubicBezTo>
                  <a:pt x="678" y="407"/>
                  <a:pt x="678" y="370"/>
                  <a:pt x="691" y="333"/>
                </a:cubicBezTo>
                <a:cubicBezTo>
                  <a:pt x="678" y="309"/>
                  <a:pt x="678" y="284"/>
                  <a:pt x="678" y="259"/>
                </a:cubicBezTo>
                <a:cubicBezTo>
                  <a:pt x="641" y="112"/>
                  <a:pt x="506" y="1"/>
                  <a:pt x="358" y="1"/>
                </a:cubicBezTo>
                <a:close/>
              </a:path>
            </a:pathLst>
          </a:custGeom>
          <a:solidFill>
            <a:srgbClr val="83E2CC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" name="Google Shape;1385;p41"/>
          <p:cNvSpPr/>
          <p:nvPr/>
        </p:nvSpPr>
        <p:spPr>
          <a:xfrm>
            <a:off x="6492259" y="3231010"/>
            <a:ext cx="118155" cy="100658"/>
          </a:xfrm>
          <a:custGeom>
            <a:rect b="b" l="l" r="r" t="t"/>
            <a:pathLst>
              <a:path extrusionOk="0" h="344" w="404">
                <a:moveTo>
                  <a:pt x="223" y="1"/>
                </a:moveTo>
                <a:cubicBezTo>
                  <a:pt x="184" y="1"/>
                  <a:pt x="144" y="15"/>
                  <a:pt x="111" y="48"/>
                </a:cubicBezTo>
                <a:cubicBezTo>
                  <a:pt x="0" y="147"/>
                  <a:pt x="74" y="332"/>
                  <a:pt x="222" y="344"/>
                </a:cubicBezTo>
                <a:cubicBezTo>
                  <a:pt x="308" y="344"/>
                  <a:pt x="382" y="270"/>
                  <a:pt x="395" y="184"/>
                </a:cubicBezTo>
                <a:cubicBezTo>
                  <a:pt x="403" y="80"/>
                  <a:pt x="315" y="1"/>
                  <a:pt x="22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" name="Google Shape;1386;p41"/>
          <p:cNvSpPr/>
          <p:nvPr/>
        </p:nvSpPr>
        <p:spPr>
          <a:xfrm>
            <a:off x="6456286" y="3183607"/>
            <a:ext cx="202092" cy="199560"/>
          </a:xfrm>
          <a:custGeom>
            <a:rect b="b" l="l" r="r" t="t"/>
            <a:pathLst>
              <a:path extrusionOk="0" h="682" w="691">
                <a:moveTo>
                  <a:pt x="340" y="165"/>
                </a:moveTo>
                <a:cubicBezTo>
                  <a:pt x="431" y="165"/>
                  <a:pt x="518" y="232"/>
                  <a:pt x="518" y="333"/>
                </a:cubicBezTo>
                <a:cubicBezTo>
                  <a:pt x="518" y="420"/>
                  <a:pt x="444" y="506"/>
                  <a:pt x="345" y="506"/>
                </a:cubicBezTo>
                <a:cubicBezTo>
                  <a:pt x="197" y="494"/>
                  <a:pt x="123" y="321"/>
                  <a:pt x="222" y="210"/>
                </a:cubicBezTo>
                <a:cubicBezTo>
                  <a:pt x="257" y="179"/>
                  <a:pt x="299" y="165"/>
                  <a:pt x="340" y="165"/>
                </a:cubicBezTo>
                <a:close/>
                <a:moveTo>
                  <a:pt x="333" y="1"/>
                </a:moveTo>
                <a:cubicBezTo>
                  <a:pt x="173" y="1"/>
                  <a:pt x="49" y="112"/>
                  <a:pt x="13" y="259"/>
                </a:cubicBezTo>
                <a:cubicBezTo>
                  <a:pt x="0" y="284"/>
                  <a:pt x="0" y="309"/>
                  <a:pt x="0" y="333"/>
                </a:cubicBezTo>
                <a:cubicBezTo>
                  <a:pt x="0" y="370"/>
                  <a:pt x="0" y="407"/>
                  <a:pt x="13" y="432"/>
                </a:cubicBezTo>
                <a:cubicBezTo>
                  <a:pt x="62" y="598"/>
                  <a:pt x="204" y="681"/>
                  <a:pt x="345" y="681"/>
                </a:cubicBezTo>
                <a:cubicBezTo>
                  <a:pt x="487" y="681"/>
                  <a:pt x="629" y="598"/>
                  <a:pt x="678" y="432"/>
                </a:cubicBezTo>
                <a:cubicBezTo>
                  <a:pt x="690" y="407"/>
                  <a:pt x="690" y="370"/>
                  <a:pt x="690" y="333"/>
                </a:cubicBezTo>
                <a:cubicBezTo>
                  <a:pt x="690" y="309"/>
                  <a:pt x="690" y="284"/>
                  <a:pt x="678" y="259"/>
                </a:cubicBezTo>
                <a:cubicBezTo>
                  <a:pt x="641" y="112"/>
                  <a:pt x="518" y="1"/>
                  <a:pt x="358" y="1"/>
                </a:cubicBezTo>
                <a:close/>
              </a:path>
            </a:pathLst>
          </a:custGeom>
          <a:solidFill>
            <a:srgbClr val="4F35D3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" name="Google Shape;1387;p41"/>
          <p:cNvSpPr txBox="1"/>
          <p:nvPr/>
        </p:nvSpPr>
        <p:spPr>
          <a:xfrm>
            <a:off x="2303365" y="2388645"/>
            <a:ext cx="716700" cy="214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>
                <a:solidFill>
                  <a:srgbClr val="85DAE0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1</a:t>
            </a:r>
            <a:endParaRPr sz="1600">
              <a:solidFill>
                <a:srgbClr val="85DAE0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388" name="Google Shape;1388;p41"/>
          <p:cNvSpPr txBox="1"/>
          <p:nvPr/>
        </p:nvSpPr>
        <p:spPr>
          <a:xfrm>
            <a:off x="3615072" y="2388645"/>
            <a:ext cx="716700" cy="214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>
                <a:solidFill>
                  <a:srgbClr val="FF0080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2</a:t>
            </a:r>
            <a:endParaRPr sz="1600">
              <a:solidFill>
                <a:srgbClr val="FF0080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ctr">
              <a:lnSpc>
                <a:spcPct val="113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rgbClr val="FF0080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389" name="Google Shape;1389;p41"/>
          <p:cNvSpPr txBox="1"/>
          <p:nvPr/>
        </p:nvSpPr>
        <p:spPr>
          <a:xfrm>
            <a:off x="4913598" y="2388151"/>
            <a:ext cx="716700" cy="214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>
                <a:solidFill>
                  <a:srgbClr val="83E2CC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3</a:t>
            </a:r>
            <a:endParaRPr sz="1600">
              <a:solidFill>
                <a:srgbClr val="66A9AA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ctr">
              <a:lnSpc>
                <a:spcPct val="113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rgbClr val="66A9AA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390" name="Google Shape;1390;p41"/>
          <p:cNvSpPr txBox="1"/>
          <p:nvPr/>
        </p:nvSpPr>
        <p:spPr>
          <a:xfrm>
            <a:off x="6212158" y="2388639"/>
            <a:ext cx="716700" cy="214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>
                <a:solidFill>
                  <a:srgbClr val="4F35D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4</a:t>
            </a:r>
            <a:endParaRPr sz="1600">
              <a:solidFill>
                <a:srgbClr val="66A9AA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ctr">
              <a:lnSpc>
                <a:spcPct val="113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rgbClr val="66A9AA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94" name="Shape 1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" name="Google Shape;1395;p42"/>
          <p:cNvSpPr txBox="1"/>
          <p:nvPr>
            <p:ph type="title"/>
          </p:nvPr>
        </p:nvSpPr>
        <p:spPr>
          <a:xfrm>
            <a:off x="783201" y="587566"/>
            <a:ext cx="3239100" cy="910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DO YOU PREFER THIS </a:t>
            </a:r>
            <a:r>
              <a:rPr lang="en-US">
                <a:solidFill>
                  <a:srgbClr val="FF0080"/>
                </a:solidFill>
              </a:rPr>
              <a:t>TIMELINE</a:t>
            </a:r>
            <a:r>
              <a:rPr lang="en-US"/>
              <a:t>?</a:t>
            </a:r>
            <a:endParaRPr/>
          </a:p>
        </p:txBody>
      </p:sp>
      <p:sp>
        <p:nvSpPr>
          <p:cNvPr id="1396" name="Google Shape;1396;p42"/>
          <p:cNvSpPr txBox="1"/>
          <p:nvPr/>
        </p:nvSpPr>
        <p:spPr>
          <a:xfrm>
            <a:off x="6538000" y="1993475"/>
            <a:ext cx="1884900" cy="7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43AAB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1</a:t>
            </a:r>
            <a:endParaRPr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13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397" name="Google Shape;1397;p42"/>
          <p:cNvSpPr txBox="1"/>
          <p:nvPr/>
        </p:nvSpPr>
        <p:spPr>
          <a:xfrm>
            <a:off x="1216700" y="2926475"/>
            <a:ext cx="1672500" cy="553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3429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0080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2</a:t>
            </a:r>
            <a:endParaRPr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-114300" lvl="0" marL="127000" marR="0" rtl="0" algn="r">
              <a:lnSpc>
                <a:spcPct val="113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398" name="Google Shape;1398;p42"/>
          <p:cNvSpPr txBox="1"/>
          <p:nvPr/>
        </p:nvSpPr>
        <p:spPr>
          <a:xfrm>
            <a:off x="1216877" y="2165725"/>
            <a:ext cx="1672500" cy="49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3429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83E2CC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3</a:t>
            </a:r>
            <a:endParaRPr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r">
              <a:lnSpc>
                <a:spcPct val="113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The Sun is the star at the center of the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1399" name="Google Shape;1399;p42"/>
          <p:cNvGrpSpPr/>
          <p:nvPr/>
        </p:nvGrpSpPr>
        <p:grpSpPr>
          <a:xfrm>
            <a:off x="2974077" y="2170195"/>
            <a:ext cx="3490373" cy="1961710"/>
            <a:chOff x="2974077" y="2170195"/>
            <a:chExt cx="3490373" cy="1961710"/>
          </a:xfrm>
        </p:grpSpPr>
        <p:grpSp>
          <p:nvGrpSpPr>
            <p:cNvPr id="1400" name="Google Shape;1400;p42"/>
            <p:cNvGrpSpPr/>
            <p:nvPr/>
          </p:nvGrpSpPr>
          <p:grpSpPr>
            <a:xfrm>
              <a:off x="4173702" y="2170195"/>
              <a:ext cx="2290747" cy="905058"/>
              <a:chOff x="4173702" y="2170195"/>
              <a:chExt cx="2290747" cy="905058"/>
            </a:xfrm>
          </p:grpSpPr>
          <p:sp>
            <p:nvSpPr>
              <p:cNvPr id="1401" name="Google Shape;1401;p42"/>
              <p:cNvSpPr/>
              <p:nvPr/>
            </p:nvSpPr>
            <p:spPr>
              <a:xfrm>
                <a:off x="4173702" y="2170195"/>
                <a:ext cx="1045075" cy="905058"/>
              </a:xfrm>
              <a:custGeom>
                <a:rect b="b" l="l" r="r" t="t"/>
                <a:pathLst>
                  <a:path extrusionOk="0" h="1477645" w="1706245">
                    <a:moveTo>
                      <a:pt x="853020" y="0"/>
                    </a:moveTo>
                    <a:lnTo>
                      <a:pt x="0" y="1477479"/>
                    </a:lnTo>
                    <a:lnTo>
                      <a:pt x="1706041" y="1477479"/>
                    </a:lnTo>
                    <a:lnTo>
                      <a:pt x="853020" y="0"/>
                    </a:lnTo>
                    <a:close/>
                  </a:path>
                </a:pathLst>
              </a:custGeom>
              <a:solidFill>
                <a:srgbClr val="643AAB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402" name="Google Shape;1402;p42"/>
              <p:cNvSpPr/>
              <p:nvPr/>
            </p:nvSpPr>
            <p:spPr>
              <a:xfrm>
                <a:off x="4696340" y="2181810"/>
                <a:ext cx="1768109" cy="175800"/>
              </a:xfrm>
              <a:custGeom>
                <a:rect b="b" l="l" r="r" t="t"/>
                <a:pathLst>
                  <a:path extrusionOk="0" h="287020" w="2886709">
                    <a:moveTo>
                      <a:pt x="2886443" y="286918"/>
                    </a:moveTo>
                    <a:lnTo>
                      <a:pt x="2046655" y="286918"/>
                    </a:lnTo>
                    <a:lnTo>
                      <a:pt x="2048103" y="0"/>
                    </a:lnTo>
                    <a:lnTo>
                      <a:pt x="0" y="0"/>
                    </a:lnTo>
                  </a:path>
                </a:pathLst>
              </a:custGeom>
              <a:noFill/>
              <a:ln cap="flat" cmpd="sng" w="19050">
                <a:solidFill>
                  <a:srgbClr val="643AAB"/>
                </a:solidFill>
                <a:prstDash val="solid"/>
                <a:round/>
                <a:headEnd len="sm" w="sm" type="diamond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403" name="Google Shape;1403;p42"/>
            <p:cNvGrpSpPr/>
            <p:nvPr/>
          </p:nvGrpSpPr>
          <p:grpSpPr>
            <a:xfrm>
              <a:off x="4761174" y="3184419"/>
              <a:ext cx="1690834" cy="947480"/>
              <a:chOff x="4761174" y="3184419"/>
              <a:chExt cx="1690834" cy="947480"/>
            </a:xfrm>
          </p:grpSpPr>
          <p:sp>
            <p:nvSpPr>
              <p:cNvPr id="1404" name="Google Shape;1404;p42"/>
              <p:cNvSpPr/>
              <p:nvPr/>
            </p:nvSpPr>
            <p:spPr>
              <a:xfrm>
                <a:off x="4761174" y="3226841"/>
                <a:ext cx="1045075" cy="905058"/>
              </a:xfrm>
              <a:custGeom>
                <a:rect b="b" l="l" r="r" t="t"/>
                <a:pathLst>
                  <a:path extrusionOk="0" h="1477645" w="1706245">
                    <a:moveTo>
                      <a:pt x="853020" y="0"/>
                    </a:moveTo>
                    <a:lnTo>
                      <a:pt x="0" y="1477479"/>
                    </a:lnTo>
                    <a:lnTo>
                      <a:pt x="1706041" y="1477479"/>
                    </a:lnTo>
                    <a:lnTo>
                      <a:pt x="853020" y="0"/>
                    </a:lnTo>
                    <a:close/>
                  </a:path>
                </a:pathLst>
              </a:custGeom>
              <a:solidFill>
                <a:srgbClr val="85DAE0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405" name="Google Shape;1405;p42"/>
              <p:cNvSpPr/>
              <p:nvPr/>
            </p:nvSpPr>
            <p:spPr>
              <a:xfrm>
                <a:off x="5786925" y="3184419"/>
                <a:ext cx="665083" cy="935783"/>
              </a:xfrm>
              <a:custGeom>
                <a:rect b="b" l="l" r="r" t="t"/>
                <a:pathLst>
                  <a:path extrusionOk="0" h="1527809" w="1085850">
                    <a:moveTo>
                      <a:pt x="1085253" y="0"/>
                    </a:moveTo>
                    <a:lnTo>
                      <a:pt x="461771" y="0"/>
                    </a:lnTo>
                    <a:lnTo>
                      <a:pt x="461771" y="1527556"/>
                    </a:lnTo>
                    <a:lnTo>
                      <a:pt x="0" y="1527556"/>
                    </a:lnTo>
                  </a:path>
                </a:pathLst>
              </a:custGeom>
              <a:noFill/>
              <a:ln cap="flat" cmpd="sng" w="19050">
                <a:solidFill>
                  <a:srgbClr val="85DAE0"/>
                </a:solidFill>
                <a:prstDash val="solid"/>
                <a:round/>
                <a:headEnd len="sm" w="sm" type="diamond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406" name="Google Shape;1406;p42"/>
            <p:cNvGrpSpPr/>
            <p:nvPr/>
          </p:nvGrpSpPr>
          <p:grpSpPr>
            <a:xfrm>
              <a:off x="2982347" y="3162210"/>
              <a:ext cx="2236431" cy="905058"/>
              <a:chOff x="2982347" y="3162210"/>
              <a:chExt cx="2236431" cy="905058"/>
            </a:xfrm>
          </p:grpSpPr>
          <p:sp>
            <p:nvSpPr>
              <p:cNvPr id="1407" name="Google Shape;1407;p42"/>
              <p:cNvSpPr/>
              <p:nvPr/>
            </p:nvSpPr>
            <p:spPr>
              <a:xfrm>
                <a:off x="2982347" y="3173973"/>
                <a:ext cx="1209984" cy="0"/>
              </a:xfrm>
              <a:custGeom>
                <a:rect b="b" l="l" r="r" t="t"/>
                <a:pathLst>
                  <a:path extrusionOk="0" h="120000" w="1975484">
                    <a:moveTo>
                      <a:pt x="1975205" y="0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19050">
                <a:solidFill>
                  <a:srgbClr val="FF0080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408" name="Google Shape;1408;p42"/>
              <p:cNvSpPr/>
              <p:nvPr/>
            </p:nvSpPr>
            <p:spPr>
              <a:xfrm>
                <a:off x="4173702" y="3162210"/>
                <a:ext cx="1045075" cy="905058"/>
              </a:xfrm>
              <a:custGeom>
                <a:rect b="b" l="l" r="r" t="t"/>
                <a:pathLst>
                  <a:path extrusionOk="0" h="1477645" w="1706245">
                    <a:moveTo>
                      <a:pt x="1706041" y="0"/>
                    </a:moveTo>
                    <a:lnTo>
                      <a:pt x="0" y="0"/>
                    </a:lnTo>
                    <a:lnTo>
                      <a:pt x="853020" y="1477479"/>
                    </a:lnTo>
                    <a:lnTo>
                      <a:pt x="1706041" y="0"/>
                    </a:lnTo>
                    <a:close/>
                  </a:path>
                </a:pathLst>
              </a:custGeom>
              <a:solidFill>
                <a:srgbClr val="FF0080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409" name="Google Shape;1409;p42"/>
            <p:cNvGrpSpPr/>
            <p:nvPr/>
          </p:nvGrpSpPr>
          <p:grpSpPr>
            <a:xfrm>
              <a:off x="2974077" y="2394835"/>
              <a:ext cx="1653934" cy="1737071"/>
              <a:chOff x="2974077" y="2394835"/>
              <a:chExt cx="1653934" cy="1737071"/>
            </a:xfrm>
          </p:grpSpPr>
          <p:sp>
            <p:nvSpPr>
              <p:cNvPr id="1410" name="Google Shape;1410;p42"/>
              <p:cNvSpPr/>
              <p:nvPr/>
            </p:nvSpPr>
            <p:spPr>
              <a:xfrm>
                <a:off x="3582935" y="3226848"/>
                <a:ext cx="1045075" cy="905058"/>
              </a:xfrm>
              <a:custGeom>
                <a:rect b="b" l="l" r="r" t="t"/>
                <a:pathLst>
                  <a:path extrusionOk="0" h="1477645" w="1706245">
                    <a:moveTo>
                      <a:pt x="853020" y="0"/>
                    </a:moveTo>
                    <a:lnTo>
                      <a:pt x="0" y="1477467"/>
                    </a:lnTo>
                    <a:lnTo>
                      <a:pt x="1706041" y="1477467"/>
                    </a:lnTo>
                    <a:lnTo>
                      <a:pt x="853020" y="0"/>
                    </a:lnTo>
                    <a:close/>
                  </a:path>
                </a:pathLst>
              </a:custGeom>
              <a:solidFill>
                <a:srgbClr val="83E2CC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411" name="Google Shape;1411;p42"/>
              <p:cNvSpPr/>
              <p:nvPr/>
            </p:nvSpPr>
            <p:spPr>
              <a:xfrm>
                <a:off x="2974077" y="2394835"/>
                <a:ext cx="1131419" cy="854107"/>
              </a:xfrm>
              <a:custGeom>
                <a:rect b="b" l="l" r="r" t="t"/>
                <a:pathLst>
                  <a:path extrusionOk="0" h="1394460" w="1847215">
                    <a:moveTo>
                      <a:pt x="0" y="0"/>
                    </a:moveTo>
                    <a:lnTo>
                      <a:pt x="1846770" y="0"/>
                    </a:lnTo>
                    <a:lnTo>
                      <a:pt x="1846770" y="1394244"/>
                    </a:lnTo>
                  </a:path>
                </a:pathLst>
              </a:custGeom>
              <a:noFill/>
              <a:ln cap="flat" cmpd="sng" w="19050">
                <a:solidFill>
                  <a:srgbClr val="83E2CC"/>
                </a:solidFill>
                <a:prstDash val="solid"/>
                <a:round/>
                <a:headEnd len="sm" w="sm" type="diamond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1412" name="Google Shape;1412;p42"/>
          <p:cNvGrpSpPr/>
          <p:nvPr/>
        </p:nvGrpSpPr>
        <p:grpSpPr>
          <a:xfrm>
            <a:off x="4007439" y="2639884"/>
            <a:ext cx="1369997" cy="1250846"/>
            <a:chOff x="4007439" y="2639884"/>
            <a:chExt cx="1369997" cy="1250846"/>
          </a:xfrm>
        </p:grpSpPr>
        <p:grpSp>
          <p:nvGrpSpPr>
            <p:cNvPr id="1413" name="Google Shape;1413;p42"/>
            <p:cNvGrpSpPr/>
            <p:nvPr/>
          </p:nvGrpSpPr>
          <p:grpSpPr>
            <a:xfrm>
              <a:off x="4007439" y="3698357"/>
              <a:ext cx="200881" cy="159393"/>
              <a:chOff x="-62882850" y="1999375"/>
              <a:chExt cx="315850" cy="250500"/>
            </a:xfrm>
          </p:grpSpPr>
          <p:sp>
            <p:nvSpPr>
              <p:cNvPr id="1414" name="Google Shape;1414;p42"/>
              <p:cNvSpPr/>
              <p:nvPr/>
            </p:nvSpPr>
            <p:spPr>
              <a:xfrm>
                <a:off x="-62882850" y="1999375"/>
                <a:ext cx="315850" cy="250500"/>
              </a:xfrm>
              <a:custGeom>
                <a:rect b="b" l="l" r="r" t="t"/>
                <a:pathLst>
                  <a:path extrusionOk="0" h="10020" w="12634">
                    <a:moveTo>
                      <a:pt x="10586" y="851"/>
                    </a:moveTo>
                    <a:cubicBezTo>
                      <a:pt x="10838" y="851"/>
                      <a:pt x="11027" y="1040"/>
                      <a:pt x="11027" y="1261"/>
                    </a:cubicBezTo>
                    <a:lnTo>
                      <a:pt x="11027" y="7499"/>
                    </a:lnTo>
                    <a:lnTo>
                      <a:pt x="1638" y="7499"/>
                    </a:lnTo>
                    <a:lnTo>
                      <a:pt x="1638" y="1261"/>
                    </a:lnTo>
                    <a:lnTo>
                      <a:pt x="1607" y="1261"/>
                    </a:lnTo>
                    <a:cubicBezTo>
                      <a:pt x="1607" y="1040"/>
                      <a:pt x="1796" y="851"/>
                      <a:pt x="2048" y="851"/>
                    </a:cubicBezTo>
                    <a:close/>
                    <a:moveTo>
                      <a:pt x="11814" y="8318"/>
                    </a:moveTo>
                    <a:lnTo>
                      <a:pt x="11814" y="8727"/>
                    </a:lnTo>
                    <a:cubicBezTo>
                      <a:pt x="11814" y="8948"/>
                      <a:pt x="11594" y="9137"/>
                      <a:pt x="11405" y="9137"/>
                    </a:cubicBezTo>
                    <a:lnTo>
                      <a:pt x="1197" y="9137"/>
                    </a:lnTo>
                    <a:cubicBezTo>
                      <a:pt x="977" y="9137"/>
                      <a:pt x="788" y="8948"/>
                      <a:pt x="788" y="8727"/>
                    </a:cubicBezTo>
                    <a:lnTo>
                      <a:pt x="788" y="8318"/>
                    </a:lnTo>
                    <a:close/>
                    <a:moveTo>
                      <a:pt x="2048" y="1"/>
                    </a:moveTo>
                    <a:cubicBezTo>
                      <a:pt x="1355" y="1"/>
                      <a:pt x="788" y="568"/>
                      <a:pt x="788" y="1261"/>
                    </a:cubicBezTo>
                    <a:lnTo>
                      <a:pt x="788" y="7499"/>
                    </a:lnTo>
                    <a:lnTo>
                      <a:pt x="378" y="7499"/>
                    </a:lnTo>
                    <a:cubicBezTo>
                      <a:pt x="158" y="7499"/>
                      <a:pt x="0" y="7688"/>
                      <a:pt x="0" y="7940"/>
                    </a:cubicBezTo>
                    <a:lnTo>
                      <a:pt x="0" y="8759"/>
                    </a:lnTo>
                    <a:cubicBezTo>
                      <a:pt x="0" y="9420"/>
                      <a:pt x="536" y="10019"/>
                      <a:pt x="1197" y="10019"/>
                    </a:cubicBezTo>
                    <a:lnTo>
                      <a:pt x="11405" y="10019"/>
                    </a:lnTo>
                    <a:cubicBezTo>
                      <a:pt x="12066" y="10019"/>
                      <a:pt x="12634" y="9452"/>
                      <a:pt x="12634" y="8759"/>
                    </a:cubicBezTo>
                    <a:lnTo>
                      <a:pt x="12634" y="7940"/>
                    </a:lnTo>
                    <a:cubicBezTo>
                      <a:pt x="12634" y="7656"/>
                      <a:pt x="12444" y="7499"/>
                      <a:pt x="12224" y="7499"/>
                    </a:cubicBezTo>
                    <a:lnTo>
                      <a:pt x="11814" y="7499"/>
                    </a:lnTo>
                    <a:lnTo>
                      <a:pt x="11814" y="1261"/>
                    </a:lnTo>
                    <a:cubicBezTo>
                      <a:pt x="11814" y="599"/>
                      <a:pt x="11247" y="1"/>
                      <a:pt x="1058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" name="Google Shape;1415;p42"/>
              <p:cNvSpPr/>
              <p:nvPr/>
            </p:nvSpPr>
            <p:spPr>
              <a:xfrm>
                <a:off x="-62806475" y="2062375"/>
                <a:ext cx="146525" cy="103800"/>
              </a:xfrm>
              <a:custGeom>
                <a:rect b="b" l="l" r="r" t="t"/>
                <a:pathLst>
                  <a:path extrusionOk="0" h="4152" w="5861">
                    <a:moveTo>
                      <a:pt x="3782" y="1"/>
                    </a:moveTo>
                    <a:cubicBezTo>
                      <a:pt x="3561" y="1"/>
                      <a:pt x="3341" y="221"/>
                      <a:pt x="3341" y="410"/>
                    </a:cubicBezTo>
                    <a:cubicBezTo>
                      <a:pt x="3341" y="631"/>
                      <a:pt x="3561" y="852"/>
                      <a:pt x="3782" y="852"/>
                    </a:cubicBezTo>
                    <a:lnTo>
                      <a:pt x="4443" y="852"/>
                    </a:lnTo>
                    <a:lnTo>
                      <a:pt x="2962" y="2332"/>
                    </a:lnTo>
                    <a:lnTo>
                      <a:pt x="2395" y="1765"/>
                    </a:lnTo>
                    <a:cubicBezTo>
                      <a:pt x="2332" y="1686"/>
                      <a:pt x="2230" y="1647"/>
                      <a:pt x="2124" y="1647"/>
                    </a:cubicBezTo>
                    <a:cubicBezTo>
                      <a:pt x="2017" y="1647"/>
                      <a:pt x="1907" y="1686"/>
                      <a:pt x="1828" y="1765"/>
                    </a:cubicBezTo>
                    <a:lnTo>
                      <a:pt x="159" y="3435"/>
                    </a:lnTo>
                    <a:cubicBezTo>
                      <a:pt x="1" y="3592"/>
                      <a:pt x="1" y="3876"/>
                      <a:pt x="159" y="4034"/>
                    </a:cubicBezTo>
                    <a:cubicBezTo>
                      <a:pt x="237" y="4112"/>
                      <a:pt x="348" y="4152"/>
                      <a:pt x="458" y="4152"/>
                    </a:cubicBezTo>
                    <a:cubicBezTo>
                      <a:pt x="568" y="4152"/>
                      <a:pt x="678" y="4112"/>
                      <a:pt x="757" y="4034"/>
                    </a:cubicBezTo>
                    <a:lnTo>
                      <a:pt x="2143" y="2647"/>
                    </a:lnTo>
                    <a:lnTo>
                      <a:pt x="2679" y="3183"/>
                    </a:lnTo>
                    <a:cubicBezTo>
                      <a:pt x="2758" y="3262"/>
                      <a:pt x="2868" y="3301"/>
                      <a:pt x="2978" y="3301"/>
                    </a:cubicBezTo>
                    <a:cubicBezTo>
                      <a:pt x="3088" y="3301"/>
                      <a:pt x="3199" y="3262"/>
                      <a:pt x="3278" y="3183"/>
                    </a:cubicBezTo>
                    <a:lnTo>
                      <a:pt x="5042" y="1419"/>
                    </a:lnTo>
                    <a:lnTo>
                      <a:pt x="5042" y="2080"/>
                    </a:lnTo>
                    <a:cubicBezTo>
                      <a:pt x="5042" y="2332"/>
                      <a:pt x="5231" y="2521"/>
                      <a:pt x="5451" y="2521"/>
                    </a:cubicBezTo>
                    <a:cubicBezTo>
                      <a:pt x="5640" y="2521"/>
                      <a:pt x="5861" y="2332"/>
                      <a:pt x="5861" y="2080"/>
                    </a:cubicBezTo>
                    <a:lnTo>
                      <a:pt x="5861" y="442"/>
                    </a:lnTo>
                    <a:cubicBezTo>
                      <a:pt x="5861" y="158"/>
                      <a:pt x="5672" y="1"/>
                      <a:pt x="545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6" name="Google Shape;1416;p42"/>
            <p:cNvGrpSpPr/>
            <p:nvPr/>
          </p:nvGrpSpPr>
          <p:grpSpPr>
            <a:xfrm>
              <a:off x="4597611" y="2639884"/>
              <a:ext cx="201882" cy="202932"/>
              <a:chOff x="-60254550" y="1938025"/>
              <a:chExt cx="317425" cy="318925"/>
            </a:xfrm>
          </p:grpSpPr>
          <p:sp>
            <p:nvSpPr>
              <p:cNvPr id="1417" name="Google Shape;1417;p42"/>
              <p:cNvSpPr/>
              <p:nvPr/>
            </p:nvSpPr>
            <p:spPr>
              <a:xfrm>
                <a:off x="-60254550" y="2049000"/>
                <a:ext cx="317425" cy="207950"/>
              </a:xfrm>
              <a:custGeom>
                <a:rect b="b" l="l" r="r" t="t"/>
                <a:pathLst>
                  <a:path extrusionOk="0" h="8318" w="12697">
                    <a:moveTo>
                      <a:pt x="10428" y="1639"/>
                    </a:moveTo>
                    <a:cubicBezTo>
                      <a:pt x="11184" y="1639"/>
                      <a:pt x="11814" y="2269"/>
                      <a:pt x="11814" y="3025"/>
                    </a:cubicBezTo>
                    <a:cubicBezTo>
                      <a:pt x="11814" y="3781"/>
                      <a:pt x="11184" y="4411"/>
                      <a:pt x="10428" y="4411"/>
                    </a:cubicBezTo>
                    <a:lnTo>
                      <a:pt x="9767" y="4411"/>
                    </a:lnTo>
                    <a:cubicBezTo>
                      <a:pt x="9861" y="4033"/>
                      <a:pt x="9893" y="3686"/>
                      <a:pt x="9893" y="3308"/>
                    </a:cubicBezTo>
                    <a:lnTo>
                      <a:pt x="9893" y="1639"/>
                    </a:lnTo>
                    <a:close/>
                    <a:moveTo>
                      <a:pt x="9073" y="819"/>
                    </a:moveTo>
                    <a:lnTo>
                      <a:pt x="9073" y="3308"/>
                    </a:lnTo>
                    <a:cubicBezTo>
                      <a:pt x="9073" y="5577"/>
                      <a:pt x="7215" y="7435"/>
                      <a:pt x="4915" y="7435"/>
                    </a:cubicBezTo>
                    <a:cubicBezTo>
                      <a:pt x="2646" y="7435"/>
                      <a:pt x="788" y="5577"/>
                      <a:pt x="788" y="3308"/>
                    </a:cubicBezTo>
                    <a:lnTo>
                      <a:pt x="788" y="819"/>
                    </a:lnTo>
                    <a:close/>
                    <a:moveTo>
                      <a:pt x="410" y="0"/>
                    </a:moveTo>
                    <a:cubicBezTo>
                      <a:pt x="158" y="0"/>
                      <a:pt x="0" y="189"/>
                      <a:pt x="0" y="441"/>
                    </a:cubicBezTo>
                    <a:lnTo>
                      <a:pt x="0" y="3308"/>
                    </a:lnTo>
                    <a:cubicBezTo>
                      <a:pt x="0" y="5041"/>
                      <a:pt x="882" y="6522"/>
                      <a:pt x="2205" y="7435"/>
                    </a:cubicBezTo>
                    <a:lnTo>
                      <a:pt x="410" y="7435"/>
                    </a:lnTo>
                    <a:cubicBezTo>
                      <a:pt x="158" y="7435"/>
                      <a:pt x="0" y="7624"/>
                      <a:pt x="0" y="7877"/>
                    </a:cubicBezTo>
                    <a:cubicBezTo>
                      <a:pt x="0" y="8097"/>
                      <a:pt x="189" y="8318"/>
                      <a:pt x="410" y="8318"/>
                    </a:cubicBezTo>
                    <a:lnTo>
                      <a:pt x="9483" y="8318"/>
                    </a:lnTo>
                    <a:cubicBezTo>
                      <a:pt x="9735" y="8318"/>
                      <a:pt x="9893" y="8097"/>
                      <a:pt x="9893" y="7877"/>
                    </a:cubicBezTo>
                    <a:cubicBezTo>
                      <a:pt x="9893" y="7624"/>
                      <a:pt x="9704" y="7435"/>
                      <a:pt x="9483" y="7435"/>
                    </a:cubicBezTo>
                    <a:lnTo>
                      <a:pt x="7687" y="7435"/>
                    </a:lnTo>
                    <a:cubicBezTo>
                      <a:pt x="8506" y="6900"/>
                      <a:pt x="9137" y="6144"/>
                      <a:pt x="9546" y="5230"/>
                    </a:cubicBezTo>
                    <a:lnTo>
                      <a:pt x="10491" y="5230"/>
                    </a:lnTo>
                    <a:cubicBezTo>
                      <a:pt x="11688" y="5230"/>
                      <a:pt x="12697" y="4253"/>
                      <a:pt x="12697" y="3025"/>
                    </a:cubicBezTo>
                    <a:cubicBezTo>
                      <a:pt x="12697" y="1796"/>
                      <a:pt x="11657" y="819"/>
                      <a:pt x="10428" y="819"/>
                    </a:cubicBezTo>
                    <a:lnTo>
                      <a:pt x="9893" y="819"/>
                    </a:lnTo>
                    <a:lnTo>
                      <a:pt x="9893" y="441"/>
                    </a:lnTo>
                    <a:cubicBezTo>
                      <a:pt x="9893" y="189"/>
                      <a:pt x="9704" y="0"/>
                      <a:pt x="94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" name="Google Shape;1418;p42"/>
              <p:cNvSpPr/>
              <p:nvPr/>
            </p:nvSpPr>
            <p:spPr>
              <a:xfrm>
                <a:off x="-60219125" y="1938025"/>
                <a:ext cx="51225" cy="103625"/>
              </a:xfrm>
              <a:custGeom>
                <a:rect b="b" l="l" r="r" t="t"/>
                <a:pathLst>
                  <a:path extrusionOk="0" h="4145" w="2049">
                    <a:moveTo>
                      <a:pt x="1068" y="0"/>
                    </a:moveTo>
                    <a:cubicBezTo>
                      <a:pt x="947" y="0"/>
                      <a:pt x="819" y="61"/>
                      <a:pt x="725" y="155"/>
                    </a:cubicBezTo>
                    <a:cubicBezTo>
                      <a:pt x="568" y="312"/>
                      <a:pt x="568" y="564"/>
                      <a:pt x="757" y="722"/>
                    </a:cubicBezTo>
                    <a:cubicBezTo>
                      <a:pt x="1103" y="1100"/>
                      <a:pt x="1103" y="1446"/>
                      <a:pt x="757" y="1761"/>
                    </a:cubicBezTo>
                    <a:cubicBezTo>
                      <a:pt x="32" y="2392"/>
                      <a:pt x="1" y="3368"/>
                      <a:pt x="757" y="4030"/>
                    </a:cubicBezTo>
                    <a:cubicBezTo>
                      <a:pt x="832" y="4105"/>
                      <a:pt x="936" y="4144"/>
                      <a:pt x="1041" y="4144"/>
                    </a:cubicBezTo>
                    <a:cubicBezTo>
                      <a:pt x="1156" y="4144"/>
                      <a:pt x="1273" y="4097"/>
                      <a:pt x="1356" y="3998"/>
                    </a:cubicBezTo>
                    <a:cubicBezTo>
                      <a:pt x="1513" y="3841"/>
                      <a:pt x="1513" y="3557"/>
                      <a:pt x="1292" y="3400"/>
                    </a:cubicBezTo>
                    <a:cubicBezTo>
                      <a:pt x="946" y="3085"/>
                      <a:pt x="946" y="2707"/>
                      <a:pt x="1292" y="2392"/>
                    </a:cubicBezTo>
                    <a:cubicBezTo>
                      <a:pt x="2017" y="1761"/>
                      <a:pt x="2049" y="785"/>
                      <a:pt x="1292" y="92"/>
                    </a:cubicBezTo>
                    <a:cubicBezTo>
                      <a:pt x="1229" y="28"/>
                      <a:pt x="1150" y="0"/>
                      <a:pt x="10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" name="Google Shape;1419;p42"/>
              <p:cNvSpPr/>
              <p:nvPr/>
            </p:nvSpPr>
            <p:spPr>
              <a:xfrm>
                <a:off x="-60156900" y="1938025"/>
                <a:ext cx="51225" cy="103625"/>
              </a:xfrm>
              <a:custGeom>
                <a:rect b="b" l="l" r="r" t="t"/>
                <a:pathLst>
                  <a:path extrusionOk="0" h="4145" w="2049">
                    <a:moveTo>
                      <a:pt x="1057" y="0"/>
                    </a:moveTo>
                    <a:cubicBezTo>
                      <a:pt x="926" y="0"/>
                      <a:pt x="788" y="61"/>
                      <a:pt x="694" y="155"/>
                    </a:cubicBezTo>
                    <a:cubicBezTo>
                      <a:pt x="536" y="312"/>
                      <a:pt x="536" y="564"/>
                      <a:pt x="757" y="722"/>
                    </a:cubicBezTo>
                    <a:cubicBezTo>
                      <a:pt x="1103" y="1100"/>
                      <a:pt x="1103" y="1446"/>
                      <a:pt x="757" y="1761"/>
                    </a:cubicBezTo>
                    <a:cubicBezTo>
                      <a:pt x="32" y="2392"/>
                      <a:pt x="1" y="3368"/>
                      <a:pt x="757" y="4030"/>
                    </a:cubicBezTo>
                    <a:cubicBezTo>
                      <a:pt x="832" y="4105"/>
                      <a:pt x="929" y="4144"/>
                      <a:pt x="1026" y="4144"/>
                    </a:cubicBezTo>
                    <a:cubicBezTo>
                      <a:pt x="1133" y="4144"/>
                      <a:pt x="1242" y="4097"/>
                      <a:pt x="1324" y="3998"/>
                    </a:cubicBezTo>
                    <a:cubicBezTo>
                      <a:pt x="1859" y="3463"/>
                      <a:pt x="473" y="3179"/>
                      <a:pt x="1292" y="2392"/>
                    </a:cubicBezTo>
                    <a:cubicBezTo>
                      <a:pt x="2017" y="1761"/>
                      <a:pt x="2049" y="785"/>
                      <a:pt x="1292" y="92"/>
                    </a:cubicBezTo>
                    <a:cubicBezTo>
                      <a:pt x="1229" y="28"/>
                      <a:pt x="1145" y="0"/>
                      <a:pt x="10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" name="Google Shape;1420;p42"/>
              <p:cNvSpPr/>
              <p:nvPr/>
            </p:nvSpPr>
            <p:spPr>
              <a:xfrm>
                <a:off x="-60094675" y="1938025"/>
                <a:ext cx="51225" cy="103625"/>
              </a:xfrm>
              <a:custGeom>
                <a:rect b="b" l="l" r="r" t="t"/>
                <a:pathLst>
                  <a:path extrusionOk="0" h="4145" w="2049">
                    <a:moveTo>
                      <a:pt x="1056" y="0"/>
                    </a:moveTo>
                    <a:cubicBezTo>
                      <a:pt x="926" y="0"/>
                      <a:pt x="788" y="61"/>
                      <a:pt x="694" y="155"/>
                    </a:cubicBezTo>
                    <a:cubicBezTo>
                      <a:pt x="536" y="312"/>
                      <a:pt x="536" y="564"/>
                      <a:pt x="725" y="722"/>
                    </a:cubicBezTo>
                    <a:cubicBezTo>
                      <a:pt x="1103" y="1100"/>
                      <a:pt x="1103" y="1446"/>
                      <a:pt x="725" y="1761"/>
                    </a:cubicBezTo>
                    <a:cubicBezTo>
                      <a:pt x="32" y="2392"/>
                      <a:pt x="1" y="3368"/>
                      <a:pt x="725" y="4030"/>
                    </a:cubicBezTo>
                    <a:cubicBezTo>
                      <a:pt x="800" y="4105"/>
                      <a:pt x="904" y="4144"/>
                      <a:pt x="1009" y="4144"/>
                    </a:cubicBezTo>
                    <a:cubicBezTo>
                      <a:pt x="1125" y="4144"/>
                      <a:pt x="1241" y="4097"/>
                      <a:pt x="1324" y="3998"/>
                    </a:cubicBezTo>
                    <a:cubicBezTo>
                      <a:pt x="1481" y="3841"/>
                      <a:pt x="1481" y="3557"/>
                      <a:pt x="1292" y="3400"/>
                    </a:cubicBezTo>
                    <a:cubicBezTo>
                      <a:pt x="946" y="3085"/>
                      <a:pt x="946" y="2707"/>
                      <a:pt x="1292" y="2392"/>
                    </a:cubicBezTo>
                    <a:cubicBezTo>
                      <a:pt x="1985" y="1761"/>
                      <a:pt x="2048" y="785"/>
                      <a:pt x="1292" y="92"/>
                    </a:cubicBezTo>
                    <a:cubicBezTo>
                      <a:pt x="1229" y="28"/>
                      <a:pt x="1145" y="0"/>
                      <a:pt x="10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1" name="Google Shape;1421;p42"/>
            <p:cNvGrpSpPr/>
            <p:nvPr/>
          </p:nvGrpSpPr>
          <p:grpSpPr>
            <a:xfrm>
              <a:off x="4597919" y="3368854"/>
              <a:ext cx="201389" cy="201739"/>
              <a:chOff x="-61784125" y="1931250"/>
              <a:chExt cx="316650" cy="317050"/>
            </a:xfrm>
          </p:grpSpPr>
          <p:sp>
            <p:nvSpPr>
              <p:cNvPr id="1422" name="Google Shape;1422;p42"/>
              <p:cNvSpPr/>
              <p:nvPr/>
            </p:nvSpPr>
            <p:spPr>
              <a:xfrm>
                <a:off x="-61688025" y="1931250"/>
                <a:ext cx="124450" cy="134300"/>
              </a:xfrm>
              <a:custGeom>
                <a:rect b="b" l="l" r="r" t="t"/>
                <a:pathLst>
                  <a:path extrusionOk="0" h="5372" w="4978">
                    <a:moveTo>
                      <a:pt x="2497" y="845"/>
                    </a:moveTo>
                    <a:cubicBezTo>
                      <a:pt x="2709" y="845"/>
                      <a:pt x="2922" y="922"/>
                      <a:pt x="3088" y="1087"/>
                    </a:cubicBezTo>
                    <a:cubicBezTo>
                      <a:pt x="3277" y="1276"/>
                      <a:pt x="3340" y="1591"/>
                      <a:pt x="3277" y="1906"/>
                    </a:cubicBezTo>
                    <a:cubicBezTo>
                      <a:pt x="3182" y="2190"/>
                      <a:pt x="2993" y="2410"/>
                      <a:pt x="2709" y="2442"/>
                    </a:cubicBezTo>
                    <a:cubicBezTo>
                      <a:pt x="2625" y="2467"/>
                      <a:pt x="2545" y="2479"/>
                      <a:pt x="2469" y="2479"/>
                    </a:cubicBezTo>
                    <a:cubicBezTo>
                      <a:pt x="2259" y="2479"/>
                      <a:pt x="2075" y="2391"/>
                      <a:pt x="1890" y="2253"/>
                    </a:cubicBezTo>
                    <a:cubicBezTo>
                      <a:pt x="1701" y="2032"/>
                      <a:pt x="1607" y="1717"/>
                      <a:pt x="1701" y="1434"/>
                    </a:cubicBezTo>
                    <a:cubicBezTo>
                      <a:pt x="1800" y="1059"/>
                      <a:pt x="2145" y="845"/>
                      <a:pt x="2497" y="845"/>
                    </a:cubicBezTo>
                    <a:close/>
                    <a:moveTo>
                      <a:pt x="2520" y="3324"/>
                    </a:moveTo>
                    <a:cubicBezTo>
                      <a:pt x="3277" y="3324"/>
                      <a:pt x="3907" y="3828"/>
                      <a:pt x="4096" y="4553"/>
                    </a:cubicBezTo>
                    <a:lnTo>
                      <a:pt x="914" y="4553"/>
                    </a:lnTo>
                    <a:cubicBezTo>
                      <a:pt x="1103" y="3828"/>
                      <a:pt x="1733" y="3324"/>
                      <a:pt x="2520" y="3324"/>
                    </a:cubicBezTo>
                    <a:close/>
                    <a:moveTo>
                      <a:pt x="2510" y="1"/>
                    </a:moveTo>
                    <a:cubicBezTo>
                      <a:pt x="1805" y="1"/>
                      <a:pt x="1113" y="455"/>
                      <a:pt x="914" y="1213"/>
                    </a:cubicBezTo>
                    <a:cubicBezTo>
                      <a:pt x="756" y="1780"/>
                      <a:pt x="914" y="2347"/>
                      <a:pt x="1292" y="2789"/>
                    </a:cubicBezTo>
                    <a:cubicBezTo>
                      <a:pt x="567" y="3198"/>
                      <a:pt x="0" y="3986"/>
                      <a:pt x="0" y="4931"/>
                    </a:cubicBezTo>
                    <a:cubicBezTo>
                      <a:pt x="0" y="5183"/>
                      <a:pt x="189" y="5372"/>
                      <a:pt x="441" y="5372"/>
                    </a:cubicBezTo>
                    <a:lnTo>
                      <a:pt x="4568" y="5372"/>
                    </a:lnTo>
                    <a:cubicBezTo>
                      <a:pt x="4820" y="5372"/>
                      <a:pt x="4978" y="5183"/>
                      <a:pt x="4978" y="4931"/>
                    </a:cubicBezTo>
                    <a:cubicBezTo>
                      <a:pt x="4978" y="3986"/>
                      <a:pt x="4442" y="3198"/>
                      <a:pt x="3718" y="2789"/>
                    </a:cubicBezTo>
                    <a:cubicBezTo>
                      <a:pt x="3907" y="2568"/>
                      <a:pt x="4033" y="2347"/>
                      <a:pt x="4096" y="2064"/>
                    </a:cubicBezTo>
                    <a:cubicBezTo>
                      <a:pt x="4253" y="1528"/>
                      <a:pt x="4096" y="930"/>
                      <a:pt x="3655" y="489"/>
                    </a:cubicBezTo>
                    <a:cubicBezTo>
                      <a:pt x="3331" y="153"/>
                      <a:pt x="2918" y="1"/>
                      <a:pt x="25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42"/>
              <p:cNvSpPr/>
              <p:nvPr/>
            </p:nvSpPr>
            <p:spPr>
              <a:xfrm>
                <a:off x="-61784125" y="2113325"/>
                <a:ext cx="124450" cy="134975"/>
              </a:xfrm>
              <a:custGeom>
                <a:rect b="b" l="l" r="r" t="t"/>
                <a:pathLst>
                  <a:path extrusionOk="0" h="5399" w="4978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7" y="2491"/>
                    </a:cubicBezTo>
                    <a:cubicBezTo>
                      <a:pt x="2261" y="2491"/>
                      <a:pt x="2058" y="2415"/>
                      <a:pt x="1891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458" y="3319"/>
                    </a:moveTo>
                    <a:cubicBezTo>
                      <a:pt x="3245" y="3319"/>
                      <a:pt x="3907" y="3854"/>
                      <a:pt x="4096" y="4547"/>
                    </a:cubicBezTo>
                    <a:lnTo>
                      <a:pt x="883" y="4547"/>
                    </a:lnTo>
                    <a:cubicBezTo>
                      <a:pt x="1040" y="3886"/>
                      <a:pt x="1733" y="3319"/>
                      <a:pt x="2458" y="3319"/>
                    </a:cubicBezTo>
                    <a:close/>
                    <a:moveTo>
                      <a:pt x="2509" y="1"/>
                    </a:moveTo>
                    <a:cubicBezTo>
                      <a:pt x="1812" y="1"/>
                      <a:pt x="1143" y="437"/>
                      <a:pt x="946" y="1208"/>
                    </a:cubicBezTo>
                    <a:cubicBezTo>
                      <a:pt x="788" y="1806"/>
                      <a:pt x="946" y="2342"/>
                      <a:pt x="1324" y="2783"/>
                    </a:cubicBezTo>
                    <a:cubicBezTo>
                      <a:pt x="568" y="3224"/>
                      <a:pt x="32" y="4012"/>
                      <a:pt x="32" y="4957"/>
                    </a:cubicBezTo>
                    <a:cubicBezTo>
                      <a:pt x="0" y="5209"/>
                      <a:pt x="189" y="5398"/>
                      <a:pt x="410" y="5398"/>
                    </a:cubicBezTo>
                    <a:lnTo>
                      <a:pt x="4569" y="5398"/>
                    </a:lnTo>
                    <a:cubicBezTo>
                      <a:pt x="4789" y="5398"/>
                      <a:pt x="4978" y="5209"/>
                      <a:pt x="4978" y="4988"/>
                    </a:cubicBezTo>
                    <a:cubicBezTo>
                      <a:pt x="4978" y="4043"/>
                      <a:pt x="4474" y="3256"/>
                      <a:pt x="3718" y="2815"/>
                    </a:cubicBezTo>
                    <a:cubicBezTo>
                      <a:pt x="3939" y="2626"/>
                      <a:pt x="4033" y="2374"/>
                      <a:pt x="4128" y="2090"/>
                    </a:cubicBezTo>
                    <a:cubicBezTo>
                      <a:pt x="4285" y="1523"/>
                      <a:pt x="4128" y="924"/>
                      <a:pt x="3687" y="483"/>
                    </a:cubicBezTo>
                    <a:cubicBezTo>
                      <a:pt x="3346" y="155"/>
                      <a:pt x="2923" y="1"/>
                      <a:pt x="25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42"/>
              <p:cNvSpPr/>
              <p:nvPr/>
            </p:nvSpPr>
            <p:spPr>
              <a:xfrm>
                <a:off x="-61591150" y="2113325"/>
                <a:ext cx="123675" cy="134175"/>
              </a:xfrm>
              <a:custGeom>
                <a:rect b="b" l="l" r="r" t="t"/>
                <a:pathLst>
                  <a:path extrusionOk="0" h="5367" w="4947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6" y="2491"/>
                    </a:cubicBezTo>
                    <a:cubicBezTo>
                      <a:pt x="2261" y="2491"/>
                      <a:pt x="2057" y="2415"/>
                      <a:pt x="1890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521" y="3382"/>
                    </a:moveTo>
                    <a:cubicBezTo>
                      <a:pt x="3308" y="3382"/>
                      <a:pt x="3938" y="3886"/>
                      <a:pt x="4127" y="4579"/>
                    </a:cubicBezTo>
                    <a:lnTo>
                      <a:pt x="882" y="4579"/>
                    </a:lnTo>
                    <a:cubicBezTo>
                      <a:pt x="1103" y="3886"/>
                      <a:pt x="1733" y="3382"/>
                      <a:pt x="2521" y="3382"/>
                    </a:cubicBezTo>
                    <a:close/>
                    <a:moveTo>
                      <a:pt x="2467" y="1"/>
                    </a:moveTo>
                    <a:cubicBezTo>
                      <a:pt x="1761" y="1"/>
                      <a:pt x="1080" y="437"/>
                      <a:pt x="882" y="1208"/>
                    </a:cubicBezTo>
                    <a:cubicBezTo>
                      <a:pt x="725" y="1806"/>
                      <a:pt x="882" y="2342"/>
                      <a:pt x="1292" y="2783"/>
                    </a:cubicBezTo>
                    <a:cubicBezTo>
                      <a:pt x="536" y="3224"/>
                      <a:pt x="0" y="4012"/>
                      <a:pt x="0" y="4957"/>
                    </a:cubicBezTo>
                    <a:cubicBezTo>
                      <a:pt x="0" y="5178"/>
                      <a:pt x="189" y="5367"/>
                      <a:pt x="378" y="5367"/>
                    </a:cubicBezTo>
                    <a:lnTo>
                      <a:pt x="4505" y="5367"/>
                    </a:lnTo>
                    <a:cubicBezTo>
                      <a:pt x="4757" y="5367"/>
                      <a:pt x="4946" y="5178"/>
                      <a:pt x="4946" y="4957"/>
                    </a:cubicBezTo>
                    <a:cubicBezTo>
                      <a:pt x="4946" y="4075"/>
                      <a:pt x="4442" y="3256"/>
                      <a:pt x="3686" y="2815"/>
                    </a:cubicBezTo>
                    <a:cubicBezTo>
                      <a:pt x="3875" y="2626"/>
                      <a:pt x="4001" y="2374"/>
                      <a:pt x="4096" y="2090"/>
                    </a:cubicBezTo>
                    <a:cubicBezTo>
                      <a:pt x="4253" y="1523"/>
                      <a:pt x="4096" y="924"/>
                      <a:pt x="3655" y="483"/>
                    </a:cubicBezTo>
                    <a:cubicBezTo>
                      <a:pt x="3314" y="155"/>
                      <a:pt x="2887" y="1"/>
                      <a:pt x="246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42"/>
              <p:cNvSpPr/>
              <p:nvPr/>
            </p:nvSpPr>
            <p:spPr>
              <a:xfrm>
                <a:off x="-61677800" y="2072225"/>
                <a:ext cx="106350" cy="62450"/>
              </a:xfrm>
              <a:custGeom>
                <a:rect b="b" l="l" r="r" t="t"/>
                <a:pathLst>
                  <a:path extrusionOk="0" h="2498" w="4254">
                    <a:moveTo>
                      <a:pt x="2096" y="1"/>
                    </a:moveTo>
                    <a:cubicBezTo>
                      <a:pt x="1985" y="1"/>
                      <a:pt x="1875" y="48"/>
                      <a:pt x="1796" y="142"/>
                    </a:cubicBezTo>
                    <a:lnTo>
                      <a:pt x="158" y="1781"/>
                    </a:lnTo>
                    <a:cubicBezTo>
                      <a:pt x="1" y="1938"/>
                      <a:pt x="1" y="2222"/>
                      <a:pt x="158" y="2379"/>
                    </a:cubicBezTo>
                    <a:cubicBezTo>
                      <a:pt x="237" y="2458"/>
                      <a:pt x="339" y="2497"/>
                      <a:pt x="442" y="2497"/>
                    </a:cubicBezTo>
                    <a:cubicBezTo>
                      <a:pt x="544" y="2497"/>
                      <a:pt x="646" y="2458"/>
                      <a:pt x="725" y="2379"/>
                    </a:cubicBezTo>
                    <a:lnTo>
                      <a:pt x="2111" y="993"/>
                    </a:lnTo>
                    <a:lnTo>
                      <a:pt x="3498" y="2379"/>
                    </a:lnTo>
                    <a:cubicBezTo>
                      <a:pt x="3576" y="2458"/>
                      <a:pt x="3687" y="2497"/>
                      <a:pt x="3797" y="2497"/>
                    </a:cubicBezTo>
                    <a:cubicBezTo>
                      <a:pt x="3907" y="2497"/>
                      <a:pt x="4017" y="2458"/>
                      <a:pt x="4096" y="2379"/>
                    </a:cubicBezTo>
                    <a:cubicBezTo>
                      <a:pt x="4254" y="2222"/>
                      <a:pt x="4254" y="1938"/>
                      <a:pt x="4096" y="1781"/>
                    </a:cubicBezTo>
                    <a:lnTo>
                      <a:pt x="2395" y="142"/>
                    </a:lnTo>
                    <a:cubicBezTo>
                      <a:pt x="2316" y="48"/>
                      <a:pt x="2206" y="1"/>
                      <a:pt x="20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6" name="Google Shape;1426;p42"/>
            <p:cNvGrpSpPr/>
            <p:nvPr/>
          </p:nvGrpSpPr>
          <p:grpSpPr>
            <a:xfrm>
              <a:off x="5183421" y="3699449"/>
              <a:ext cx="194016" cy="191281"/>
              <a:chOff x="-64774725" y="1916550"/>
              <a:chExt cx="319000" cy="314400"/>
            </a:xfrm>
          </p:grpSpPr>
          <p:sp>
            <p:nvSpPr>
              <p:cNvPr id="1427" name="Google Shape;1427;p42"/>
              <p:cNvSpPr/>
              <p:nvPr/>
            </p:nvSpPr>
            <p:spPr>
              <a:xfrm>
                <a:off x="-64774725" y="1916550"/>
                <a:ext cx="319000" cy="314400"/>
              </a:xfrm>
              <a:custGeom>
                <a:rect b="b" l="l" r="r" t="t"/>
                <a:pathLst>
                  <a:path extrusionOk="0" h="12576" w="12760">
                    <a:moveTo>
                      <a:pt x="11436" y="856"/>
                    </a:moveTo>
                    <a:cubicBezTo>
                      <a:pt x="11562" y="856"/>
                      <a:pt x="11657" y="888"/>
                      <a:pt x="11783" y="951"/>
                    </a:cubicBezTo>
                    <a:cubicBezTo>
                      <a:pt x="11877" y="1077"/>
                      <a:pt x="11940" y="1203"/>
                      <a:pt x="11909" y="1329"/>
                    </a:cubicBezTo>
                    <a:cubicBezTo>
                      <a:pt x="11814" y="2431"/>
                      <a:pt x="11562" y="3440"/>
                      <a:pt x="11090" y="4416"/>
                    </a:cubicBezTo>
                    <a:lnTo>
                      <a:pt x="8317" y="1675"/>
                    </a:lnTo>
                    <a:cubicBezTo>
                      <a:pt x="9263" y="1234"/>
                      <a:pt x="10334" y="951"/>
                      <a:pt x="11436" y="856"/>
                    </a:cubicBezTo>
                    <a:close/>
                    <a:moveTo>
                      <a:pt x="3781" y="4542"/>
                    </a:moveTo>
                    <a:lnTo>
                      <a:pt x="3781" y="4542"/>
                    </a:lnTo>
                    <a:cubicBezTo>
                      <a:pt x="3529" y="4983"/>
                      <a:pt x="3245" y="5456"/>
                      <a:pt x="3056" y="5960"/>
                    </a:cubicBezTo>
                    <a:cubicBezTo>
                      <a:pt x="2878" y="5949"/>
                      <a:pt x="2699" y="5942"/>
                      <a:pt x="2522" y="5942"/>
                    </a:cubicBezTo>
                    <a:cubicBezTo>
                      <a:pt x="2167" y="5942"/>
                      <a:pt x="1817" y="5970"/>
                      <a:pt x="1481" y="6054"/>
                    </a:cubicBezTo>
                    <a:cubicBezTo>
                      <a:pt x="1544" y="5928"/>
                      <a:pt x="1670" y="5802"/>
                      <a:pt x="1733" y="5739"/>
                    </a:cubicBezTo>
                    <a:cubicBezTo>
                      <a:pt x="2331" y="5141"/>
                      <a:pt x="2993" y="4731"/>
                      <a:pt x="3781" y="4542"/>
                    </a:cubicBezTo>
                    <a:close/>
                    <a:moveTo>
                      <a:pt x="7561" y="2022"/>
                    </a:moveTo>
                    <a:lnTo>
                      <a:pt x="10680" y="5141"/>
                    </a:lnTo>
                    <a:cubicBezTo>
                      <a:pt x="9546" y="7157"/>
                      <a:pt x="7687" y="8669"/>
                      <a:pt x="5419" y="9331"/>
                    </a:cubicBezTo>
                    <a:lnTo>
                      <a:pt x="3403" y="7346"/>
                    </a:lnTo>
                    <a:cubicBezTo>
                      <a:pt x="4064" y="5109"/>
                      <a:pt x="5576" y="3219"/>
                      <a:pt x="7561" y="2022"/>
                    </a:cubicBezTo>
                    <a:close/>
                    <a:moveTo>
                      <a:pt x="2899" y="8008"/>
                    </a:moveTo>
                    <a:lnTo>
                      <a:pt x="4789" y="9898"/>
                    </a:lnTo>
                    <a:lnTo>
                      <a:pt x="4316" y="10623"/>
                    </a:lnTo>
                    <a:lnTo>
                      <a:pt x="2142" y="8449"/>
                    </a:lnTo>
                    <a:lnTo>
                      <a:pt x="2899" y="8008"/>
                    </a:lnTo>
                    <a:close/>
                    <a:moveTo>
                      <a:pt x="2363" y="9867"/>
                    </a:moveTo>
                    <a:lnTo>
                      <a:pt x="2899" y="10371"/>
                    </a:lnTo>
                    <a:cubicBezTo>
                      <a:pt x="2741" y="10497"/>
                      <a:pt x="2520" y="10654"/>
                      <a:pt x="2300" y="10780"/>
                    </a:cubicBezTo>
                    <a:cubicBezTo>
                      <a:pt x="1985" y="10969"/>
                      <a:pt x="1733" y="11095"/>
                      <a:pt x="1638" y="11127"/>
                    </a:cubicBezTo>
                    <a:cubicBezTo>
                      <a:pt x="1701" y="10969"/>
                      <a:pt x="1796" y="10780"/>
                      <a:pt x="1985" y="10465"/>
                    </a:cubicBezTo>
                    <a:cubicBezTo>
                      <a:pt x="2142" y="10213"/>
                      <a:pt x="2268" y="10024"/>
                      <a:pt x="2363" y="9867"/>
                    </a:cubicBezTo>
                    <a:close/>
                    <a:moveTo>
                      <a:pt x="8191" y="8984"/>
                    </a:moveTo>
                    <a:lnTo>
                      <a:pt x="8191" y="8984"/>
                    </a:lnTo>
                    <a:cubicBezTo>
                      <a:pt x="7971" y="9867"/>
                      <a:pt x="7467" y="10686"/>
                      <a:pt x="6711" y="11284"/>
                    </a:cubicBezTo>
                    <a:cubicBezTo>
                      <a:pt x="6837" y="10749"/>
                      <a:pt x="6837" y="10245"/>
                      <a:pt x="6774" y="9741"/>
                    </a:cubicBezTo>
                    <a:cubicBezTo>
                      <a:pt x="7309" y="9551"/>
                      <a:pt x="7782" y="9268"/>
                      <a:pt x="8191" y="8984"/>
                    </a:cubicBezTo>
                    <a:close/>
                    <a:moveTo>
                      <a:pt x="11509" y="1"/>
                    </a:moveTo>
                    <a:cubicBezTo>
                      <a:pt x="11474" y="1"/>
                      <a:pt x="11440" y="2"/>
                      <a:pt x="11405" y="6"/>
                    </a:cubicBezTo>
                    <a:cubicBezTo>
                      <a:pt x="10365" y="100"/>
                      <a:pt x="9389" y="321"/>
                      <a:pt x="8412" y="730"/>
                    </a:cubicBezTo>
                    <a:cubicBezTo>
                      <a:pt x="7498" y="1077"/>
                      <a:pt x="6616" y="1644"/>
                      <a:pt x="5797" y="2274"/>
                    </a:cubicBezTo>
                    <a:cubicBezTo>
                      <a:pt x="5324" y="2652"/>
                      <a:pt x="4852" y="3093"/>
                      <a:pt x="4474" y="3566"/>
                    </a:cubicBezTo>
                    <a:cubicBezTo>
                      <a:pt x="3245" y="3629"/>
                      <a:pt x="2048" y="4196"/>
                      <a:pt x="1166" y="5109"/>
                    </a:cubicBezTo>
                    <a:cubicBezTo>
                      <a:pt x="725" y="5519"/>
                      <a:pt x="378" y="6054"/>
                      <a:pt x="95" y="6590"/>
                    </a:cubicBezTo>
                    <a:cubicBezTo>
                      <a:pt x="0" y="6748"/>
                      <a:pt x="63" y="6937"/>
                      <a:pt x="158" y="7063"/>
                    </a:cubicBezTo>
                    <a:cubicBezTo>
                      <a:pt x="252" y="7157"/>
                      <a:pt x="378" y="7189"/>
                      <a:pt x="441" y="7189"/>
                    </a:cubicBezTo>
                    <a:cubicBezTo>
                      <a:pt x="536" y="7189"/>
                      <a:pt x="567" y="7189"/>
                      <a:pt x="630" y="7157"/>
                    </a:cubicBezTo>
                    <a:cubicBezTo>
                      <a:pt x="1198" y="6873"/>
                      <a:pt x="1842" y="6743"/>
                      <a:pt x="2471" y="6743"/>
                    </a:cubicBezTo>
                    <a:cubicBezTo>
                      <a:pt x="2540" y="6743"/>
                      <a:pt x="2609" y="6744"/>
                      <a:pt x="2678" y="6748"/>
                    </a:cubicBezTo>
                    <a:cubicBezTo>
                      <a:pt x="2647" y="6905"/>
                      <a:pt x="2615" y="7031"/>
                      <a:pt x="2584" y="7189"/>
                    </a:cubicBezTo>
                    <a:lnTo>
                      <a:pt x="1229" y="7976"/>
                    </a:lnTo>
                    <a:cubicBezTo>
                      <a:pt x="1008" y="8134"/>
                      <a:pt x="945" y="8449"/>
                      <a:pt x="1166" y="8606"/>
                    </a:cubicBezTo>
                    <a:lnTo>
                      <a:pt x="1733" y="9173"/>
                    </a:lnTo>
                    <a:cubicBezTo>
                      <a:pt x="1544" y="9425"/>
                      <a:pt x="1323" y="9772"/>
                      <a:pt x="1103" y="10119"/>
                    </a:cubicBezTo>
                    <a:cubicBezTo>
                      <a:pt x="945" y="10465"/>
                      <a:pt x="788" y="10717"/>
                      <a:pt x="725" y="10906"/>
                    </a:cubicBezTo>
                    <a:cubicBezTo>
                      <a:pt x="599" y="11316"/>
                      <a:pt x="630" y="11599"/>
                      <a:pt x="851" y="11788"/>
                    </a:cubicBezTo>
                    <a:cubicBezTo>
                      <a:pt x="981" y="11918"/>
                      <a:pt x="1144" y="11961"/>
                      <a:pt x="1320" y="11961"/>
                    </a:cubicBezTo>
                    <a:cubicBezTo>
                      <a:pt x="1443" y="11961"/>
                      <a:pt x="1572" y="11940"/>
                      <a:pt x="1701" y="11914"/>
                    </a:cubicBezTo>
                    <a:cubicBezTo>
                      <a:pt x="1953" y="11820"/>
                      <a:pt x="2174" y="11694"/>
                      <a:pt x="2489" y="11505"/>
                    </a:cubicBezTo>
                    <a:cubicBezTo>
                      <a:pt x="2836" y="11316"/>
                      <a:pt x="3151" y="11095"/>
                      <a:pt x="3434" y="10875"/>
                    </a:cubicBezTo>
                    <a:lnTo>
                      <a:pt x="4033" y="11473"/>
                    </a:lnTo>
                    <a:cubicBezTo>
                      <a:pt x="4116" y="11557"/>
                      <a:pt x="4225" y="11597"/>
                      <a:pt x="4330" y="11597"/>
                    </a:cubicBezTo>
                    <a:cubicBezTo>
                      <a:pt x="4464" y="11597"/>
                      <a:pt x="4593" y="11533"/>
                      <a:pt x="4663" y="11410"/>
                    </a:cubicBezTo>
                    <a:lnTo>
                      <a:pt x="5450" y="10056"/>
                    </a:lnTo>
                    <a:cubicBezTo>
                      <a:pt x="5608" y="10024"/>
                      <a:pt x="5734" y="9993"/>
                      <a:pt x="5892" y="9930"/>
                    </a:cubicBezTo>
                    <a:lnTo>
                      <a:pt x="5892" y="9930"/>
                    </a:lnTo>
                    <a:cubicBezTo>
                      <a:pt x="5923" y="10591"/>
                      <a:pt x="5797" y="11316"/>
                      <a:pt x="5482" y="11977"/>
                    </a:cubicBezTo>
                    <a:cubicBezTo>
                      <a:pt x="5419" y="12135"/>
                      <a:pt x="5450" y="12324"/>
                      <a:pt x="5576" y="12450"/>
                    </a:cubicBezTo>
                    <a:cubicBezTo>
                      <a:pt x="5639" y="12534"/>
                      <a:pt x="5759" y="12576"/>
                      <a:pt x="5878" y="12576"/>
                    </a:cubicBezTo>
                    <a:cubicBezTo>
                      <a:pt x="5937" y="12576"/>
                      <a:pt x="5997" y="12565"/>
                      <a:pt x="6049" y="12544"/>
                    </a:cubicBezTo>
                    <a:cubicBezTo>
                      <a:pt x="6585" y="12261"/>
                      <a:pt x="7089" y="11914"/>
                      <a:pt x="7530" y="11473"/>
                    </a:cubicBezTo>
                    <a:cubicBezTo>
                      <a:pt x="8443" y="10560"/>
                      <a:pt x="8979" y="9394"/>
                      <a:pt x="9074" y="8165"/>
                    </a:cubicBezTo>
                    <a:cubicBezTo>
                      <a:pt x="9546" y="7756"/>
                      <a:pt x="9987" y="7346"/>
                      <a:pt x="10365" y="6811"/>
                    </a:cubicBezTo>
                    <a:cubicBezTo>
                      <a:pt x="11027" y="5991"/>
                      <a:pt x="11562" y="5141"/>
                      <a:pt x="11940" y="4227"/>
                    </a:cubicBezTo>
                    <a:cubicBezTo>
                      <a:pt x="12350" y="3282"/>
                      <a:pt x="12571" y="2242"/>
                      <a:pt x="12665" y="1234"/>
                    </a:cubicBezTo>
                    <a:cubicBezTo>
                      <a:pt x="12760" y="1014"/>
                      <a:pt x="12665" y="636"/>
                      <a:pt x="12382" y="384"/>
                    </a:cubicBezTo>
                    <a:cubicBezTo>
                      <a:pt x="12126" y="128"/>
                      <a:pt x="11820" y="1"/>
                      <a:pt x="115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42"/>
              <p:cNvSpPr/>
              <p:nvPr/>
            </p:nvSpPr>
            <p:spPr>
              <a:xfrm>
                <a:off x="-64636900" y="2010600"/>
                <a:ext cx="89800" cy="82525"/>
              </a:xfrm>
              <a:custGeom>
                <a:rect b="b" l="l" r="r" t="t"/>
                <a:pathLst>
                  <a:path extrusionOk="0" h="3301" w="3592">
                    <a:moveTo>
                      <a:pt x="1828" y="827"/>
                    </a:moveTo>
                    <a:cubicBezTo>
                      <a:pt x="2048" y="827"/>
                      <a:pt x="2269" y="906"/>
                      <a:pt x="2426" y="1064"/>
                    </a:cubicBezTo>
                    <a:cubicBezTo>
                      <a:pt x="2741" y="1410"/>
                      <a:pt x="2741" y="1914"/>
                      <a:pt x="2426" y="2229"/>
                    </a:cubicBezTo>
                    <a:cubicBezTo>
                      <a:pt x="2269" y="2387"/>
                      <a:pt x="2048" y="2466"/>
                      <a:pt x="1828" y="2466"/>
                    </a:cubicBezTo>
                    <a:cubicBezTo>
                      <a:pt x="1607" y="2466"/>
                      <a:pt x="1387" y="2387"/>
                      <a:pt x="1229" y="2229"/>
                    </a:cubicBezTo>
                    <a:cubicBezTo>
                      <a:pt x="914" y="1914"/>
                      <a:pt x="914" y="1379"/>
                      <a:pt x="1229" y="1064"/>
                    </a:cubicBezTo>
                    <a:cubicBezTo>
                      <a:pt x="1387" y="906"/>
                      <a:pt x="1607" y="827"/>
                      <a:pt x="1828" y="827"/>
                    </a:cubicBezTo>
                    <a:close/>
                    <a:moveTo>
                      <a:pt x="1820" y="0"/>
                    </a:moveTo>
                    <a:cubicBezTo>
                      <a:pt x="1402" y="0"/>
                      <a:pt x="977" y="166"/>
                      <a:pt x="631" y="497"/>
                    </a:cubicBezTo>
                    <a:cubicBezTo>
                      <a:pt x="0" y="1127"/>
                      <a:pt x="0" y="2198"/>
                      <a:pt x="631" y="2828"/>
                    </a:cubicBezTo>
                    <a:cubicBezTo>
                      <a:pt x="946" y="3143"/>
                      <a:pt x="1371" y="3301"/>
                      <a:pt x="1796" y="3301"/>
                    </a:cubicBezTo>
                    <a:cubicBezTo>
                      <a:pt x="2222" y="3301"/>
                      <a:pt x="2647" y="3143"/>
                      <a:pt x="2962" y="2828"/>
                    </a:cubicBezTo>
                    <a:cubicBezTo>
                      <a:pt x="3592" y="2198"/>
                      <a:pt x="3592" y="1127"/>
                      <a:pt x="2962" y="497"/>
                    </a:cubicBezTo>
                    <a:cubicBezTo>
                      <a:pt x="2647" y="166"/>
                      <a:pt x="2237" y="0"/>
                      <a:pt x="18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29" name="Google Shape;1429;p42"/>
          <p:cNvSpPr txBox="1"/>
          <p:nvPr/>
        </p:nvSpPr>
        <p:spPr>
          <a:xfrm>
            <a:off x="6538000" y="2897375"/>
            <a:ext cx="1950600" cy="553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85DAE0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4</a:t>
            </a:r>
            <a:endParaRPr sz="1200">
              <a:solidFill>
                <a:srgbClr val="85DAE0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13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The Sun is the star at the center of the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33" name="Shape 1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4" name="Google Shape;1434;p43"/>
          <p:cNvGrpSpPr/>
          <p:nvPr/>
        </p:nvGrpSpPr>
        <p:grpSpPr>
          <a:xfrm>
            <a:off x="3017767" y="1784273"/>
            <a:ext cx="2784816" cy="2244479"/>
            <a:chOff x="3891088" y="4055990"/>
            <a:chExt cx="5283279" cy="4256551"/>
          </a:xfrm>
        </p:grpSpPr>
        <p:sp>
          <p:nvSpPr>
            <p:cNvPr id="1435" name="Google Shape;1435;p43"/>
            <p:cNvSpPr/>
            <p:nvPr/>
          </p:nvSpPr>
          <p:spPr>
            <a:xfrm>
              <a:off x="3900725" y="4055990"/>
              <a:ext cx="2820670" cy="2820670"/>
            </a:xfrm>
            <a:custGeom>
              <a:rect b="b" l="l" r="r" t="t"/>
              <a:pathLst>
                <a:path extrusionOk="0" h="2820670" w="2820670">
                  <a:moveTo>
                    <a:pt x="1410195" y="0"/>
                  </a:moveTo>
                  <a:lnTo>
                    <a:pt x="1361714" y="817"/>
                  </a:lnTo>
                  <a:lnTo>
                    <a:pt x="1313643" y="3253"/>
                  </a:lnTo>
                  <a:lnTo>
                    <a:pt x="1266009" y="7280"/>
                  </a:lnTo>
                  <a:lnTo>
                    <a:pt x="1218837" y="12873"/>
                  </a:lnTo>
                  <a:lnTo>
                    <a:pt x="1172155" y="20005"/>
                  </a:lnTo>
                  <a:lnTo>
                    <a:pt x="1125988" y="28650"/>
                  </a:lnTo>
                  <a:lnTo>
                    <a:pt x="1080363" y="38782"/>
                  </a:lnTo>
                  <a:lnTo>
                    <a:pt x="1035305" y="50374"/>
                  </a:lnTo>
                  <a:lnTo>
                    <a:pt x="990842" y="63400"/>
                  </a:lnTo>
                  <a:lnTo>
                    <a:pt x="946999" y="77835"/>
                  </a:lnTo>
                  <a:lnTo>
                    <a:pt x="903802" y="93651"/>
                  </a:lnTo>
                  <a:lnTo>
                    <a:pt x="861279" y="110822"/>
                  </a:lnTo>
                  <a:lnTo>
                    <a:pt x="819454" y="129322"/>
                  </a:lnTo>
                  <a:lnTo>
                    <a:pt x="778355" y="149126"/>
                  </a:lnTo>
                  <a:lnTo>
                    <a:pt x="738007" y="170206"/>
                  </a:lnTo>
                  <a:lnTo>
                    <a:pt x="698437" y="192536"/>
                  </a:lnTo>
                  <a:lnTo>
                    <a:pt x="659672" y="216091"/>
                  </a:lnTo>
                  <a:lnTo>
                    <a:pt x="621736" y="240843"/>
                  </a:lnTo>
                  <a:lnTo>
                    <a:pt x="584658" y="266767"/>
                  </a:lnTo>
                  <a:lnTo>
                    <a:pt x="548462" y="293837"/>
                  </a:lnTo>
                  <a:lnTo>
                    <a:pt x="513175" y="322025"/>
                  </a:lnTo>
                  <a:lnTo>
                    <a:pt x="478824" y="351307"/>
                  </a:lnTo>
                  <a:lnTo>
                    <a:pt x="445434" y="381655"/>
                  </a:lnTo>
                  <a:lnTo>
                    <a:pt x="413032" y="413043"/>
                  </a:lnTo>
                  <a:lnTo>
                    <a:pt x="381644" y="445446"/>
                  </a:lnTo>
                  <a:lnTo>
                    <a:pt x="351297" y="478836"/>
                  </a:lnTo>
                  <a:lnTo>
                    <a:pt x="322016" y="513188"/>
                  </a:lnTo>
                  <a:lnTo>
                    <a:pt x="293828" y="548475"/>
                  </a:lnTo>
                  <a:lnTo>
                    <a:pt x="266759" y="584672"/>
                  </a:lnTo>
                  <a:lnTo>
                    <a:pt x="240836" y="621751"/>
                  </a:lnTo>
                  <a:lnTo>
                    <a:pt x="216084" y="659686"/>
                  </a:lnTo>
                  <a:lnTo>
                    <a:pt x="192530" y="698452"/>
                  </a:lnTo>
                  <a:lnTo>
                    <a:pt x="170200" y="738023"/>
                  </a:lnTo>
                  <a:lnTo>
                    <a:pt x="149121" y="778370"/>
                  </a:lnTo>
                  <a:lnTo>
                    <a:pt x="129318" y="819470"/>
                  </a:lnTo>
                  <a:lnTo>
                    <a:pt x="110818" y="861295"/>
                  </a:lnTo>
                  <a:lnTo>
                    <a:pt x="93647" y="903818"/>
                  </a:lnTo>
                  <a:lnTo>
                    <a:pt x="77832" y="947015"/>
                  </a:lnTo>
                  <a:lnTo>
                    <a:pt x="63398" y="990858"/>
                  </a:lnTo>
                  <a:lnTo>
                    <a:pt x="50372" y="1035321"/>
                  </a:lnTo>
                  <a:lnTo>
                    <a:pt x="38781" y="1080379"/>
                  </a:lnTo>
                  <a:lnTo>
                    <a:pt x="28649" y="1126004"/>
                  </a:lnTo>
                  <a:lnTo>
                    <a:pt x="20005" y="1172171"/>
                  </a:lnTo>
                  <a:lnTo>
                    <a:pt x="12873" y="1218852"/>
                  </a:lnTo>
                  <a:lnTo>
                    <a:pt x="7280" y="1266023"/>
                  </a:lnTo>
                  <a:lnTo>
                    <a:pt x="3253" y="1313657"/>
                  </a:lnTo>
                  <a:lnTo>
                    <a:pt x="817" y="1361727"/>
                  </a:lnTo>
                  <a:lnTo>
                    <a:pt x="0" y="1410208"/>
                  </a:lnTo>
                  <a:lnTo>
                    <a:pt x="817" y="1458688"/>
                  </a:lnTo>
                  <a:lnTo>
                    <a:pt x="3253" y="1506758"/>
                  </a:lnTo>
                  <a:lnTo>
                    <a:pt x="7280" y="1554392"/>
                  </a:lnTo>
                  <a:lnTo>
                    <a:pt x="12873" y="1601563"/>
                  </a:lnTo>
                  <a:lnTo>
                    <a:pt x="20005" y="1648244"/>
                  </a:lnTo>
                  <a:lnTo>
                    <a:pt x="28649" y="1694411"/>
                  </a:lnTo>
                  <a:lnTo>
                    <a:pt x="38781" y="1740036"/>
                  </a:lnTo>
                  <a:lnTo>
                    <a:pt x="50372" y="1785094"/>
                  </a:lnTo>
                  <a:lnTo>
                    <a:pt x="63398" y="1829557"/>
                  </a:lnTo>
                  <a:lnTo>
                    <a:pt x="77832" y="1873400"/>
                  </a:lnTo>
                  <a:lnTo>
                    <a:pt x="93647" y="1916597"/>
                  </a:lnTo>
                  <a:lnTo>
                    <a:pt x="110818" y="1959120"/>
                  </a:lnTo>
                  <a:lnTo>
                    <a:pt x="129318" y="2000945"/>
                  </a:lnTo>
                  <a:lnTo>
                    <a:pt x="149121" y="2042045"/>
                  </a:lnTo>
                  <a:lnTo>
                    <a:pt x="170200" y="2082392"/>
                  </a:lnTo>
                  <a:lnTo>
                    <a:pt x="192530" y="2121963"/>
                  </a:lnTo>
                  <a:lnTo>
                    <a:pt x="216084" y="2160729"/>
                  </a:lnTo>
                  <a:lnTo>
                    <a:pt x="240836" y="2198664"/>
                  </a:lnTo>
                  <a:lnTo>
                    <a:pt x="266759" y="2235743"/>
                  </a:lnTo>
                  <a:lnTo>
                    <a:pt x="293828" y="2271940"/>
                  </a:lnTo>
                  <a:lnTo>
                    <a:pt x="322016" y="2307227"/>
                  </a:lnTo>
                  <a:lnTo>
                    <a:pt x="351297" y="2341579"/>
                  </a:lnTo>
                  <a:lnTo>
                    <a:pt x="381644" y="2374969"/>
                  </a:lnTo>
                  <a:lnTo>
                    <a:pt x="413032" y="2407372"/>
                  </a:lnTo>
                  <a:lnTo>
                    <a:pt x="445434" y="2438760"/>
                  </a:lnTo>
                  <a:lnTo>
                    <a:pt x="478824" y="2469108"/>
                  </a:lnTo>
                  <a:lnTo>
                    <a:pt x="513175" y="2498390"/>
                  </a:lnTo>
                  <a:lnTo>
                    <a:pt x="548462" y="2526578"/>
                  </a:lnTo>
                  <a:lnTo>
                    <a:pt x="584658" y="2553648"/>
                  </a:lnTo>
                  <a:lnTo>
                    <a:pt x="621736" y="2579572"/>
                  </a:lnTo>
                  <a:lnTo>
                    <a:pt x="659672" y="2604324"/>
                  </a:lnTo>
                  <a:lnTo>
                    <a:pt x="698437" y="2627879"/>
                  </a:lnTo>
                  <a:lnTo>
                    <a:pt x="738007" y="2650209"/>
                  </a:lnTo>
                  <a:lnTo>
                    <a:pt x="778355" y="2671289"/>
                  </a:lnTo>
                  <a:lnTo>
                    <a:pt x="819454" y="2691093"/>
                  </a:lnTo>
                  <a:lnTo>
                    <a:pt x="861279" y="2709593"/>
                  </a:lnTo>
                  <a:lnTo>
                    <a:pt x="903802" y="2726764"/>
                  </a:lnTo>
                  <a:lnTo>
                    <a:pt x="946999" y="2742580"/>
                  </a:lnTo>
                  <a:lnTo>
                    <a:pt x="990842" y="2757015"/>
                  </a:lnTo>
                  <a:lnTo>
                    <a:pt x="1035305" y="2770041"/>
                  </a:lnTo>
                  <a:lnTo>
                    <a:pt x="1080363" y="2781633"/>
                  </a:lnTo>
                  <a:lnTo>
                    <a:pt x="1125988" y="2791765"/>
                  </a:lnTo>
                  <a:lnTo>
                    <a:pt x="1172155" y="2800410"/>
                  </a:lnTo>
                  <a:lnTo>
                    <a:pt x="1218837" y="2807542"/>
                  </a:lnTo>
                  <a:lnTo>
                    <a:pt x="1266009" y="2813135"/>
                  </a:lnTo>
                  <a:lnTo>
                    <a:pt x="1313643" y="2817162"/>
                  </a:lnTo>
                  <a:lnTo>
                    <a:pt x="1361714" y="2819598"/>
                  </a:lnTo>
                  <a:lnTo>
                    <a:pt x="1410195" y="2820416"/>
                  </a:lnTo>
                  <a:lnTo>
                    <a:pt x="1458675" y="2819598"/>
                  </a:lnTo>
                  <a:lnTo>
                    <a:pt x="1506745" y="2817162"/>
                  </a:lnTo>
                  <a:lnTo>
                    <a:pt x="1554379" y="2813135"/>
                  </a:lnTo>
                  <a:lnTo>
                    <a:pt x="1601550" y="2807542"/>
                  </a:lnTo>
                  <a:lnTo>
                    <a:pt x="1648232" y="2800410"/>
                  </a:lnTo>
                  <a:lnTo>
                    <a:pt x="1694398" y="2791765"/>
                  </a:lnTo>
                  <a:lnTo>
                    <a:pt x="1740023" y="2781633"/>
                  </a:lnTo>
                  <a:lnTo>
                    <a:pt x="1785081" y="2770041"/>
                  </a:lnTo>
                  <a:lnTo>
                    <a:pt x="1829544" y="2757015"/>
                  </a:lnTo>
                  <a:lnTo>
                    <a:pt x="1873387" y="2742580"/>
                  </a:lnTo>
                  <a:lnTo>
                    <a:pt x="1916584" y="2726764"/>
                  </a:lnTo>
                  <a:lnTo>
                    <a:pt x="1959108" y="2709593"/>
                  </a:lnTo>
                  <a:lnTo>
                    <a:pt x="2000932" y="2691093"/>
                  </a:lnTo>
                  <a:lnTo>
                    <a:pt x="2042032" y="2671289"/>
                  </a:lnTo>
                  <a:lnTo>
                    <a:pt x="2082380" y="2650209"/>
                  </a:lnTo>
                  <a:lnTo>
                    <a:pt x="2121950" y="2627879"/>
                  </a:lnTo>
                  <a:lnTo>
                    <a:pt x="2160716" y="2604324"/>
                  </a:lnTo>
                  <a:lnTo>
                    <a:pt x="2198652" y="2579572"/>
                  </a:lnTo>
                  <a:lnTo>
                    <a:pt x="2235731" y="2553648"/>
                  </a:lnTo>
                  <a:lnTo>
                    <a:pt x="2271927" y="2526578"/>
                  </a:lnTo>
                  <a:lnTo>
                    <a:pt x="2307214" y="2498390"/>
                  </a:lnTo>
                  <a:lnTo>
                    <a:pt x="2341566" y="2469108"/>
                  </a:lnTo>
                  <a:lnTo>
                    <a:pt x="2374957" y="2438760"/>
                  </a:lnTo>
                  <a:lnTo>
                    <a:pt x="2407359" y="2407372"/>
                  </a:lnTo>
                  <a:lnTo>
                    <a:pt x="2438748" y="2374969"/>
                  </a:lnTo>
                  <a:lnTo>
                    <a:pt x="2469096" y="2341579"/>
                  </a:lnTo>
                  <a:lnTo>
                    <a:pt x="2498377" y="2307227"/>
                  </a:lnTo>
                  <a:lnTo>
                    <a:pt x="2526566" y="2271940"/>
                  </a:lnTo>
                  <a:lnTo>
                    <a:pt x="2553635" y="2235743"/>
                  </a:lnTo>
                  <a:lnTo>
                    <a:pt x="2579559" y="2198664"/>
                  </a:lnTo>
                  <a:lnTo>
                    <a:pt x="2604312" y="2160729"/>
                  </a:lnTo>
                  <a:lnTo>
                    <a:pt x="2627866" y="2121963"/>
                  </a:lnTo>
                  <a:lnTo>
                    <a:pt x="2650197" y="2082392"/>
                  </a:lnTo>
                  <a:lnTo>
                    <a:pt x="2671277" y="2042045"/>
                  </a:lnTo>
                  <a:lnTo>
                    <a:pt x="2691080" y="2000945"/>
                  </a:lnTo>
                  <a:lnTo>
                    <a:pt x="2709580" y="1959120"/>
                  </a:lnTo>
                  <a:lnTo>
                    <a:pt x="2726752" y="1916597"/>
                  </a:lnTo>
                  <a:lnTo>
                    <a:pt x="2742568" y="1873400"/>
                  </a:lnTo>
                  <a:lnTo>
                    <a:pt x="2757002" y="1829557"/>
                  </a:lnTo>
                  <a:lnTo>
                    <a:pt x="2770028" y="1785094"/>
                  </a:lnTo>
                  <a:lnTo>
                    <a:pt x="2781620" y="1740036"/>
                  </a:lnTo>
                  <a:lnTo>
                    <a:pt x="2791752" y="1694411"/>
                  </a:lnTo>
                  <a:lnTo>
                    <a:pt x="2800397" y="1648244"/>
                  </a:lnTo>
                  <a:lnTo>
                    <a:pt x="2807529" y="1601563"/>
                  </a:lnTo>
                  <a:lnTo>
                    <a:pt x="2813122" y="1554392"/>
                  </a:lnTo>
                  <a:lnTo>
                    <a:pt x="2817149" y="1506758"/>
                  </a:lnTo>
                  <a:lnTo>
                    <a:pt x="2819585" y="1458688"/>
                  </a:lnTo>
                  <a:lnTo>
                    <a:pt x="2820403" y="1410208"/>
                  </a:lnTo>
                  <a:lnTo>
                    <a:pt x="2819585" y="1361727"/>
                  </a:lnTo>
                  <a:lnTo>
                    <a:pt x="2817149" y="1313657"/>
                  </a:lnTo>
                  <a:lnTo>
                    <a:pt x="2813122" y="1266023"/>
                  </a:lnTo>
                  <a:lnTo>
                    <a:pt x="2807529" y="1218852"/>
                  </a:lnTo>
                  <a:lnTo>
                    <a:pt x="2800397" y="1172171"/>
                  </a:lnTo>
                  <a:lnTo>
                    <a:pt x="2791752" y="1126004"/>
                  </a:lnTo>
                  <a:lnTo>
                    <a:pt x="2781620" y="1080379"/>
                  </a:lnTo>
                  <a:lnTo>
                    <a:pt x="2770028" y="1035321"/>
                  </a:lnTo>
                  <a:lnTo>
                    <a:pt x="2757002" y="990858"/>
                  </a:lnTo>
                  <a:lnTo>
                    <a:pt x="2742568" y="947015"/>
                  </a:lnTo>
                  <a:lnTo>
                    <a:pt x="2726752" y="903818"/>
                  </a:lnTo>
                  <a:lnTo>
                    <a:pt x="2709580" y="861295"/>
                  </a:lnTo>
                  <a:lnTo>
                    <a:pt x="2691080" y="819470"/>
                  </a:lnTo>
                  <a:lnTo>
                    <a:pt x="2671277" y="778370"/>
                  </a:lnTo>
                  <a:lnTo>
                    <a:pt x="2650197" y="738023"/>
                  </a:lnTo>
                  <a:lnTo>
                    <a:pt x="2627866" y="698452"/>
                  </a:lnTo>
                  <a:lnTo>
                    <a:pt x="2604312" y="659686"/>
                  </a:lnTo>
                  <a:lnTo>
                    <a:pt x="2579559" y="621751"/>
                  </a:lnTo>
                  <a:lnTo>
                    <a:pt x="2553635" y="584672"/>
                  </a:lnTo>
                  <a:lnTo>
                    <a:pt x="2526566" y="548475"/>
                  </a:lnTo>
                  <a:lnTo>
                    <a:pt x="2498377" y="513188"/>
                  </a:lnTo>
                  <a:lnTo>
                    <a:pt x="2469096" y="478836"/>
                  </a:lnTo>
                  <a:lnTo>
                    <a:pt x="2438748" y="445446"/>
                  </a:lnTo>
                  <a:lnTo>
                    <a:pt x="2407359" y="413043"/>
                  </a:lnTo>
                  <a:lnTo>
                    <a:pt x="2374957" y="381655"/>
                  </a:lnTo>
                  <a:lnTo>
                    <a:pt x="2341566" y="351307"/>
                  </a:lnTo>
                  <a:lnTo>
                    <a:pt x="2307214" y="322025"/>
                  </a:lnTo>
                  <a:lnTo>
                    <a:pt x="2271927" y="293837"/>
                  </a:lnTo>
                  <a:lnTo>
                    <a:pt x="2235731" y="266767"/>
                  </a:lnTo>
                  <a:lnTo>
                    <a:pt x="2198652" y="240843"/>
                  </a:lnTo>
                  <a:lnTo>
                    <a:pt x="2160716" y="216091"/>
                  </a:lnTo>
                  <a:lnTo>
                    <a:pt x="2121950" y="192536"/>
                  </a:lnTo>
                  <a:lnTo>
                    <a:pt x="2082380" y="170206"/>
                  </a:lnTo>
                  <a:lnTo>
                    <a:pt x="2042032" y="149126"/>
                  </a:lnTo>
                  <a:lnTo>
                    <a:pt x="2000932" y="129322"/>
                  </a:lnTo>
                  <a:lnTo>
                    <a:pt x="1959108" y="110822"/>
                  </a:lnTo>
                  <a:lnTo>
                    <a:pt x="1916584" y="93651"/>
                  </a:lnTo>
                  <a:lnTo>
                    <a:pt x="1873387" y="77835"/>
                  </a:lnTo>
                  <a:lnTo>
                    <a:pt x="1829544" y="63400"/>
                  </a:lnTo>
                  <a:lnTo>
                    <a:pt x="1785081" y="50374"/>
                  </a:lnTo>
                  <a:lnTo>
                    <a:pt x="1740023" y="38782"/>
                  </a:lnTo>
                  <a:lnTo>
                    <a:pt x="1694398" y="28650"/>
                  </a:lnTo>
                  <a:lnTo>
                    <a:pt x="1648232" y="20005"/>
                  </a:lnTo>
                  <a:lnTo>
                    <a:pt x="1601550" y="12873"/>
                  </a:lnTo>
                  <a:lnTo>
                    <a:pt x="1554379" y="7280"/>
                  </a:lnTo>
                  <a:lnTo>
                    <a:pt x="1506745" y="3253"/>
                  </a:lnTo>
                  <a:lnTo>
                    <a:pt x="1458675" y="817"/>
                  </a:lnTo>
                  <a:lnTo>
                    <a:pt x="1410195" y="0"/>
                  </a:lnTo>
                  <a:close/>
                </a:path>
              </a:pathLst>
            </a:custGeom>
            <a:solidFill>
              <a:srgbClr val="83E2CC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1436" name="Google Shape;1436;p43"/>
            <p:cNvSpPr/>
            <p:nvPr/>
          </p:nvSpPr>
          <p:spPr>
            <a:xfrm>
              <a:off x="3891088" y="5457455"/>
              <a:ext cx="2820670" cy="2820670"/>
            </a:xfrm>
            <a:custGeom>
              <a:rect b="b" l="l" r="r" t="t"/>
              <a:pathLst>
                <a:path extrusionOk="0" h="2820670" w="2820670">
                  <a:moveTo>
                    <a:pt x="1410195" y="0"/>
                  </a:moveTo>
                  <a:lnTo>
                    <a:pt x="1361714" y="817"/>
                  </a:lnTo>
                  <a:lnTo>
                    <a:pt x="1313644" y="3253"/>
                  </a:lnTo>
                  <a:lnTo>
                    <a:pt x="1266011" y="7280"/>
                  </a:lnTo>
                  <a:lnTo>
                    <a:pt x="1218840" y="12873"/>
                  </a:lnTo>
                  <a:lnTo>
                    <a:pt x="1172158" y="20005"/>
                  </a:lnTo>
                  <a:lnTo>
                    <a:pt x="1125992" y="28650"/>
                  </a:lnTo>
                  <a:lnTo>
                    <a:pt x="1080367" y="38781"/>
                  </a:lnTo>
                  <a:lnTo>
                    <a:pt x="1035310" y="50373"/>
                  </a:lnTo>
                  <a:lnTo>
                    <a:pt x="990847" y="63399"/>
                  </a:lnTo>
                  <a:lnTo>
                    <a:pt x="947004" y="77833"/>
                  </a:lnTo>
                  <a:lnTo>
                    <a:pt x="903807" y="93649"/>
                  </a:lnTo>
                  <a:lnTo>
                    <a:pt x="861284" y="110820"/>
                  </a:lnTo>
                  <a:lnTo>
                    <a:pt x="819459" y="129320"/>
                  </a:lnTo>
                  <a:lnTo>
                    <a:pt x="778360" y="149123"/>
                  </a:lnTo>
                  <a:lnTo>
                    <a:pt x="738013" y="170203"/>
                  </a:lnTo>
                  <a:lnTo>
                    <a:pt x="698443" y="192533"/>
                  </a:lnTo>
                  <a:lnTo>
                    <a:pt x="659677" y="216087"/>
                  </a:lnTo>
                  <a:lnTo>
                    <a:pt x="621742" y="240839"/>
                  </a:lnTo>
                  <a:lnTo>
                    <a:pt x="584663" y="266763"/>
                  </a:lnTo>
                  <a:lnTo>
                    <a:pt x="548467" y="293832"/>
                  </a:lnTo>
                  <a:lnTo>
                    <a:pt x="513180" y="322020"/>
                  </a:lnTo>
                  <a:lnTo>
                    <a:pt x="478829" y="351301"/>
                  </a:lnTo>
                  <a:lnTo>
                    <a:pt x="445439" y="381649"/>
                  </a:lnTo>
                  <a:lnTo>
                    <a:pt x="413037" y="413037"/>
                  </a:lnTo>
                  <a:lnTo>
                    <a:pt x="381649" y="445439"/>
                  </a:lnTo>
                  <a:lnTo>
                    <a:pt x="351301" y="478829"/>
                  </a:lnTo>
                  <a:lnTo>
                    <a:pt x="322020" y="513180"/>
                  </a:lnTo>
                  <a:lnTo>
                    <a:pt x="293832" y="548467"/>
                  </a:lnTo>
                  <a:lnTo>
                    <a:pt x="266763" y="584663"/>
                  </a:lnTo>
                  <a:lnTo>
                    <a:pt x="240839" y="621742"/>
                  </a:lnTo>
                  <a:lnTo>
                    <a:pt x="216087" y="659677"/>
                  </a:lnTo>
                  <a:lnTo>
                    <a:pt x="192533" y="698443"/>
                  </a:lnTo>
                  <a:lnTo>
                    <a:pt x="170203" y="738013"/>
                  </a:lnTo>
                  <a:lnTo>
                    <a:pt x="149123" y="778360"/>
                  </a:lnTo>
                  <a:lnTo>
                    <a:pt x="129320" y="819459"/>
                  </a:lnTo>
                  <a:lnTo>
                    <a:pt x="110820" y="861284"/>
                  </a:lnTo>
                  <a:lnTo>
                    <a:pt x="93649" y="903807"/>
                  </a:lnTo>
                  <a:lnTo>
                    <a:pt x="77833" y="947004"/>
                  </a:lnTo>
                  <a:lnTo>
                    <a:pt x="63399" y="990847"/>
                  </a:lnTo>
                  <a:lnTo>
                    <a:pt x="50373" y="1035310"/>
                  </a:lnTo>
                  <a:lnTo>
                    <a:pt x="38781" y="1080367"/>
                  </a:lnTo>
                  <a:lnTo>
                    <a:pt x="28650" y="1125992"/>
                  </a:lnTo>
                  <a:lnTo>
                    <a:pt x="20005" y="1172158"/>
                  </a:lnTo>
                  <a:lnTo>
                    <a:pt x="12873" y="1218840"/>
                  </a:lnTo>
                  <a:lnTo>
                    <a:pt x="7280" y="1266011"/>
                  </a:lnTo>
                  <a:lnTo>
                    <a:pt x="3253" y="1313644"/>
                  </a:lnTo>
                  <a:lnTo>
                    <a:pt x="817" y="1361714"/>
                  </a:lnTo>
                  <a:lnTo>
                    <a:pt x="0" y="1410195"/>
                  </a:lnTo>
                  <a:lnTo>
                    <a:pt x="817" y="1458675"/>
                  </a:lnTo>
                  <a:lnTo>
                    <a:pt x="3253" y="1506745"/>
                  </a:lnTo>
                  <a:lnTo>
                    <a:pt x="7280" y="1554379"/>
                  </a:lnTo>
                  <a:lnTo>
                    <a:pt x="12873" y="1601550"/>
                  </a:lnTo>
                  <a:lnTo>
                    <a:pt x="20005" y="1648232"/>
                  </a:lnTo>
                  <a:lnTo>
                    <a:pt x="28650" y="1694398"/>
                  </a:lnTo>
                  <a:lnTo>
                    <a:pt x="38781" y="1740023"/>
                  </a:lnTo>
                  <a:lnTo>
                    <a:pt x="50373" y="1785081"/>
                  </a:lnTo>
                  <a:lnTo>
                    <a:pt x="63399" y="1829544"/>
                  </a:lnTo>
                  <a:lnTo>
                    <a:pt x="77833" y="1873387"/>
                  </a:lnTo>
                  <a:lnTo>
                    <a:pt x="93649" y="1916584"/>
                  </a:lnTo>
                  <a:lnTo>
                    <a:pt x="110820" y="1959108"/>
                  </a:lnTo>
                  <a:lnTo>
                    <a:pt x="129320" y="2000932"/>
                  </a:lnTo>
                  <a:lnTo>
                    <a:pt x="149123" y="2042032"/>
                  </a:lnTo>
                  <a:lnTo>
                    <a:pt x="170203" y="2082380"/>
                  </a:lnTo>
                  <a:lnTo>
                    <a:pt x="192533" y="2121950"/>
                  </a:lnTo>
                  <a:lnTo>
                    <a:pt x="216087" y="2160716"/>
                  </a:lnTo>
                  <a:lnTo>
                    <a:pt x="240839" y="2198652"/>
                  </a:lnTo>
                  <a:lnTo>
                    <a:pt x="266763" y="2235731"/>
                  </a:lnTo>
                  <a:lnTo>
                    <a:pt x="293832" y="2271927"/>
                  </a:lnTo>
                  <a:lnTo>
                    <a:pt x="322020" y="2307214"/>
                  </a:lnTo>
                  <a:lnTo>
                    <a:pt x="351301" y="2341566"/>
                  </a:lnTo>
                  <a:lnTo>
                    <a:pt x="381649" y="2374957"/>
                  </a:lnTo>
                  <a:lnTo>
                    <a:pt x="413037" y="2407359"/>
                  </a:lnTo>
                  <a:lnTo>
                    <a:pt x="445439" y="2438748"/>
                  </a:lnTo>
                  <a:lnTo>
                    <a:pt x="478829" y="2469096"/>
                  </a:lnTo>
                  <a:lnTo>
                    <a:pt x="513180" y="2498377"/>
                  </a:lnTo>
                  <a:lnTo>
                    <a:pt x="548467" y="2526566"/>
                  </a:lnTo>
                  <a:lnTo>
                    <a:pt x="584663" y="2553635"/>
                  </a:lnTo>
                  <a:lnTo>
                    <a:pt x="621742" y="2579559"/>
                  </a:lnTo>
                  <a:lnTo>
                    <a:pt x="659677" y="2604312"/>
                  </a:lnTo>
                  <a:lnTo>
                    <a:pt x="698443" y="2627866"/>
                  </a:lnTo>
                  <a:lnTo>
                    <a:pt x="738013" y="2650197"/>
                  </a:lnTo>
                  <a:lnTo>
                    <a:pt x="778360" y="2671277"/>
                  </a:lnTo>
                  <a:lnTo>
                    <a:pt x="819459" y="2691080"/>
                  </a:lnTo>
                  <a:lnTo>
                    <a:pt x="861284" y="2709580"/>
                  </a:lnTo>
                  <a:lnTo>
                    <a:pt x="903807" y="2726752"/>
                  </a:lnTo>
                  <a:lnTo>
                    <a:pt x="947004" y="2742568"/>
                  </a:lnTo>
                  <a:lnTo>
                    <a:pt x="990847" y="2757002"/>
                  </a:lnTo>
                  <a:lnTo>
                    <a:pt x="1035310" y="2770028"/>
                  </a:lnTo>
                  <a:lnTo>
                    <a:pt x="1080367" y="2781620"/>
                  </a:lnTo>
                  <a:lnTo>
                    <a:pt x="1125992" y="2791752"/>
                  </a:lnTo>
                  <a:lnTo>
                    <a:pt x="1172158" y="2800397"/>
                  </a:lnTo>
                  <a:lnTo>
                    <a:pt x="1218840" y="2807529"/>
                  </a:lnTo>
                  <a:lnTo>
                    <a:pt x="1266011" y="2813122"/>
                  </a:lnTo>
                  <a:lnTo>
                    <a:pt x="1313644" y="2817149"/>
                  </a:lnTo>
                  <a:lnTo>
                    <a:pt x="1361714" y="2819585"/>
                  </a:lnTo>
                  <a:lnTo>
                    <a:pt x="1410195" y="2820403"/>
                  </a:lnTo>
                  <a:lnTo>
                    <a:pt x="1458675" y="2819585"/>
                  </a:lnTo>
                  <a:lnTo>
                    <a:pt x="1506745" y="2817149"/>
                  </a:lnTo>
                  <a:lnTo>
                    <a:pt x="1554379" y="2813122"/>
                  </a:lnTo>
                  <a:lnTo>
                    <a:pt x="1601550" y="2807529"/>
                  </a:lnTo>
                  <a:lnTo>
                    <a:pt x="1648232" y="2800397"/>
                  </a:lnTo>
                  <a:lnTo>
                    <a:pt x="1694398" y="2791752"/>
                  </a:lnTo>
                  <a:lnTo>
                    <a:pt x="1740023" y="2781620"/>
                  </a:lnTo>
                  <a:lnTo>
                    <a:pt x="1785081" y="2770028"/>
                  </a:lnTo>
                  <a:lnTo>
                    <a:pt x="1829544" y="2757002"/>
                  </a:lnTo>
                  <a:lnTo>
                    <a:pt x="1873387" y="2742568"/>
                  </a:lnTo>
                  <a:lnTo>
                    <a:pt x="1916584" y="2726752"/>
                  </a:lnTo>
                  <a:lnTo>
                    <a:pt x="1959108" y="2709580"/>
                  </a:lnTo>
                  <a:lnTo>
                    <a:pt x="2000932" y="2691080"/>
                  </a:lnTo>
                  <a:lnTo>
                    <a:pt x="2042032" y="2671277"/>
                  </a:lnTo>
                  <a:lnTo>
                    <a:pt x="2082380" y="2650197"/>
                  </a:lnTo>
                  <a:lnTo>
                    <a:pt x="2121950" y="2627866"/>
                  </a:lnTo>
                  <a:lnTo>
                    <a:pt x="2160716" y="2604312"/>
                  </a:lnTo>
                  <a:lnTo>
                    <a:pt x="2198652" y="2579559"/>
                  </a:lnTo>
                  <a:lnTo>
                    <a:pt x="2235731" y="2553635"/>
                  </a:lnTo>
                  <a:lnTo>
                    <a:pt x="2271927" y="2526566"/>
                  </a:lnTo>
                  <a:lnTo>
                    <a:pt x="2307214" y="2498377"/>
                  </a:lnTo>
                  <a:lnTo>
                    <a:pt x="2341566" y="2469096"/>
                  </a:lnTo>
                  <a:lnTo>
                    <a:pt x="2374957" y="2438748"/>
                  </a:lnTo>
                  <a:lnTo>
                    <a:pt x="2407359" y="2407359"/>
                  </a:lnTo>
                  <a:lnTo>
                    <a:pt x="2438748" y="2374957"/>
                  </a:lnTo>
                  <a:lnTo>
                    <a:pt x="2469096" y="2341566"/>
                  </a:lnTo>
                  <a:lnTo>
                    <a:pt x="2498377" y="2307214"/>
                  </a:lnTo>
                  <a:lnTo>
                    <a:pt x="2526566" y="2271927"/>
                  </a:lnTo>
                  <a:lnTo>
                    <a:pt x="2553635" y="2235731"/>
                  </a:lnTo>
                  <a:lnTo>
                    <a:pt x="2579559" y="2198652"/>
                  </a:lnTo>
                  <a:lnTo>
                    <a:pt x="2604312" y="2160716"/>
                  </a:lnTo>
                  <a:lnTo>
                    <a:pt x="2627866" y="2121950"/>
                  </a:lnTo>
                  <a:lnTo>
                    <a:pt x="2650197" y="2082380"/>
                  </a:lnTo>
                  <a:lnTo>
                    <a:pt x="2671277" y="2042032"/>
                  </a:lnTo>
                  <a:lnTo>
                    <a:pt x="2691080" y="2000932"/>
                  </a:lnTo>
                  <a:lnTo>
                    <a:pt x="2709580" y="1959108"/>
                  </a:lnTo>
                  <a:lnTo>
                    <a:pt x="2726752" y="1916584"/>
                  </a:lnTo>
                  <a:lnTo>
                    <a:pt x="2742568" y="1873387"/>
                  </a:lnTo>
                  <a:lnTo>
                    <a:pt x="2757002" y="1829544"/>
                  </a:lnTo>
                  <a:lnTo>
                    <a:pt x="2770028" y="1785081"/>
                  </a:lnTo>
                  <a:lnTo>
                    <a:pt x="2781620" y="1740023"/>
                  </a:lnTo>
                  <a:lnTo>
                    <a:pt x="2791752" y="1694398"/>
                  </a:lnTo>
                  <a:lnTo>
                    <a:pt x="2800397" y="1648232"/>
                  </a:lnTo>
                  <a:lnTo>
                    <a:pt x="2807529" y="1601550"/>
                  </a:lnTo>
                  <a:lnTo>
                    <a:pt x="2813122" y="1554379"/>
                  </a:lnTo>
                  <a:lnTo>
                    <a:pt x="2817149" y="1506745"/>
                  </a:lnTo>
                  <a:lnTo>
                    <a:pt x="2819585" y="1458675"/>
                  </a:lnTo>
                  <a:lnTo>
                    <a:pt x="2820403" y="1410195"/>
                  </a:lnTo>
                  <a:lnTo>
                    <a:pt x="2819585" y="1361714"/>
                  </a:lnTo>
                  <a:lnTo>
                    <a:pt x="2817149" y="1313644"/>
                  </a:lnTo>
                  <a:lnTo>
                    <a:pt x="2813122" y="1266011"/>
                  </a:lnTo>
                  <a:lnTo>
                    <a:pt x="2807529" y="1218840"/>
                  </a:lnTo>
                  <a:lnTo>
                    <a:pt x="2800397" y="1172158"/>
                  </a:lnTo>
                  <a:lnTo>
                    <a:pt x="2791752" y="1125992"/>
                  </a:lnTo>
                  <a:lnTo>
                    <a:pt x="2781620" y="1080367"/>
                  </a:lnTo>
                  <a:lnTo>
                    <a:pt x="2770028" y="1035310"/>
                  </a:lnTo>
                  <a:lnTo>
                    <a:pt x="2757002" y="990847"/>
                  </a:lnTo>
                  <a:lnTo>
                    <a:pt x="2742568" y="947004"/>
                  </a:lnTo>
                  <a:lnTo>
                    <a:pt x="2726752" y="903807"/>
                  </a:lnTo>
                  <a:lnTo>
                    <a:pt x="2709580" y="861284"/>
                  </a:lnTo>
                  <a:lnTo>
                    <a:pt x="2691080" y="819459"/>
                  </a:lnTo>
                  <a:lnTo>
                    <a:pt x="2671277" y="778360"/>
                  </a:lnTo>
                  <a:lnTo>
                    <a:pt x="2650197" y="738013"/>
                  </a:lnTo>
                  <a:lnTo>
                    <a:pt x="2627866" y="698443"/>
                  </a:lnTo>
                  <a:lnTo>
                    <a:pt x="2604312" y="659677"/>
                  </a:lnTo>
                  <a:lnTo>
                    <a:pt x="2579559" y="621742"/>
                  </a:lnTo>
                  <a:lnTo>
                    <a:pt x="2553635" y="584663"/>
                  </a:lnTo>
                  <a:lnTo>
                    <a:pt x="2526566" y="548467"/>
                  </a:lnTo>
                  <a:lnTo>
                    <a:pt x="2498377" y="513180"/>
                  </a:lnTo>
                  <a:lnTo>
                    <a:pt x="2469096" y="478829"/>
                  </a:lnTo>
                  <a:lnTo>
                    <a:pt x="2438748" y="445439"/>
                  </a:lnTo>
                  <a:lnTo>
                    <a:pt x="2407359" y="413037"/>
                  </a:lnTo>
                  <a:lnTo>
                    <a:pt x="2374957" y="381649"/>
                  </a:lnTo>
                  <a:lnTo>
                    <a:pt x="2341566" y="351301"/>
                  </a:lnTo>
                  <a:lnTo>
                    <a:pt x="2307214" y="322020"/>
                  </a:lnTo>
                  <a:lnTo>
                    <a:pt x="2271927" y="293832"/>
                  </a:lnTo>
                  <a:lnTo>
                    <a:pt x="2235731" y="266763"/>
                  </a:lnTo>
                  <a:lnTo>
                    <a:pt x="2198652" y="240839"/>
                  </a:lnTo>
                  <a:lnTo>
                    <a:pt x="2160716" y="216087"/>
                  </a:lnTo>
                  <a:lnTo>
                    <a:pt x="2121950" y="192533"/>
                  </a:lnTo>
                  <a:lnTo>
                    <a:pt x="2082380" y="170203"/>
                  </a:lnTo>
                  <a:lnTo>
                    <a:pt x="2042032" y="149123"/>
                  </a:lnTo>
                  <a:lnTo>
                    <a:pt x="2000932" y="129320"/>
                  </a:lnTo>
                  <a:lnTo>
                    <a:pt x="1959108" y="110820"/>
                  </a:lnTo>
                  <a:lnTo>
                    <a:pt x="1916584" y="93649"/>
                  </a:lnTo>
                  <a:lnTo>
                    <a:pt x="1873387" y="77833"/>
                  </a:lnTo>
                  <a:lnTo>
                    <a:pt x="1829544" y="63399"/>
                  </a:lnTo>
                  <a:lnTo>
                    <a:pt x="1785081" y="50373"/>
                  </a:lnTo>
                  <a:lnTo>
                    <a:pt x="1740023" y="38781"/>
                  </a:lnTo>
                  <a:lnTo>
                    <a:pt x="1694398" y="28650"/>
                  </a:lnTo>
                  <a:lnTo>
                    <a:pt x="1648232" y="20005"/>
                  </a:lnTo>
                  <a:lnTo>
                    <a:pt x="1601550" y="12873"/>
                  </a:lnTo>
                  <a:lnTo>
                    <a:pt x="1554379" y="7280"/>
                  </a:lnTo>
                  <a:lnTo>
                    <a:pt x="1506745" y="3253"/>
                  </a:lnTo>
                  <a:lnTo>
                    <a:pt x="1458675" y="817"/>
                  </a:lnTo>
                  <a:lnTo>
                    <a:pt x="1410195" y="0"/>
                  </a:lnTo>
                  <a:close/>
                </a:path>
              </a:pathLst>
            </a:custGeom>
            <a:solidFill>
              <a:srgbClr val="643AAB">
                <a:alpha val="79610"/>
              </a:srgbClr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1437" name="Google Shape;1437;p43"/>
            <p:cNvSpPr/>
            <p:nvPr/>
          </p:nvSpPr>
          <p:spPr>
            <a:xfrm>
              <a:off x="6353697" y="4081663"/>
              <a:ext cx="2820670" cy="2820670"/>
            </a:xfrm>
            <a:custGeom>
              <a:rect b="b" l="l" r="r" t="t"/>
              <a:pathLst>
                <a:path extrusionOk="0" h="2820670" w="2820670">
                  <a:moveTo>
                    <a:pt x="1410208" y="0"/>
                  </a:moveTo>
                  <a:lnTo>
                    <a:pt x="1361726" y="817"/>
                  </a:lnTo>
                  <a:lnTo>
                    <a:pt x="1313656" y="3253"/>
                  </a:lnTo>
                  <a:lnTo>
                    <a:pt x="1266021" y="7280"/>
                  </a:lnTo>
                  <a:lnTo>
                    <a:pt x="1218850" y="12873"/>
                  </a:lnTo>
                  <a:lnTo>
                    <a:pt x="1172167" y="20005"/>
                  </a:lnTo>
                  <a:lnTo>
                    <a:pt x="1126000" y="28650"/>
                  </a:lnTo>
                  <a:lnTo>
                    <a:pt x="1080375" y="38782"/>
                  </a:lnTo>
                  <a:lnTo>
                    <a:pt x="1035317" y="50374"/>
                  </a:lnTo>
                  <a:lnTo>
                    <a:pt x="990853" y="63400"/>
                  </a:lnTo>
                  <a:lnTo>
                    <a:pt x="947010" y="77835"/>
                  </a:lnTo>
                  <a:lnTo>
                    <a:pt x="903813" y="93651"/>
                  </a:lnTo>
                  <a:lnTo>
                    <a:pt x="861289" y="110822"/>
                  </a:lnTo>
                  <a:lnTo>
                    <a:pt x="819464" y="129322"/>
                  </a:lnTo>
                  <a:lnTo>
                    <a:pt x="778365" y="149126"/>
                  </a:lnTo>
                  <a:lnTo>
                    <a:pt x="738017" y="170206"/>
                  </a:lnTo>
                  <a:lnTo>
                    <a:pt x="698447" y="192536"/>
                  </a:lnTo>
                  <a:lnTo>
                    <a:pt x="659681" y="216091"/>
                  </a:lnTo>
                  <a:lnTo>
                    <a:pt x="621745" y="240843"/>
                  </a:lnTo>
                  <a:lnTo>
                    <a:pt x="584666" y="266767"/>
                  </a:lnTo>
                  <a:lnTo>
                    <a:pt x="548470" y="293837"/>
                  </a:lnTo>
                  <a:lnTo>
                    <a:pt x="513183" y="322025"/>
                  </a:lnTo>
                  <a:lnTo>
                    <a:pt x="478831" y="351307"/>
                  </a:lnTo>
                  <a:lnTo>
                    <a:pt x="445441" y="381655"/>
                  </a:lnTo>
                  <a:lnTo>
                    <a:pt x="413038" y="413043"/>
                  </a:lnTo>
                  <a:lnTo>
                    <a:pt x="381650" y="445446"/>
                  </a:lnTo>
                  <a:lnTo>
                    <a:pt x="351302" y="478836"/>
                  </a:lnTo>
                  <a:lnTo>
                    <a:pt x="322021" y="513188"/>
                  </a:lnTo>
                  <a:lnTo>
                    <a:pt x="293833" y="548475"/>
                  </a:lnTo>
                  <a:lnTo>
                    <a:pt x="266764" y="584672"/>
                  </a:lnTo>
                  <a:lnTo>
                    <a:pt x="240840" y="621751"/>
                  </a:lnTo>
                  <a:lnTo>
                    <a:pt x="216088" y="659686"/>
                  </a:lnTo>
                  <a:lnTo>
                    <a:pt x="192533" y="698452"/>
                  </a:lnTo>
                  <a:lnTo>
                    <a:pt x="170203" y="738023"/>
                  </a:lnTo>
                  <a:lnTo>
                    <a:pt x="149123" y="778370"/>
                  </a:lnTo>
                  <a:lnTo>
                    <a:pt x="129320" y="819470"/>
                  </a:lnTo>
                  <a:lnTo>
                    <a:pt x="110820" y="861295"/>
                  </a:lnTo>
                  <a:lnTo>
                    <a:pt x="93649" y="903818"/>
                  </a:lnTo>
                  <a:lnTo>
                    <a:pt x="77833" y="947015"/>
                  </a:lnTo>
                  <a:lnTo>
                    <a:pt x="63399" y="990858"/>
                  </a:lnTo>
                  <a:lnTo>
                    <a:pt x="50373" y="1035321"/>
                  </a:lnTo>
                  <a:lnTo>
                    <a:pt x="38781" y="1080379"/>
                  </a:lnTo>
                  <a:lnTo>
                    <a:pt x="28650" y="1126004"/>
                  </a:lnTo>
                  <a:lnTo>
                    <a:pt x="20005" y="1172171"/>
                  </a:lnTo>
                  <a:lnTo>
                    <a:pt x="12873" y="1218852"/>
                  </a:lnTo>
                  <a:lnTo>
                    <a:pt x="7280" y="1266023"/>
                  </a:lnTo>
                  <a:lnTo>
                    <a:pt x="3253" y="1313657"/>
                  </a:lnTo>
                  <a:lnTo>
                    <a:pt x="817" y="1361727"/>
                  </a:lnTo>
                  <a:lnTo>
                    <a:pt x="0" y="1410208"/>
                  </a:lnTo>
                  <a:lnTo>
                    <a:pt x="817" y="1458688"/>
                  </a:lnTo>
                  <a:lnTo>
                    <a:pt x="3253" y="1506758"/>
                  </a:lnTo>
                  <a:lnTo>
                    <a:pt x="7280" y="1554391"/>
                  </a:lnTo>
                  <a:lnTo>
                    <a:pt x="12873" y="1601562"/>
                  </a:lnTo>
                  <a:lnTo>
                    <a:pt x="20005" y="1648244"/>
                  </a:lnTo>
                  <a:lnTo>
                    <a:pt x="28650" y="1694411"/>
                  </a:lnTo>
                  <a:lnTo>
                    <a:pt x="38781" y="1740035"/>
                  </a:lnTo>
                  <a:lnTo>
                    <a:pt x="50373" y="1785093"/>
                  </a:lnTo>
                  <a:lnTo>
                    <a:pt x="63399" y="1829556"/>
                  </a:lnTo>
                  <a:lnTo>
                    <a:pt x="77833" y="1873399"/>
                  </a:lnTo>
                  <a:lnTo>
                    <a:pt x="93649" y="1916595"/>
                  </a:lnTo>
                  <a:lnTo>
                    <a:pt x="110820" y="1959118"/>
                  </a:lnTo>
                  <a:lnTo>
                    <a:pt x="129320" y="2000943"/>
                  </a:lnTo>
                  <a:lnTo>
                    <a:pt x="149123" y="2042042"/>
                  </a:lnTo>
                  <a:lnTo>
                    <a:pt x="170203" y="2082389"/>
                  </a:lnTo>
                  <a:lnTo>
                    <a:pt x="192533" y="2121959"/>
                  </a:lnTo>
                  <a:lnTo>
                    <a:pt x="216088" y="2160725"/>
                  </a:lnTo>
                  <a:lnTo>
                    <a:pt x="240840" y="2198660"/>
                  </a:lnTo>
                  <a:lnTo>
                    <a:pt x="266764" y="2235739"/>
                  </a:lnTo>
                  <a:lnTo>
                    <a:pt x="293833" y="2271935"/>
                  </a:lnTo>
                  <a:lnTo>
                    <a:pt x="322021" y="2307222"/>
                  </a:lnTo>
                  <a:lnTo>
                    <a:pt x="351302" y="2341573"/>
                  </a:lnTo>
                  <a:lnTo>
                    <a:pt x="381650" y="2374963"/>
                  </a:lnTo>
                  <a:lnTo>
                    <a:pt x="413038" y="2407365"/>
                  </a:lnTo>
                  <a:lnTo>
                    <a:pt x="445441" y="2438753"/>
                  </a:lnTo>
                  <a:lnTo>
                    <a:pt x="478831" y="2469101"/>
                  </a:lnTo>
                  <a:lnTo>
                    <a:pt x="513183" y="2498382"/>
                  </a:lnTo>
                  <a:lnTo>
                    <a:pt x="548470" y="2526570"/>
                  </a:lnTo>
                  <a:lnTo>
                    <a:pt x="584666" y="2553639"/>
                  </a:lnTo>
                  <a:lnTo>
                    <a:pt x="621745" y="2579563"/>
                  </a:lnTo>
                  <a:lnTo>
                    <a:pt x="659681" y="2604315"/>
                  </a:lnTo>
                  <a:lnTo>
                    <a:pt x="698447" y="2627869"/>
                  </a:lnTo>
                  <a:lnTo>
                    <a:pt x="738017" y="2650199"/>
                  </a:lnTo>
                  <a:lnTo>
                    <a:pt x="778365" y="2671279"/>
                  </a:lnTo>
                  <a:lnTo>
                    <a:pt x="819464" y="2691082"/>
                  </a:lnTo>
                  <a:lnTo>
                    <a:pt x="861289" y="2709582"/>
                  </a:lnTo>
                  <a:lnTo>
                    <a:pt x="903813" y="2726753"/>
                  </a:lnTo>
                  <a:lnTo>
                    <a:pt x="947010" y="2742569"/>
                  </a:lnTo>
                  <a:lnTo>
                    <a:pt x="990853" y="2757003"/>
                  </a:lnTo>
                  <a:lnTo>
                    <a:pt x="1035317" y="2770029"/>
                  </a:lnTo>
                  <a:lnTo>
                    <a:pt x="1080375" y="2781621"/>
                  </a:lnTo>
                  <a:lnTo>
                    <a:pt x="1126000" y="2791753"/>
                  </a:lnTo>
                  <a:lnTo>
                    <a:pt x="1172167" y="2800397"/>
                  </a:lnTo>
                  <a:lnTo>
                    <a:pt x="1218850" y="2807529"/>
                  </a:lnTo>
                  <a:lnTo>
                    <a:pt x="1266021" y="2813122"/>
                  </a:lnTo>
                  <a:lnTo>
                    <a:pt x="1313656" y="2817149"/>
                  </a:lnTo>
                  <a:lnTo>
                    <a:pt x="1361726" y="2819585"/>
                  </a:lnTo>
                  <a:lnTo>
                    <a:pt x="1410208" y="2820403"/>
                  </a:lnTo>
                  <a:lnTo>
                    <a:pt x="1458688" y="2819585"/>
                  </a:lnTo>
                  <a:lnTo>
                    <a:pt x="1506758" y="2817149"/>
                  </a:lnTo>
                  <a:lnTo>
                    <a:pt x="1554392" y="2813122"/>
                  </a:lnTo>
                  <a:lnTo>
                    <a:pt x="1601563" y="2807529"/>
                  </a:lnTo>
                  <a:lnTo>
                    <a:pt x="1648244" y="2800397"/>
                  </a:lnTo>
                  <a:lnTo>
                    <a:pt x="1694411" y="2791753"/>
                  </a:lnTo>
                  <a:lnTo>
                    <a:pt x="1740036" y="2781621"/>
                  </a:lnTo>
                  <a:lnTo>
                    <a:pt x="1785094" y="2770029"/>
                  </a:lnTo>
                  <a:lnTo>
                    <a:pt x="1829557" y="2757003"/>
                  </a:lnTo>
                  <a:lnTo>
                    <a:pt x="1873400" y="2742569"/>
                  </a:lnTo>
                  <a:lnTo>
                    <a:pt x="1916597" y="2726753"/>
                  </a:lnTo>
                  <a:lnTo>
                    <a:pt x="1959120" y="2709582"/>
                  </a:lnTo>
                  <a:lnTo>
                    <a:pt x="2000945" y="2691082"/>
                  </a:lnTo>
                  <a:lnTo>
                    <a:pt x="2042045" y="2671279"/>
                  </a:lnTo>
                  <a:lnTo>
                    <a:pt x="2082392" y="2650199"/>
                  </a:lnTo>
                  <a:lnTo>
                    <a:pt x="2121963" y="2627869"/>
                  </a:lnTo>
                  <a:lnTo>
                    <a:pt x="2160729" y="2604315"/>
                  </a:lnTo>
                  <a:lnTo>
                    <a:pt x="2198664" y="2579563"/>
                  </a:lnTo>
                  <a:lnTo>
                    <a:pt x="2235743" y="2553639"/>
                  </a:lnTo>
                  <a:lnTo>
                    <a:pt x="2271940" y="2526570"/>
                  </a:lnTo>
                  <a:lnTo>
                    <a:pt x="2307227" y="2498382"/>
                  </a:lnTo>
                  <a:lnTo>
                    <a:pt x="2341579" y="2469101"/>
                  </a:lnTo>
                  <a:lnTo>
                    <a:pt x="2374969" y="2438753"/>
                  </a:lnTo>
                  <a:lnTo>
                    <a:pt x="2407372" y="2407365"/>
                  </a:lnTo>
                  <a:lnTo>
                    <a:pt x="2438760" y="2374963"/>
                  </a:lnTo>
                  <a:lnTo>
                    <a:pt x="2469108" y="2341573"/>
                  </a:lnTo>
                  <a:lnTo>
                    <a:pt x="2498390" y="2307222"/>
                  </a:lnTo>
                  <a:lnTo>
                    <a:pt x="2526578" y="2271935"/>
                  </a:lnTo>
                  <a:lnTo>
                    <a:pt x="2553648" y="2235739"/>
                  </a:lnTo>
                  <a:lnTo>
                    <a:pt x="2579572" y="2198660"/>
                  </a:lnTo>
                  <a:lnTo>
                    <a:pt x="2604324" y="2160725"/>
                  </a:lnTo>
                  <a:lnTo>
                    <a:pt x="2627879" y="2121959"/>
                  </a:lnTo>
                  <a:lnTo>
                    <a:pt x="2650209" y="2082389"/>
                  </a:lnTo>
                  <a:lnTo>
                    <a:pt x="2671289" y="2042042"/>
                  </a:lnTo>
                  <a:lnTo>
                    <a:pt x="2691093" y="2000943"/>
                  </a:lnTo>
                  <a:lnTo>
                    <a:pt x="2709593" y="1959118"/>
                  </a:lnTo>
                  <a:lnTo>
                    <a:pt x="2726764" y="1916595"/>
                  </a:lnTo>
                  <a:lnTo>
                    <a:pt x="2742580" y="1873399"/>
                  </a:lnTo>
                  <a:lnTo>
                    <a:pt x="2757015" y="1829556"/>
                  </a:lnTo>
                  <a:lnTo>
                    <a:pt x="2770041" y="1785093"/>
                  </a:lnTo>
                  <a:lnTo>
                    <a:pt x="2781633" y="1740035"/>
                  </a:lnTo>
                  <a:lnTo>
                    <a:pt x="2791765" y="1694411"/>
                  </a:lnTo>
                  <a:lnTo>
                    <a:pt x="2800410" y="1648244"/>
                  </a:lnTo>
                  <a:lnTo>
                    <a:pt x="2807542" y="1601562"/>
                  </a:lnTo>
                  <a:lnTo>
                    <a:pt x="2813135" y="1554391"/>
                  </a:lnTo>
                  <a:lnTo>
                    <a:pt x="2817162" y="1506758"/>
                  </a:lnTo>
                  <a:lnTo>
                    <a:pt x="2819598" y="1458688"/>
                  </a:lnTo>
                  <a:lnTo>
                    <a:pt x="2820416" y="1410208"/>
                  </a:lnTo>
                  <a:lnTo>
                    <a:pt x="2819598" y="1361727"/>
                  </a:lnTo>
                  <a:lnTo>
                    <a:pt x="2817162" y="1313657"/>
                  </a:lnTo>
                  <a:lnTo>
                    <a:pt x="2813135" y="1266023"/>
                  </a:lnTo>
                  <a:lnTo>
                    <a:pt x="2807542" y="1218852"/>
                  </a:lnTo>
                  <a:lnTo>
                    <a:pt x="2800410" y="1172171"/>
                  </a:lnTo>
                  <a:lnTo>
                    <a:pt x="2791765" y="1126004"/>
                  </a:lnTo>
                  <a:lnTo>
                    <a:pt x="2781633" y="1080379"/>
                  </a:lnTo>
                  <a:lnTo>
                    <a:pt x="2770041" y="1035321"/>
                  </a:lnTo>
                  <a:lnTo>
                    <a:pt x="2757015" y="990858"/>
                  </a:lnTo>
                  <a:lnTo>
                    <a:pt x="2742580" y="947015"/>
                  </a:lnTo>
                  <a:lnTo>
                    <a:pt x="2726764" y="903818"/>
                  </a:lnTo>
                  <a:lnTo>
                    <a:pt x="2709593" y="861295"/>
                  </a:lnTo>
                  <a:lnTo>
                    <a:pt x="2691093" y="819470"/>
                  </a:lnTo>
                  <a:lnTo>
                    <a:pt x="2671289" y="778370"/>
                  </a:lnTo>
                  <a:lnTo>
                    <a:pt x="2650209" y="738023"/>
                  </a:lnTo>
                  <a:lnTo>
                    <a:pt x="2627879" y="698452"/>
                  </a:lnTo>
                  <a:lnTo>
                    <a:pt x="2604324" y="659686"/>
                  </a:lnTo>
                  <a:lnTo>
                    <a:pt x="2579572" y="621751"/>
                  </a:lnTo>
                  <a:lnTo>
                    <a:pt x="2553648" y="584672"/>
                  </a:lnTo>
                  <a:lnTo>
                    <a:pt x="2526578" y="548475"/>
                  </a:lnTo>
                  <a:lnTo>
                    <a:pt x="2498390" y="513188"/>
                  </a:lnTo>
                  <a:lnTo>
                    <a:pt x="2469108" y="478836"/>
                  </a:lnTo>
                  <a:lnTo>
                    <a:pt x="2438760" y="445446"/>
                  </a:lnTo>
                  <a:lnTo>
                    <a:pt x="2407372" y="413043"/>
                  </a:lnTo>
                  <a:lnTo>
                    <a:pt x="2374969" y="381655"/>
                  </a:lnTo>
                  <a:lnTo>
                    <a:pt x="2341579" y="351307"/>
                  </a:lnTo>
                  <a:lnTo>
                    <a:pt x="2307227" y="322025"/>
                  </a:lnTo>
                  <a:lnTo>
                    <a:pt x="2271940" y="293837"/>
                  </a:lnTo>
                  <a:lnTo>
                    <a:pt x="2235743" y="266767"/>
                  </a:lnTo>
                  <a:lnTo>
                    <a:pt x="2198664" y="240843"/>
                  </a:lnTo>
                  <a:lnTo>
                    <a:pt x="2160729" y="216091"/>
                  </a:lnTo>
                  <a:lnTo>
                    <a:pt x="2121963" y="192536"/>
                  </a:lnTo>
                  <a:lnTo>
                    <a:pt x="2082392" y="170206"/>
                  </a:lnTo>
                  <a:lnTo>
                    <a:pt x="2042045" y="149126"/>
                  </a:lnTo>
                  <a:lnTo>
                    <a:pt x="2000945" y="129322"/>
                  </a:lnTo>
                  <a:lnTo>
                    <a:pt x="1959120" y="110822"/>
                  </a:lnTo>
                  <a:lnTo>
                    <a:pt x="1916597" y="93651"/>
                  </a:lnTo>
                  <a:lnTo>
                    <a:pt x="1873400" y="77835"/>
                  </a:lnTo>
                  <a:lnTo>
                    <a:pt x="1829557" y="63400"/>
                  </a:lnTo>
                  <a:lnTo>
                    <a:pt x="1785094" y="50374"/>
                  </a:lnTo>
                  <a:lnTo>
                    <a:pt x="1740036" y="38782"/>
                  </a:lnTo>
                  <a:lnTo>
                    <a:pt x="1694411" y="28650"/>
                  </a:lnTo>
                  <a:lnTo>
                    <a:pt x="1648244" y="20005"/>
                  </a:lnTo>
                  <a:lnTo>
                    <a:pt x="1601563" y="12873"/>
                  </a:lnTo>
                  <a:lnTo>
                    <a:pt x="1554392" y="7280"/>
                  </a:lnTo>
                  <a:lnTo>
                    <a:pt x="1506758" y="3253"/>
                  </a:lnTo>
                  <a:lnTo>
                    <a:pt x="1458688" y="817"/>
                  </a:lnTo>
                  <a:lnTo>
                    <a:pt x="1410208" y="0"/>
                  </a:lnTo>
                  <a:close/>
                </a:path>
              </a:pathLst>
            </a:custGeom>
            <a:solidFill>
              <a:srgbClr val="FF0080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1438" name="Google Shape;1438;p43"/>
            <p:cNvSpPr/>
            <p:nvPr/>
          </p:nvSpPr>
          <p:spPr>
            <a:xfrm>
              <a:off x="6328669" y="5491871"/>
              <a:ext cx="2820670" cy="2820670"/>
            </a:xfrm>
            <a:custGeom>
              <a:rect b="b" l="l" r="r" t="t"/>
              <a:pathLst>
                <a:path extrusionOk="0" h="2820670" w="2820670">
                  <a:moveTo>
                    <a:pt x="1410208" y="0"/>
                  </a:moveTo>
                  <a:lnTo>
                    <a:pt x="1361726" y="817"/>
                  </a:lnTo>
                  <a:lnTo>
                    <a:pt x="1313656" y="3253"/>
                  </a:lnTo>
                  <a:lnTo>
                    <a:pt x="1266021" y="7280"/>
                  </a:lnTo>
                  <a:lnTo>
                    <a:pt x="1218850" y="12873"/>
                  </a:lnTo>
                  <a:lnTo>
                    <a:pt x="1172167" y="20005"/>
                  </a:lnTo>
                  <a:lnTo>
                    <a:pt x="1126000" y="28650"/>
                  </a:lnTo>
                  <a:lnTo>
                    <a:pt x="1080375" y="38781"/>
                  </a:lnTo>
                  <a:lnTo>
                    <a:pt x="1035317" y="50373"/>
                  </a:lnTo>
                  <a:lnTo>
                    <a:pt x="990853" y="63399"/>
                  </a:lnTo>
                  <a:lnTo>
                    <a:pt x="947010" y="77833"/>
                  </a:lnTo>
                  <a:lnTo>
                    <a:pt x="903813" y="93649"/>
                  </a:lnTo>
                  <a:lnTo>
                    <a:pt x="861289" y="110820"/>
                  </a:lnTo>
                  <a:lnTo>
                    <a:pt x="819464" y="129320"/>
                  </a:lnTo>
                  <a:lnTo>
                    <a:pt x="778365" y="149123"/>
                  </a:lnTo>
                  <a:lnTo>
                    <a:pt x="738017" y="170203"/>
                  </a:lnTo>
                  <a:lnTo>
                    <a:pt x="698447" y="192533"/>
                  </a:lnTo>
                  <a:lnTo>
                    <a:pt x="659681" y="216087"/>
                  </a:lnTo>
                  <a:lnTo>
                    <a:pt x="621745" y="240839"/>
                  </a:lnTo>
                  <a:lnTo>
                    <a:pt x="584666" y="266763"/>
                  </a:lnTo>
                  <a:lnTo>
                    <a:pt x="548470" y="293832"/>
                  </a:lnTo>
                  <a:lnTo>
                    <a:pt x="513183" y="322020"/>
                  </a:lnTo>
                  <a:lnTo>
                    <a:pt x="478831" y="351301"/>
                  </a:lnTo>
                  <a:lnTo>
                    <a:pt x="445441" y="381649"/>
                  </a:lnTo>
                  <a:lnTo>
                    <a:pt x="413038" y="413037"/>
                  </a:lnTo>
                  <a:lnTo>
                    <a:pt x="381650" y="445439"/>
                  </a:lnTo>
                  <a:lnTo>
                    <a:pt x="351302" y="478829"/>
                  </a:lnTo>
                  <a:lnTo>
                    <a:pt x="322021" y="513180"/>
                  </a:lnTo>
                  <a:lnTo>
                    <a:pt x="293833" y="548467"/>
                  </a:lnTo>
                  <a:lnTo>
                    <a:pt x="266764" y="584663"/>
                  </a:lnTo>
                  <a:lnTo>
                    <a:pt x="240840" y="621742"/>
                  </a:lnTo>
                  <a:lnTo>
                    <a:pt x="216088" y="659677"/>
                  </a:lnTo>
                  <a:lnTo>
                    <a:pt x="192533" y="698443"/>
                  </a:lnTo>
                  <a:lnTo>
                    <a:pt x="170203" y="738013"/>
                  </a:lnTo>
                  <a:lnTo>
                    <a:pt x="149123" y="778360"/>
                  </a:lnTo>
                  <a:lnTo>
                    <a:pt x="129320" y="819459"/>
                  </a:lnTo>
                  <a:lnTo>
                    <a:pt x="110820" y="861284"/>
                  </a:lnTo>
                  <a:lnTo>
                    <a:pt x="93649" y="903807"/>
                  </a:lnTo>
                  <a:lnTo>
                    <a:pt x="77833" y="947004"/>
                  </a:lnTo>
                  <a:lnTo>
                    <a:pt x="63399" y="990847"/>
                  </a:lnTo>
                  <a:lnTo>
                    <a:pt x="50373" y="1035310"/>
                  </a:lnTo>
                  <a:lnTo>
                    <a:pt x="38781" y="1080367"/>
                  </a:lnTo>
                  <a:lnTo>
                    <a:pt x="28650" y="1125992"/>
                  </a:lnTo>
                  <a:lnTo>
                    <a:pt x="20005" y="1172158"/>
                  </a:lnTo>
                  <a:lnTo>
                    <a:pt x="12873" y="1218840"/>
                  </a:lnTo>
                  <a:lnTo>
                    <a:pt x="7280" y="1266011"/>
                  </a:lnTo>
                  <a:lnTo>
                    <a:pt x="3253" y="1313644"/>
                  </a:lnTo>
                  <a:lnTo>
                    <a:pt x="817" y="1361714"/>
                  </a:lnTo>
                  <a:lnTo>
                    <a:pt x="0" y="1410195"/>
                  </a:lnTo>
                  <a:lnTo>
                    <a:pt x="817" y="1458676"/>
                  </a:lnTo>
                  <a:lnTo>
                    <a:pt x="3253" y="1506747"/>
                  </a:lnTo>
                  <a:lnTo>
                    <a:pt x="7280" y="1554381"/>
                  </a:lnTo>
                  <a:lnTo>
                    <a:pt x="12873" y="1601552"/>
                  </a:lnTo>
                  <a:lnTo>
                    <a:pt x="20005" y="1648235"/>
                  </a:lnTo>
                  <a:lnTo>
                    <a:pt x="28650" y="1694402"/>
                  </a:lnTo>
                  <a:lnTo>
                    <a:pt x="38781" y="1740028"/>
                  </a:lnTo>
                  <a:lnTo>
                    <a:pt x="50373" y="1785085"/>
                  </a:lnTo>
                  <a:lnTo>
                    <a:pt x="63399" y="1829549"/>
                  </a:lnTo>
                  <a:lnTo>
                    <a:pt x="77833" y="1873392"/>
                  </a:lnTo>
                  <a:lnTo>
                    <a:pt x="93649" y="1916589"/>
                  </a:lnTo>
                  <a:lnTo>
                    <a:pt x="110820" y="1959113"/>
                  </a:lnTo>
                  <a:lnTo>
                    <a:pt x="129320" y="2000938"/>
                  </a:lnTo>
                  <a:lnTo>
                    <a:pt x="149123" y="2042037"/>
                  </a:lnTo>
                  <a:lnTo>
                    <a:pt x="170203" y="2082385"/>
                  </a:lnTo>
                  <a:lnTo>
                    <a:pt x="192533" y="2121955"/>
                  </a:lnTo>
                  <a:lnTo>
                    <a:pt x="216088" y="2160722"/>
                  </a:lnTo>
                  <a:lnTo>
                    <a:pt x="240840" y="2198657"/>
                  </a:lnTo>
                  <a:lnTo>
                    <a:pt x="266764" y="2235736"/>
                  </a:lnTo>
                  <a:lnTo>
                    <a:pt x="293833" y="2271933"/>
                  </a:lnTo>
                  <a:lnTo>
                    <a:pt x="322021" y="2307220"/>
                  </a:lnTo>
                  <a:lnTo>
                    <a:pt x="351302" y="2341571"/>
                  </a:lnTo>
                  <a:lnTo>
                    <a:pt x="381650" y="2374962"/>
                  </a:lnTo>
                  <a:lnTo>
                    <a:pt x="413038" y="2407364"/>
                  </a:lnTo>
                  <a:lnTo>
                    <a:pt x="445441" y="2438752"/>
                  </a:lnTo>
                  <a:lnTo>
                    <a:pt x="478831" y="2469100"/>
                  </a:lnTo>
                  <a:lnTo>
                    <a:pt x="513183" y="2498381"/>
                  </a:lnTo>
                  <a:lnTo>
                    <a:pt x="548470" y="2526569"/>
                  </a:lnTo>
                  <a:lnTo>
                    <a:pt x="584666" y="2553639"/>
                  </a:lnTo>
                  <a:lnTo>
                    <a:pt x="621745" y="2579562"/>
                  </a:lnTo>
                  <a:lnTo>
                    <a:pt x="659681" y="2604315"/>
                  </a:lnTo>
                  <a:lnTo>
                    <a:pt x="698447" y="2627869"/>
                  </a:lnTo>
                  <a:lnTo>
                    <a:pt x="738017" y="2650199"/>
                  </a:lnTo>
                  <a:lnTo>
                    <a:pt x="778365" y="2671279"/>
                  </a:lnTo>
                  <a:lnTo>
                    <a:pt x="819464" y="2691082"/>
                  </a:lnTo>
                  <a:lnTo>
                    <a:pt x="861289" y="2709582"/>
                  </a:lnTo>
                  <a:lnTo>
                    <a:pt x="903813" y="2726753"/>
                  </a:lnTo>
                  <a:lnTo>
                    <a:pt x="947010" y="2742569"/>
                  </a:lnTo>
                  <a:lnTo>
                    <a:pt x="990853" y="2757003"/>
                  </a:lnTo>
                  <a:lnTo>
                    <a:pt x="1035317" y="2770029"/>
                  </a:lnTo>
                  <a:lnTo>
                    <a:pt x="1080375" y="2781621"/>
                  </a:lnTo>
                  <a:lnTo>
                    <a:pt x="1126000" y="2791753"/>
                  </a:lnTo>
                  <a:lnTo>
                    <a:pt x="1172167" y="2800397"/>
                  </a:lnTo>
                  <a:lnTo>
                    <a:pt x="1218850" y="2807529"/>
                  </a:lnTo>
                  <a:lnTo>
                    <a:pt x="1266021" y="2813122"/>
                  </a:lnTo>
                  <a:lnTo>
                    <a:pt x="1313656" y="2817149"/>
                  </a:lnTo>
                  <a:lnTo>
                    <a:pt x="1361726" y="2819585"/>
                  </a:lnTo>
                  <a:lnTo>
                    <a:pt x="1410208" y="2820403"/>
                  </a:lnTo>
                  <a:lnTo>
                    <a:pt x="1458688" y="2819585"/>
                  </a:lnTo>
                  <a:lnTo>
                    <a:pt x="1506758" y="2817149"/>
                  </a:lnTo>
                  <a:lnTo>
                    <a:pt x="1554391" y="2813122"/>
                  </a:lnTo>
                  <a:lnTo>
                    <a:pt x="1601562" y="2807529"/>
                  </a:lnTo>
                  <a:lnTo>
                    <a:pt x="1648244" y="2800397"/>
                  </a:lnTo>
                  <a:lnTo>
                    <a:pt x="1694411" y="2791753"/>
                  </a:lnTo>
                  <a:lnTo>
                    <a:pt x="1740035" y="2781621"/>
                  </a:lnTo>
                  <a:lnTo>
                    <a:pt x="1785093" y="2770029"/>
                  </a:lnTo>
                  <a:lnTo>
                    <a:pt x="1829556" y="2757003"/>
                  </a:lnTo>
                  <a:lnTo>
                    <a:pt x="1873399" y="2742569"/>
                  </a:lnTo>
                  <a:lnTo>
                    <a:pt x="1916595" y="2726753"/>
                  </a:lnTo>
                  <a:lnTo>
                    <a:pt x="1959118" y="2709582"/>
                  </a:lnTo>
                  <a:lnTo>
                    <a:pt x="2000943" y="2691082"/>
                  </a:lnTo>
                  <a:lnTo>
                    <a:pt x="2042042" y="2671279"/>
                  </a:lnTo>
                  <a:lnTo>
                    <a:pt x="2082389" y="2650199"/>
                  </a:lnTo>
                  <a:lnTo>
                    <a:pt x="2121959" y="2627869"/>
                  </a:lnTo>
                  <a:lnTo>
                    <a:pt x="2160725" y="2604315"/>
                  </a:lnTo>
                  <a:lnTo>
                    <a:pt x="2198660" y="2579562"/>
                  </a:lnTo>
                  <a:lnTo>
                    <a:pt x="2235739" y="2553639"/>
                  </a:lnTo>
                  <a:lnTo>
                    <a:pt x="2271935" y="2526569"/>
                  </a:lnTo>
                  <a:lnTo>
                    <a:pt x="2307222" y="2498381"/>
                  </a:lnTo>
                  <a:lnTo>
                    <a:pt x="2341573" y="2469100"/>
                  </a:lnTo>
                  <a:lnTo>
                    <a:pt x="2374963" y="2438752"/>
                  </a:lnTo>
                  <a:lnTo>
                    <a:pt x="2407365" y="2407364"/>
                  </a:lnTo>
                  <a:lnTo>
                    <a:pt x="2438753" y="2374962"/>
                  </a:lnTo>
                  <a:lnTo>
                    <a:pt x="2469101" y="2341571"/>
                  </a:lnTo>
                  <a:lnTo>
                    <a:pt x="2498382" y="2307220"/>
                  </a:lnTo>
                  <a:lnTo>
                    <a:pt x="2526570" y="2271933"/>
                  </a:lnTo>
                  <a:lnTo>
                    <a:pt x="2553639" y="2235736"/>
                  </a:lnTo>
                  <a:lnTo>
                    <a:pt x="2579563" y="2198657"/>
                  </a:lnTo>
                  <a:lnTo>
                    <a:pt x="2604315" y="2160722"/>
                  </a:lnTo>
                  <a:lnTo>
                    <a:pt x="2627869" y="2121955"/>
                  </a:lnTo>
                  <a:lnTo>
                    <a:pt x="2650199" y="2082385"/>
                  </a:lnTo>
                  <a:lnTo>
                    <a:pt x="2671279" y="2042037"/>
                  </a:lnTo>
                  <a:lnTo>
                    <a:pt x="2691082" y="2000938"/>
                  </a:lnTo>
                  <a:lnTo>
                    <a:pt x="2709582" y="1959113"/>
                  </a:lnTo>
                  <a:lnTo>
                    <a:pt x="2726753" y="1916589"/>
                  </a:lnTo>
                  <a:lnTo>
                    <a:pt x="2742569" y="1873392"/>
                  </a:lnTo>
                  <a:lnTo>
                    <a:pt x="2757003" y="1829549"/>
                  </a:lnTo>
                  <a:lnTo>
                    <a:pt x="2770029" y="1785085"/>
                  </a:lnTo>
                  <a:lnTo>
                    <a:pt x="2781621" y="1740028"/>
                  </a:lnTo>
                  <a:lnTo>
                    <a:pt x="2791753" y="1694402"/>
                  </a:lnTo>
                  <a:lnTo>
                    <a:pt x="2800397" y="1648235"/>
                  </a:lnTo>
                  <a:lnTo>
                    <a:pt x="2807529" y="1601552"/>
                  </a:lnTo>
                  <a:lnTo>
                    <a:pt x="2813122" y="1554381"/>
                  </a:lnTo>
                  <a:lnTo>
                    <a:pt x="2817149" y="1506747"/>
                  </a:lnTo>
                  <a:lnTo>
                    <a:pt x="2819585" y="1458676"/>
                  </a:lnTo>
                  <a:lnTo>
                    <a:pt x="2820403" y="1410195"/>
                  </a:lnTo>
                  <a:lnTo>
                    <a:pt x="2819585" y="1361714"/>
                  </a:lnTo>
                  <a:lnTo>
                    <a:pt x="2817149" y="1313644"/>
                  </a:lnTo>
                  <a:lnTo>
                    <a:pt x="2813122" y="1266011"/>
                  </a:lnTo>
                  <a:lnTo>
                    <a:pt x="2807529" y="1218840"/>
                  </a:lnTo>
                  <a:lnTo>
                    <a:pt x="2800397" y="1172158"/>
                  </a:lnTo>
                  <a:lnTo>
                    <a:pt x="2791753" y="1125992"/>
                  </a:lnTo>
                  <a:lnTo>
                    <a:pt x="2781621" y="1080367"/>
                  </a:lnTo>
                  <a:lnTo>
                    <a:pt x="2770029" y="1035310"/>
                  </a:lnTo>
                  <a:lnTo>
                    <a:pt x="2757003" y="990847"/>
                  </a:lnTo>
                  <a:lnTo>
                    <a:pt x="2742569" y="947004"/>
                  </a:lnTo>
                  <a:lnTo>
                    <a:pt x="2726753" y="903807"/>
                  </a:lnTo>
                  <a:lnTo>
                    <a:pt x="2709582" y="861284"/>
                  </a:lnTo>
                  <a:lnTo>
                    <a:pt x="2691082" y="819459"/>
                  </a:lnTo>
                  <a:lnTo>
                    <a:pt x="2671279" y="778360"/>
                  </a:lnTo>
                  <a:lnTo>
                    <a:pt x="2650199" y="738013"/>
                  </a:lnTo>
                  <a:lnTo>
                    <a:pt x="2627869" y="698443"/>
                  </a:lnTo>
                  <a:lnTo>
                    <a:pt x="2604315" y="659677"/>
                  </a:lnTo>
                  <a:lnTo>
                    <a:pt x="2579563" y="621742"/>
                  </a:lnTo>
                  <a:lnTo>
                    <a:pt x="2553639" y="584663"/>
                  </a:lnTo>
                  <a:lnTo>
                    <a:pt x="2526570" y="548467"/>
                  </a:lnTo>
                  <a:lnTo>
                    <a:pt x="2498382" y="513180"/>
                  </a:lnTo>
                  <a:lnTo>
                    <a:pt x="2469101" y="478829"/>
                  </a:lnTo>
                  <a:lnTo>
                    <a:pt x="2438753" y="445439"/>
                  </a:lnTo>
                  <a:lnTo>
                    <a:pt x="2407365" y="413037"/>
                  </a:lnTo>
                  <a:lnTo>
                    <a:pt x="2374963" y="381649"/>
                  </a:lnTo>
                  <a:lnTo>
                    <a:pt x="2341573" y="351301"/>
                  </a:lnTo>
                  <a:lnTo>
                    <a:pt x="2307222" y="322020"/>
                  </a:lnTo>
                  <a:lnTo>
                    <a:pt x="2271935" y="293832"/>
                  </a:lnTo>
                  <a:lnTo>
                    <a:pt x="2235739" y="266763"/>
                  </a:lnTo>
                  <a:lnTo>
                    <a:pt x="2198660" y="240839"/>
                  </a:lnTo>
                  <a:lnTo>
                    <a:pt x="2160725" y="216087"/>
                  </a:lnTo>
                  <a:lnTo>
                    <a:pt x="2121959" y="192533"/>
                  </a:lnTo>
                  <a:lnTo>
                    <a:pt x="2082389" y="170203"/>
                  </a:lnTo>
                  <a:lnTo>
                    <a:pt x="2042042" y="149123"/>
                  </a:lnTo>
                  <a:lnTo>
                    <a:pt x="2000943" y="129320"/>
                  </a:lnTo>
                  <a:lnTo>
                    <a:pt x="1959118" y="110820"/>
                  </a:lnTo>
                  <a:lnTo>
                    <a:pt x="1916595" y="93649"/>
                  </a:lnTo>
                  <a:lnTo>
                    <a:pt x="1873399" y="77833"/>
                  </a:lnTo>
                  <a:lnTo>
                    <a:pt x="1829556" y="63399"/>
                  </a:lnTo>
                  <a:lnTo>
                    <a:pt x="1785093" y="50373"/>
                  </a:lnTo>
                  <a:lnTo>
                    <a:pt x="1740035" y="38781"/>
                  </a:lnTo>
                  <a:lnTo>
                    <a:pt x="1694411" y="28650"/>
                  </a:lnTo>
                  <a:lnTo>
                    <a:pt x="1648244" y="20005"/>
                  </a:lnTo>
                  <a:lnTo>
                    <a:pt x="1601562" y="12873"/>
                  </a:lnTo>
                  <a:lnTo>
                    <a:pt x="1554391" y="7280"/>
                  </a:lnTo>
                  <a:lnTo>
                    <a:pt x="1506758" y="3253"/>
                  </a:lnTo>
                  <a:lnTo>
                    <a:pt x="1458688" y="817"/>
                  </a:lnTo>
                  <a:lnTo>
                    <a:pt x="1410208" y="0"/>
                  </a:lnTo>
                  <a:close/>
                </a:path>
              </a:pathLst>
            </a:custGeom>
            <a:solidFill>
              <a:srgbClr val="85DAE0">
                <a:alpha val="79610"/>
              </a:srgbClr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</p:grpSp>
      <p:sp>
        <p:nvSpPr>
          <p:cNvPr id="1439" name="Google Shape;1439;p43"/>
          <p:cNvSpPr txBox="1"/>
          <p:nvPr>
            <p:ph type="title"/>
          </p:nvPr>
        </p:nvSpPr>
        <p:spPr>
          <a:xfrm>
            <a:off x="5535325" y="587575"/>
            <a:ext cx="2832600" cy="119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-127000" lvl="0" marL="139700" marR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/>
              <a:t>HOW ABOUT THE </a:t>
            </a:r>
            <a:r>
              <a:rPr lang="en-US">
                <a:solidFill>
                  <a:srgbClr val="FF0080"/>
                </a:solidFill>
              </a:rPr>
              <a:t>PERCENTAGES</a:t>
            </a:r>
            <a:r>
              <a:rPr lang="en-US"/>
              <a:t>?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0" name="Google Shape;1440;p43"/>
          <p:cNvSpPr txBox="1"/>
          <p:nvPr/>
        </p:nvSpPr>
        <p:spPr>
          <a:xfrm>
            <a:off x="6002448" y="2333475"/>
            <a:ext cx="1986300" cy="68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0080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JUPITER</a:t>
            </a:r>
            <a:endParaRPr sz="11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planet in our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41" name="Google Shape;1441;p43"/>
          <p:cNvSpPr txBox="1"/>
          <p:nvPr/>
        </p:nvSpPr>
        <p:spPr>
          <a:xfrm>
            <a:off x="573550" y="3018025"/>
            <a:ext cx="2244300" cy="477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643AAB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endParaRPr sz="11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marR="0" rtl="0" algn="r"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b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42" name="Google Shape;1442;p43"/>
          <p:cNvSpPr txBox="1"/>
          <p:nvPr/>
        </p:nvSpPr>
        <p:spPr>
          <a:xfrm>
            <a:off x="6002450" y="3056625"/>
            <a:ext cx="2535300" cy="43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3E2CC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 sz="11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and is only a bit larger than our Moon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43" name="Google Shape;1443;p43"/>
          <p:cNvSpPr txBox="1"/>
          <p:nvPr/>
        </p:nvSpPr>
        <p:spPr>
          <a:xfrm>
            <a:off x="783199" y="2290775"/>
            <a:ext cx="2032200" cy="43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5DAE0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 sz="1100">
              <a:solidFill>
                <a:srgbClr val="85DAE0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 cold place, not hot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44" name="Google Shape;1444;p43"/>
          <p:cNvSpPr txBox="1"/>
          <p:nvPr/>
        </p:nvSpPr>
        <p:spPr>
          <a:xfrm>
            <a:off x="3599059" y="3138037"/>
            <a:ext cx="329100" cy="23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5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75%</a:t>
            </a:r>
            <a:endParaRPr b="1" sz="15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445" name="Google Shape;1445;p43"/>
          <p:cNvSpPr txBox="1"/>
          <p:nvPr/>
        </p:nvSpPr>
        <p:spPr>
          <a:xfrm>
            <a:off x="4870585" y="3156972"/>
            <a:ext cx="355500" cy="23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5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85%</a:t>
            </a:r>
            <a:endParaRPr b="1" sz="15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446" name="Google Shape;1446;p43"/>
          <p:cNvSpPr txBox="1"/>
          <p:nvPr/>
        </p:nvSpPr>
        <p:spPr>
          <a:xfrm>
            <a:off x="3593802" y="2391126"/>
            <a:ext cx="349200" cy="23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5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25%</a:t>
            </a:r>
            <a:endParaRPr b="1" sz="15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447" name="Google Shape;1447;p43"/>
          <p:cNvSpPr txBox="1"/>
          <p:nvPr/>
        </p:nvSpPr>
        <p:spPr>
          <a:xfrm>
            <a:off x="4883592" y="2412129"/>
            <a:ext cx="355800" cy="23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5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50%</a:t>
            </a:r>
            <a:endParaRPr b="1" sz="15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51" name="Shape 1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2" name="Google Shape;1452;p44"/>
          <p:cNvSpPr txBox="1"/>
          <p:nvPr>
            <p:ph idx="1" type="subTitle"/>
          </p:nvPr>
        </p:nvSpPr>
        <p:spPr>
          <a:xfrm>
            <a:off x="1608416" y="2993922"/>
            <a:ext cx="5927100" cy="184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Big numbers catch your audience’s attention</a:t>
            </a:r>
            <a:endParaRPr/>
          </a:p>
        </p:txBody>
      </p:sp>
      <p:sp>
        <p:nvSpPr>
          <p:cNvPr id="1453" name="Google Shape;1453;p44"/>
          <p:cNvSpPr/>
          <p:nvPr/>
        </p:nvSpPr>
        <p:spPr>
          <a:xfrm rot="10800000">
            <a:off x="5288076" y="1653046"/>
            <a:ext cx="3855918" cy="3490447"/>
          </a:xfrm>
          <a:custGeom>
            <a:rect b="b" l="l" r="r" t="t"/>
            <a:pathLst>
              <a:path extrusionOk="0" h="58298" w="63882">
                <a:moveTo>
                  <a:pt x="0" y="0"/>
                </a:moveTo>
                <a:lnTo>
                  <a:pt x="0" y="58298"/>
                </a:lnTo>
                <a:cubicBezTo>
                  <a:pt x="2277" y="36555"/>
                  <a:pt x="19247" y="35188"/>
                  <a:pt x="27783" y="34387"/>
                </a:cubicBezTo>
                <a:cubicBezTo>
                  <a:pt x="37420" y="33485"/>
                  <a:pt x="42475" y="29377"/>
                  <a:pt x="43723" y="20723"/>
                </a:cubicBezTo>
                <a:cubicBezTo>
                  <a:pt x="44980" y="12106"/>
                  <a:pt x="49416" y="574"/>
                  <a:pt x="63882" y="0"/>
                </a:cubicBezTo>
                <a:close/>
              </a:path>
            </a:pathLst>
          </a:custGeom>
          <a:gradFill>
            <a:gsLst>
              <a:gs pos="0">
                <a:srgbClr val="76ACBF"/>
              </a:gs>
              <a:gs pos="24000">
                <a:srgbClr val="7290BA"/>
              </a:gs>
              <a:gs pos="42000">
                <a:srgbClr val="6D73B5"/>
              </a:gs>
              <a:gs pos="100000">
                <a:srgbClr val="643AAB"/>
              </a:gs>
            </a:gsLst>
            <a:lin ang="18900044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4" name="Google Shape;1454;p44"/>
          <p:cNvSpPr/>
          <p:nvPr/>
        </p:nvSpPr>
        <p:spPr>
          <a:xfrm rot="10800000">
            <a:off x="6" y="12"/>
            <a:ext cx="4244908" cy="3087635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643AAB"/>
              </a:gs>
              <a:gs pos="43000">
                <a:srgbClr val="80309B"/>
              </a:gs>
              <a:gs pos="71000">
                <a:srgbClr val="9B268B"/>
              </a:gs>
              <a:gs pos="100000">
                <a:srgbClr val="D1116A"/>
              </a:gs>
            </a:gsLst>
            <a:lin ang="8100019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" name="Google Shape;1455;p44"/>
          <p:cNvSpPr txBox="1"/>
          <p:nvPr>
            <p:ph type="title"/>
          </p:nvPr>
        </p:nvSpPr>
        <p:spPr>
          <a:xfrm>
            <a:off x="1161775" y="2157668"/>
            <a:ext cx="6820200" cy="61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4,498,300,000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59" name="Shape 1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0" name="Google Shape;1460;p45"/>
          <p:cNvSpPr txBox="1"/>
          <p:nvPr>
            <p:ph type="title"/>
          </p:nvPr>
        </p:nvSpPr>
        <p:spPr>
          <a:xfrm>
            <a:off x="1161775" y="2157668"/>
            <a:ext cx="6820200" cy="61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333,000.00</a:t>
            </a:r>
            <a:endParaRPr/>
          </a:p>
        </p:txBody>
      </p:sp>
      <p:sp>
        <p:nvSpPr>
          <p:cNvPr id="1461" name="Google Shape;1461;p45"/>
          <p:cNvSpPr txBox="1"/>
          <p:nvPr>
            <p:ph idx="1" type="subTitle"/>
          </p:nvPr>
        </p:nvSpPr>
        <p:spPr>
          <a:xfrm>
            <a:off x="2132148" y="2027525"/>
            <a:ext cx="4879500" cy="68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is Jupiter’s rotation period</a:t>
            </a:r>
            <a:endParaRPr/>
          </a:p>
        </p:txBody>
      </p:sp>
      <p:sp>
        <p:nvSpPr>
          <p:cNvPr id="1462" name="Google Shape;1462;p45"/>
          <p:cNvSpPr txBox="1"/>
          <p:nvPr>
            <p:ph idx="2" type="title"/>
          </p:nvPr>
        </p:nvSpPr>
        <p:spPr>
          <a:xfrm>
            <a:off x="1161775" y="1477300"/>
            <a:ext cx="6820200" cy="61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24h 37m 23s</a:t>
            </a:r>
            <a:endParaRPr/>
          </a:p>
        </p:txBody>
      </p:sp>
      <p:sp>
        <p:nvSpPr>
          <p:cNvPr id="1463" name="Google Shape;1463;p45"/>
          <p:cNvSpPr txBox="1"/>
          <p:nvPr>
            <p:ph idx="4" type="subTitle"/>
          </p:nvPr>
        </p:nvSpPr>
        <p:spPr>
          <a:xfrm>
            <a:off x="2132148" y="2707885"/>
            <a:ext cx="4879500" cy="68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earths is the Sun’s mass</a:t>
            </a:r>
            <a:endParaRPr/>
          </a:p>
        </p:txBody>
      </p:sp>
      <p:sp>
        <p:nvSpPr>
          <p:cNvPr id="1464" name="Google Shape;1464;p45"/>
          <p:cNvSpPr txBox="1"/>
          <p:nvPr>
            <p:ph idx="3" type="title"/>
          </p:nvPr>
        </p:nvSpPr>
        <p:spPr>
          <a:xfrm>
            <a:off x="1161775" y="2838051"/>
            <a:ext cx="6820200" cy="618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386,000 km</a:t>
            </a:r>
            <a:endParaRPr/>
          </a:p>
        </p:txBody>
      </p:sp>
      <p:sp>
        <p:nvSpPr>
          <p:cNvPr id="1465" name="Google Shape;1465;p45"/>
          <p:cNvSpPr txBox="1"/>
          <p:nvPr>
            <p:ph idx="5" type="subTitle"/>
          </p:nvPr>
        </p:nvSpPr>
        <p:spPr>
          <a:xfrm>
            <a:off x="2132148" y="3388250"/>
            <a:ext cx="4879500" cy="68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is the distance between the Earth and the Moon</a:t>
            </a:r>
            <a:endParaRPr/>
          </a:p>
        </p:txBody>
      </p:sp>
      <p:sp>
        <p:nvSpPr>
          <p:cNvPr id="1466" name="Google Shape;1466;p45"/>
          <p:cNvSpPr/>
          <p:nvPr/>
        </p:nvSpPr>
        <p:spPr>
          <a:xfrm flipH="1">
            <a:off x="5288076" y="12"/>
            <a:ext cx="3855918" cy="3490447"/>
          </a:xfrm>
          <a:custGeom>
            <a:rect b="b" l="l" r="r" t="t"/>
            <a:pathLst>
              <a:path extrusionOk="0" h="58298" w="63882">
                <a:moveTo>
                  <a:pt x="0" y="0"/>
                </a:moveTo>
                <a:lnTo>
                  <a:pt x="0" y="58298"/>
                </a:lnTo>
                <a:cubicBezTo>
                  <a:pt x="2277" y="36555"/>
                  <a:pt x="19247" y="35188"/>
                  <a:pt x="27783" y="34387"/>
                </a:cubicBezTo>
                <a:cubicBezTo>
                  <a:pt x="37420" y="33485"/>
                  <a:pt x="42475" y="29377"/>
                  <a:pt x="43723" y="20723"/>
                </a:cubicBezTo>
                <a:cubicBezTo>
                  <a:pt x="44980" y="12106"/>
                  <a:pt x="49416" y="574"/>
                  <a:pt x="63882" y="0"/>
                </a:cubicBezTo>
                <a:close/>
              </a:path>
            </a:pathLst>
          </a:custGeom>
          <a:gradFill>
            <a:gsLst>
              <a:gs pos="0">
                <a:srgbClr val="76ACBF"/>
              </a:gs>
              <a:gs pos="24000">
                <a:srgbClr val="7290BA"/>
              </a:gs>
              <a:gs pos="42000">
                <a:srgbClr val="6D73B5"/>
              </a:gs>
              <a:gs pos="100000">
                <a:srgbClr val="643AAB"/>
              </a:gs>
            </a:gsLst>
            <a:lin ang="18900044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7" name="Google Shape;1467;p45"/>
          <p:cNvSpPr/>
          <p:nvPr/>
        </p:nvSpPr>
        <p:spPr>
          <a:xfrm flipH="1">
            <a:off x="6" y="2055858"/>
            <a:ext cx="4244908" cy="3087635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643AAB"/>
              </a:gs>
              <a:gs pos="43000">
                <a:srgbClr val="80309B"/>
              </a:gs>
              <a:gs pos="71000">
                <a:srgbClr val="9B268B"/>
              </a:gs>
              <a:gs pos="100000">
                <a:srgbClr val="D1116A"/>
              </a:gs>
            </a:gsLst>
            <a:lin ang="8100019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71" name="Shape 1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2" name="Google Shape;1472;p46"/>
          <p:cNvSpPr txBox="1"/>
          <p:nvPr>
            <p:ph type="title"/>
          </p:nvPr>
        </p:nvSpPr>
        <p:spPr>
          <a:xfrm>
            <a:off x="783198" y="587566"/>
            <a:ext cx="2435100" cy="210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SOMETIMES, REVIEWING </a:t>
            </a:r>
            <a:r>
              <a:rPr lang="en-US">
                <a:solidFill>
                  <a:srgbClr val="FF0080"/>
                </a:solidFill>
              </a:rPr>
              <a:t>CONCEPTS </a:t>
            </a:r>
            <a:r>
              <a:rPr lang="en-US"/>
              <a:t>IS A GOOD IDEA</a:t>
            </a:r>
            <a:endParaRPr/>
          </a:p>
        </p:txBody>
      </p:sp>
      <p:sp>
        <p:nvSpPr>
          <p:cNvPr id="1473" name="Google Shape;1473;p46"/>
          <p:cNvSpPr txBox="1"/>
          <p:nvPr>
            <p:ph idx="2" type="title"/>
          </p:nvPr>
        </p:nvSpPr>
        <p:spPr>
          <a:xfrm>
            <a:off x="4110930" y="2104883"/>
            <a:ext cx="1489800" cy="224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MARS</a:t>
            </a:r>
            <a:endParaRPr/>
          </a:p>
        </p:txBody>
      </p:sp>
      <p:sp>
        <p:nvSpPr>
          <p:cNvPr id="1474" name="Google Shape;1474;p46"/>
          <p:cNvSpPr txBox="1"/>
          <p:nvPr>
            <p:ph idx="1" type="subTitle"/>
          </p:nvPr>
        </p:nvSpPr>
        <p:spPr>
          <a:xfrm>
            <a:off x="4164450" y="2396625"/>
            <a:ext cx="1382700" cy="662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Despite being red, Mars is a cold place, not hot. The planet is full of iron oxide dust</a:t>
            </a:r>
            <a:endParaRPr/>
          </a:p>
        </p:txBody>
      </p:sp>
      <p:sp>
        <p:nvSpPr>
          <p:cNvPr id="1475" name="Google Shape;1475;p46"/>
          <p:cNvSpPr txBox="1"/>
          <p:nvPr>
            <p:ph idx="3" type="title"/>
          </p:nvPr>
        </p:nvSpPr>
        <p:spPr>
          <a:xfrm>
            <a:off x="7554992" y="2178983"/>
            <a:ext cx="1489800" cy="224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SATURN</a:t>
            </a:r>
            <a:endParaRPr/>
          </a:p>
        </p:txBody>
      </p:sp>
      <p:sp>
        <p:nvSpPr>
          <p:cNvPr id="1476" name="Google Shape;1476;p46"/>
          <p:cNvSpPr txBox="1"/>
          <p:nvPr>
            <p:ph idx="4" type="subTitle"/>
          </p:nvPr>
        </p:nvSpPr>
        <p:spPr>
          <a:xfrm>
            <a:off x="7660775" y="2470725"/>
            <a:ext cx="1278300" cy="513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Yes, this is the ringed one. It’s a gas giant, composed mostly of hydrogen and helium</a:t>
            </a:r>
            <a:br>
              <a:rPr lang="en-US"/>
            </a:br>
            <a:endParaRPr/>
          </a:p>
        </p:txBody>
      </p:sp>
      <p:sp>
        <p:nvSpPr>
          <p:cNvPr id="1477" name="Google Shape;1477;p46"/>
          <p:cNvSpPr txBox="1"/>
          <p:nvPr>
            <p:ph idx="5" type="title"/>
          </p:nvPr>
        </p:nvSpPr>
        <p:spPr>
          <a:xfrm>
            <a:off x="5826227" y="453229"/>
            <a:ext cx="1489800" cy="224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VENUS</a:t>
            </a:r>
            <a:endParaRPr/>
          </a:p>
        </p:txBody>
      </p:sp>
      <p:sp>
        <p:nvSpPr>
          <p:cNvPr id="1478" name="Google Shape;1478;p46"/>
          <p:cNvSpPr txBox="1"/>
          <p:nvPr>
            <p:ph idx="6" type="subTitle"/>
          </p:nvPr>
        </p:nvSpPr>
        <p:spPr>
          <a:xfrm>
            <a:off x="5931975" y="744963"/>
            <a:ext cx="1278300" cy="513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/>
              <a:t>Venus has a beautiful name, but it’s terribly hot, even hotter than Mercury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" name="Google Shape;1479;p46"/>
          <p:cNvSpPr txBox="1"/>
          <p:nvPr>
            <p:ph idx="7" type="title"/>
          </p:nvPr>
        </p:nvSpPr>
        <p:spPr>
          <a:xfrm>
            <a:off x="5826227" y="3916905"/>
            <a:ext cx="1489800" cy="224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</a:t>
            </a:r>
            <a:endParaRPr/>
          </a:p>
        </p:txBody>
      </p:sp>
      <p:sp>
        <p:nvSpPr>
          <p:cNvPr id="1480" name="Google Shape;1480;p46"/>
          <p:cNvSpPr txBox="1"/>
          <p:nvPr>
            <p:ph idx="8" type="subTitle"/>
          </p:nvPr>
        </p:nvSpPr>
        <p:spPr>
          <a:xfrm>
            <a:off x="5898600" y="4208650"/>
            <a:ext cx="1344600" cy="513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/>
              <a:t>Mercury is the closest planet</a:t>
            </a:r>
            <a:r>
              <a:rPr lang="en-US">
                <a:solidFill>
                  <a:schemeClr val="dk1"/>
                </a:solidFill>
              </a:rPr>
              <a:t> </a:t>
            </a:r>
            <a:r>
              <a:rPr lang="en-US"/>
              <a:t>to the Sun and is only a bit larger than our Moon</a:t>
            </a:r>
            <a:endParaRPr/>
          </a:p>
        </p:txBody>
      </p:sp>
      <p:pic>
        <p:nvPicPr>
          <p:cNvPr id="1481" name="Google Shape;1481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999017" y="-241"/>
            <a:ext cx="1714466" cy="1712227"/>
          </a:xfrm>
          <a:prstGeom prst="rect">
            <a:avLst/>
          </a:prstGeom>
          <a:noFill/>
          <a:ln>
            <a:noFill/>
          </a:ln>
        </p:spPr>
      </p:pic>
      <p:pic>
        <p:nvPicPr>
          <p:cNvPr id="1482" name="Google Shape;1482;p4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28676" y="0"/>
            <a:ext cx="1714467" cy="1712102"/>
          </a:xfrm>
          <a:prstGeom prst="rect">
            <a:avLst/>
          </a:prstGeom>
          <a:noFill/>
          <a:ln>
            <a:noFill/>
          </a:ln>
        </p:spPr>
      </p:pic>
      <p:pic>
        <p:nvPicPr>
          <p:cNvPr id="1483" name="Google Shape;1483;p4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428677" y="3423878"/>
            <a:ext cx="1714466" cy="171671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84" name="Google Shape;1484;p46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713728" y="1713182"/>
            <a:ext cx="1714468" cy="1712214"/>
          </a:xfrm>
          <a:prstGeom prst="rect">
            <a:avLst/>
          </a:prstGeom>
          <a:noFill/>
          <a:ln>
            <a:noFill/>
          </a:ln>
        </p:spPr>
      </p:pic>
      <p:pic>
        <p:nvPicPr>
          <p:cNvPr id="1485" name="Google Shape;1485;p46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999022" y="3423621"/>
            <a:ext cx="1714466" cy="17172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89" name="Shape 1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0" name="Google Shape;1490;p47"/>
          <p:cNvSpPr/>
          <p:nvPr/>
        </p:nvSpPr>
        <p:spPr>
          <a:xfrm>
            <a:off x="6237466" y="1658601"/>
            <a:ext cx="1715008" cy="2510544"/>
          </a:xfrm>
          <a:custGeom>
            <a:rect b="b" l="l" r="r" t="t"/>
            <a:pathLst>
              <a:path extrusionOk="0" h="4759325" w="3251200">
                <a:moveTo>
                  <a:pt x="3250679" y="4759058"/>
                </a:moveTo>
                <a:lnTo>
                  <a:pt x="0" y="4759058"/>
                </a:lnTo>
                <a:lnTo>
                  <a:pt x="0" y="0"/>
                </a:lnTo>
                <a:lnTo>
                  <a:pt x="3250679" y="0"/>
                </a:lnTo>
                <a:lnTo>
                  <a:pt x="3250679" y="4759058"/>
                </a:lnTo>
                <a:close/>
              </a:path>
            </a:pathLst>
          </a:custGeom>
          <a:solidFill>
            <a:srgbClr val="FFFFFF">
              <a:alpha val="4667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491" name="Google Shape;1491;p47"/>
          <p:cNvSpPr/>
          <p:nvPr/>
        </p:nvSpPr>
        <p:spPr>
          <a:xfrm>
            <a:off x="1203366" y="1658601"/>
            <a:ext cx="1715008" cy="2510544"/>
          </a:xfrm>
          <a:custGeom>
            <a:rect b="b" l="l" r="r" t="t"/>
            <a:pathLst>
              <a:path extrusionOk="0" h="4759325" w="3251200">
                <a:moveTo>
                  <a:pt x="3250679" y="4759058"/>
                </a:moveTo>
                <a:lnTo>
                  <a:pt x="0" y="4759058"/>
                </a:lnTo>
                <a:lnTo>
                  <a:pt x="0" y="0"/>
                </a:lnTo>
                <a:lnTo>
                  <a:pt x="3250679" y="0"/>
                </a:lnTo>
                <a:lnTo>
                  <a:pt x="3250679" y="4759058"/>
                </a:lnTo>
                <a:close/>
              </a:path>
            </a:pathLst>
          </a:custGeom>
          <a:solidFill>
            <a:srgbClr val="FFFFFF">
              <a:alpha val="4667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492" name="Google Shape;1492;p47"/>
          <p:cNvSpPr/>
          <p:nvPr/>
        </p:nvSpPr>
        <p:spPr>
          <a:xfrm>
            <a:off x="3715398" y="1658459"/>
            <a:ext cx="1715008" cy="2510544"/>
          </a:xfrm>
          <a:custGeom>
            <a:rect b="b" l="l" r="r" t="t"/>
            <a:pathLst>
              <a:path extrusionOk="0" h="4759325" w="3251200">
                <a:moveTo>
                  <a:pt x="3250679" y="4759058"/>
                </a:moveTo>
                <a:lnTo>
                  <a:pt x="0" y="4759058"/>
                </a:lnTo>
                <a:lnTo>
                  <a:pt x="0" y="0"/>
                </a:lnTo>
                <a:lnTo>
                  <a:pt x="3250679" y="0"/>
                </a:lnTo>
                <a:lnTo>
                  <a:pt x="3250679" y="4759058"/>
                </a:lnTo>
                <a:close/>
              </a:path>
            </a:pathLst>
          </a:custGeom>
          <a:solidFill>
            <a:srgbClr val="FFFFFF">
              <a:alpha val="4667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493" name="Google Shape;1493;p47"/>
          <p:cNvSpPr/>
          <p:nvPr/>
        </p:nvSpPr>
        <p:spPr>
          <a:xfrm>
            <a:off x="4096207" y="1189860"/>
            <a:ext cx="939235" cy="939234"/>
          </a:xfrm>
          <a:custGeom>
            <a:rect b="b" l="l" r="r" t="t"/>
            <a:pathLst>
              <a:path extrusionOk="0" h="1780539" w="1780540">
                <a:moveTo>
                  <a:pt x="890104" y="0"/>
                </a:moveTo>
                <a:lnTo>
                  <a:pt x="0" y="890117"/>
                </a:lnTo>
                <a:lnTo>
                  <a:pt x="890104" y="1780222"/>
                </a:lnTo>
                <a:lnTo>
                  <a:pt x="1780222" y="890117"/>
                </a:lnTo>
                <a:lnTo>
                  <a:pt x="890104" y="0"/>
                </a:lnTo>
                <a:close/>
              </a:path>
            </a:pathLst>
          </a:custGeom>
          <a:noFill/>
          <a:ln cap="flat" cmpd="sng" w="28575">
            <a:solidFill>
              <a:srgbClr val="FF008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494" name="Google Shape;1494;p47"/>
          <p:cNvSpPr/>
          <p:nvPr/>
        </p:nvSpPr>
        <p:spPr>
          <a:xfrm>
            <a:off x="6618431" y="1189860"/>
            <a:ext cx="939235" cy="939234"/>
          </a:xfrm>
          <a:custGeom>
            <a:rect b="b" l="l" r="r" t="t"/>
            <a:pathLst>
              <a:path extrusionOk="0" h="1780539" w="1780540">
                <a:moveTo>
                  <a:pt x="890117" y="0"/>
                </a:moveTo>
                <a:lnTo>
                  <a:pt x="0" y="890117"/>
                </a:lnTo>
                <a:lnTo>
                  <a:pt x="890117" y="1780222"/>
                </a:lnTo>
                <a:lnTo>
                  <a:pt x="1780222" y="890117"/>
                </a:lnTo>
                <a:lnTo>
                  <a:pt x="890117" y="0"/>
                </a:lnTo>
                <a:close/>
              </a:path>
            </a:pathLst>
          </a:custGeom>
          <a:noFill/>
          <a:ln cap="flat" cmpd="sng" w="28575">
            <a:solidFill>
              <a:srgbClr val="4F35D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495" name="Google Shape;1495;p47"/>
          <p:cNvSpPr/>
          <p:nvPr/>
        </p:nvSpPr>
        <p:spPr>
          <a:xfrm>
            <a:off x="1584203" y="1189860"/>
            <a:ext cx="939234" cy="939234"/>
          </a:xfrm>
          <a:custGeom>
            <a:rect b="b" l="l" r="r" t="t"/>
            <a:pathLst>
              <a:path extrusionOk="0" h="1780539" w="1780539">
                <a:moveTo>
                  <a:pt x="890104" y="0"/>
                </a:moveTo>
                <a:lnTo>
                  <a:pt x="0" y="890117"/>
                </a:lnTo>
                <a:lnTo>
                  <a:pt x="890104" y="1780222"/>
                </a:lnTo>
                <a:lnTo>
                  <a:pt x="1780209" y="890117"/>
                </a:lnTo>
                <a:lnTo>
                  <a:pt x="890104" y="0"/>
                </a:lnTo>
                <a:close/>
              </a:path>
            </a:pathLst>
          </a:custGeom>
          <a:noFill/>
          <a:ln cap="flat" cmpd="sng" w="28575">
            <a:solidFill>
              <a:srgbClr val="83E2C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grpSp>
        <p:nvGrpSpPr>
          <p:cNvPr id="1496" name="Google Shape;1496;p47"/>
          <p:cNvGrpSpPr/>
          <p:nvPr/>
        </p:nvGrpSpPr>
        <p:grpSpPr>
          <a:xfrm>
            <a:off x="1884257" y="1519604"/>
            <a:ext cx="352015" cy="279282"/>
            <a:chOff x="-62882850" y="1999375"/>
            <a:chExt cx="315850" cy="250500"/>
          </a:xfrm>
        </p:grpSpPr>
        <p:sp>
          <p:nvSpPr>
            <p:cNvPr id="1497" name="Google Shape;1497;p47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7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9" name="Google Shape;1499;p47"/>
          <p:cNvGrpSpPr/>
          <p:nvPr/>
        </p:nvGrpSpPr>
        <p:grpSpPr>
          <a:xfrm>
            <a:off x="6917606" y="1481462"/>
            <a:ext cx="353770" cy="355569"/>
            <a:chOff x="-60254550" y="1938025"/>
            <a:chExt cx="317425" cy="318925"/>
          </a:xfrm>
        </p:grpSpPr>
        <p:sp>
          <p:nvSpPr>
            <p:cNvPr id="1500" name="Google Shape;1500;p47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7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7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7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4" name="Google Shape;1504;p47"/>
          <p:cNvGrpSpPr/>
          <p:nvPr/>
        </p:nvGrpSpPr>
        <p:grpSpPr>
          <a:xfrm>
            <a:off x="4394119" y="1482507"/>
            <a:ext cx="352906" cy="353479"/>
            <a:chOff x="-61784125" y="1931250"/>
            <a:chExt cx="316650" cy="317050"/>
          </a:xfrm>
        </p:grpSpPr>
        <p:sp>
          <p:nvSpPr>
            <p:cNvPr id="1505" name="Google Shape;1505;p47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7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7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7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9" name="Google Shape;1509;p47"/>
          <p:cNvSpPr txBox="1"/>
          <p:nvPr/>
        </p:nvSpPr>
        <p:spPr>
          <a:xfrm>
            <a:off x="3860950" y="2274900"/>
            <a:ext cx="1432800" cy="998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$60</a:t>
            </a:r>
            <a:endParaRPr sz="1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</a:t>
            </a:r>
            <a:b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product or your service</a:t>
            </a:r>
            <a:b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b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Characteristic</a:t>
            </a:r>
            <a:b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Characteristic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10" name="Google Shape;1510;p47"/>
          <p:cNvSpPr txBox="1"/>
          <p:nvPr>
            <p:ph type="title"/>
          </p:nvPr>
        </p:nvSpPr>
        <p:spPr>
          <a:xfrm>
            <a:off x="3324450" y="321350"/>
            <a:ext cx="2435100" cy="322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OUR SERVICES</a:t>
            </a:r>
            <a:endParaRPr/>
          </a:p>
        </p:txBody>
      </p:sp>
      <p:sp>
        <p:nvSpPr>
          <p:cNvPr id="1511" name="Google Shape;1511;p47"/>
          <p:cNvSpPr txBox="1"/>
          <p:nvPr/>
        </p:nvSpPr>
        <p:spPr>
          <a:xfrm>
            <a:off x="4074188" y="3652767"/>
            <a:ext cx="987600" cy="282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7465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0080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PRO</a:t>
            </a:r>
            <a:endParaRPr sz="900">
              <a:solidFill>
                <a:srgbClr val="FF0080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512" name="Google Shape;1512;p47"/>
          <p:cNvSpPr txBox="1"/>
          <p:nvPr/>
        </p:nvSpPr>
        <p:spPr>
          <a:xfrm>
            <a:off x="6600471" y="3652767"/>
            <a:ext cx="987600" cy="282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74650">
            <a:noAutofit/>
          </a:bodyPr>
          <a:lstStyle/>
          <a:p>
            <a:pPr indent="0" lvl="0" marL="266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4F35D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PREMIUM</a:t>
            </a:r>
            <a:endParaRPr sz="900">
              <a:solidFill>
                <a:srgbClr val="4F35D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513" name="Google Shape;1513;p47"/>
          <p:cNvSpPr txBox="1"/>
          <p:nvPr/>
        </p:nvSpPr>
        <p:spPr>
          <a:xfrm>
            <a:off x="6377875" y="2274900"/>
            <a:ext cx="1432800" cy="998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$85</a:t>
            </a:r>
            <a:endParaRPr sz="1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</a:t>
            </a:r>
            <a:b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product or your service</a:t>
            </a:r>
            <a:b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b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Characteristic</a:t>
            </a:r>
            <a:b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Characteristic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14" name="Google Shape;1514;p47"/>
          <p:cNvSpPr txBox="1"/>
          <p:nvPr/>
        </p:nvSpPr>
        <p:spPr>
          <a:xfrm>
            <a:off x="1333825" y="2274900"/>
            <a:ext cx="1432800" cy="998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$35</a:t>
            </a:r>
            <a:endParaRPr sz="1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</a:t>
            </a:r>
            <a:b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product or your service</a:t>
            </a:r>
            <a:b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b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Characteristic</a:t>
            </a:r>
            <a:b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Characteristic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15" name="Google Shape;1515;p47"/>
          <p:cNvSpPr txBox="1"/>
          <p:nvPr/>
        </p:nvSpPr>
        <p:spPr>
          <a:xfrm>
            <a:off x="1553412" y="3656309"/>
            <a:ext cx="987600" cy="282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83E2CC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BASIC</a:t>
            </a:r>
            <a:endParaRPr sz="900">
              <a:solidFill>
                <a:srgbClr val="83E2CC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516" name="Google Shape;1516;p47"/>
          <p:cNvSpPr/>
          <p:nvPr/>
        </p:nvSpPr>
        <p:spPr>
          <a:xfrm flipH="1">
            <a:off x="6069679" y="0"/>
            <a:ext cx="3074321" cy="2782855"/>
          </a:xfrm>
          <a:custGeom>
            <a:rect b="b" l="l" r="r" t="t"/>
            <a:pathLst>
              <a:path extrusionOk="0" h="58298" w="63882">
                <a:moveTo>
                  <a:pt x="0" y="0"/>
                </a:moveTo>
                <a:lnTo>
                  <a:pt x="0" y="58298"/>
                </a:lnTo>
                <a:cubicBezTo>
                  <a:pt x="2277" y="36555"/>
                  <a:pt x="19247" y="35188"/>
                  <a:pt x="27783" y="34387"/>
                </a:cubicBezTo>
                <a:cubicBezTo>
                  <a:pt x="37420" y="33485"/>
                  <a:pt x="42475" y="29377"/>
                  <a:pt x="43723" y="20723"/>
                </a:cubicBezTo>
                <a:cubicBezTo>
                  <a:pt x="44980" y="12106"/>
                  <a:pt x="49416" y="574"/>
                  <a:pt x="63882" y="0"/>
                </a:cubicBezTo>
                <a:close/>
              </a:path>
            </a:pathLst>
          </a:custGeom>
          <a:gradFill>
            <a:gsLst>
              <a:gs pos="0">
                <a:srgbClr val="76ACBF"/>
              </a:gs>
              <a:gs pos="24000">
                <a:srgbClr val="7290BA"/>
              </a:gs>
              <a:gs pos="42000">
                <a:srgbClr val="6D73B5"/>
              </a:gs>
              <a:gs pos="100000">
                <a:srgbClr val="643AAB"/>
              </a:gs>
            </a:gsLst>
            <a:lin ang="18900044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" name="Google Shape;1517;p47"/>
          <p:cNvSpPr/>
          <p:nvPr/>
        </p:nvSpPr>
        <p:spPr>
          <a:xfrm flipH="1">
            <a:off x="-246" y="2725375"/>
            <a:ext cx="3324697" cy="2418096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643AAB"/>
              </a:gs>
              <a:gs pos="43000">
                <a:srgbClr val="80309B"/>
              </a:gs>
              <a:gs pos="71000">
                <a:srgbClr val="9B268B"/>
              </a:gs>
              <a:gs pos="100000">
                <a:srgbClr val="D1116A"/>
              </a:gs>
            </a:gsLst>
            <a:lin ang="8100019" scaled="0"/>
          </a:gradFill>
          <a:ln>
            <a:noFill/>
          </a:ln>
          <a:effectLst>
            <a:outerShdw blurRad="2714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Sp="0">
  <p:cSld>
    <p:spTree>
      <p:nvGrpSpPr>
        <p:cNvPr id="1521" name="Shape 1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2" name="Google Shape;1522;p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6291297" y="-196371"/>
            <a:ext cx="3062503" cy="3614758"/>
          </a:xfrm>
          <a:prstGeom prst="rect">
            <a:avLst/>
          </a:prstGeom>
          <a:noFill/>
          <a:ln>
            <a:noFill/>
          </a:ln>
        </p:spPr>
      </p:pic>
      <p:sp>
        <p:nvSpPr>
          <p:cNvPr id="1523" name="Google Shape;1523;p48"/>
          <p:cNvSpPr txBox="1"/>
          <p:nvPr>
            <p:ph type="title"/>
          </p:nvPr>
        </p:nvSpPr>
        <p:spPr>
          <a:xfrm>
            <a:off x="5969991" y="1560153"/>
            <a:ext cx="1952100" cy="907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228600" lvl="0" marL="12700" marR="0" rtl="0" algn="r">
              <a:lnSpc>
                <a:spcPct val="100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200">
                <a:solidFill>
                  <a:srgbClr val="FF0080"/>
                </a:solidFill>
              </a:rPr>
              <a:t>DESKTOP  SOFTWARE</a:t>
            </a:r>
            <a:endParaRPr sz="3200"/>
          </a:p>
        </p:txBody>
      </p:sp>
      <p:sp>
        <p:nvSpPr>
          <p:cNvPr id="1524" name="Google Shape;1524;p48"/>
          <p:cNvSpPr txBox="1"/>
          <p:nvPr/>
        </p:nvSpPr>
        <p:spPr>
          <a:xfrm>
            <a:off x="6291300" y="2640050"/>
            <a:ext cx="1630800" cy="1027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2050">
            <a:noAutofit/>
          </a:bodyPr>
          <a:lstStyle/>
          <a:p>
            <a:pPr indent="63500" lvl="0" marL="12700" marR="0" rtl="0" algn="r">
              <a:lnSpc>
                <a:spcPct val="116666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image on the screen with your own work. Just delete this one, add yours and send it to the back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pic>
        <p:nvPicPr>
          <p:cNvPr id="1525" name="Google Shape;1525;p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80738" y="1717849"/>
            <a:ext cx="3062503" cy="3614758"/>
          </a:xfrm>
          <a:prstGeom prst="rect">
            <a:avLst/>
          </a:prstGeom>
          <a:noFill/>
          <a:ln>
            <a:noFill/>
          </a:ln>
        </p:spPr>
      </p:pic>
      <p:pic>
        <p:nvPicPr>
          <p:cNvPr id="1526" name="Google Shape;1526;p48"/>
          <p:cNvPicPr preferRelativeResize="0"/>
          <p:nvPr/>
        </p:nvPicPr>
        <p:blipFill rotWithShape="1">
          <a:blip r:embed="rId4">
            <a:alphaModFix/>
          </a:blip>
          <a:srcRect b="21179" l="0" r="0" t="0"/>
          <a:stretch/>
        </p:blipFill>
        <p:spPr>
          <a:xfrm>
            <a:off x="1931045" y="1323859"/>
            <a:ext cx="3346402" cy="205599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27" name="Google Shape;1527;p48"/>
          <p:cNvGrpSpPr/>
          <p:nvPr/>
        </p:nvGrpSpPr>
        <p:grpSpPr>
          <a:xfrm>
            <a:off x="1815552" y="1211192"/>
            <a:ext cx="3575821" cy="2720894"/>
            <a:chOff x="3422350" y="731675"/>
            <a:chExt cx="4831537" cy="3674898"/>
          </a:xfrm>
        </p:grpSpPr>
        <p:sp>
          <p:nvSpPr>
            <p:cNvPr id="1528" name="Google Shape;1528;p48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48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1530" name="Google Shape;1530;p48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1531" name="Google Shape;1531;p48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48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48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48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48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48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48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48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48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48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48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48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48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48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48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48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/>
            </a:p>
          </p:txBody>
        </p:sp>
        <p:sp>
          <p:nvSpPr>
            <p:cNvPr id="1547" name="Google Shape;1547;p48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48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48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48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Sp="0">
  <p:cSld>
    <p:spTree>
      <p:nvGrpSpPr>
        <p:cNvPr id="1554" name="Shape 1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5" name="Google Shape;1555;p49"/>
          <p:cNvSpPr/>
          <p:nvPr/>
        </p:nvSpPr>
        <p:spPr>
          <a:xfrm>
            <a:off x="0" y="0"/>
            <a:ext cx="115500" cy="29403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pic>
        <p:nvPicPr>
          <p:cNvPr id="1556" name="Google Shape;1556;p4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6291297" y="1717849"/>
            <a:ext cx="3062503" cy="3614758"/>
          </a:xfrm>
          <a:prstGeom prst="rect">
            <a:avLst/>
          </a:prstGeom>
          <a:noFill/>
          <a:ln>
            <a:noFill/>
          </a:ln>
        </p:spPr>
      </p:pic>
      <p:sp>
        <p:nvSpPr>
          <p:cNvPr id="1557" name="Google Shape;1557;p49"/>
          <p:cNvSpPr txBox="1"/>
          <p:nvPr>
            <p:ph type="title"/>
          </p:nvPr>
        </p:nvSpPr>
        <p:spPr>
          <a:xfrm>
            <a:off x="5969990" y="1560146"/>
            <a:ext cx="1952100" cy="907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228600" lvl="0" marL="12700" marR="0" rtl="0" algn="r">
              <a:lnSpc>
                <a:spcPct val="100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200">
                <a:solidFill>
                  <a:srgbClr val="FF0080"/>
                </a:solidFill>
              </a:rPr>
              <a:t>TABLET</a:t>
            </a:r>
            <a:endParaRPr sz="3200">
              <a:solidFill>
                <a:srgbClr val="FF0080"/>
              </a:solidFill>
            </a:endParaRPr>
          </a:p>
          <a:p>
            <a:pPr indent="228600" lvl="0" marL="12700" marR="0" rtl="0" algn="r">
              <a:lnSpc>
                <a:spcPct val="100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200">
                <a:solidFill>
                  <a:srgbClr val="FF0080"/>
                </a:solidFill>
              </a:rPr>
              <a:t>APP</a:t>
            </a:r>
            <a:endParaRPr sz="3200">
              <a:solidFill>
                <a:srgbClr val="FF0080"/>
              </a:solidFill>
            </a:endParaRPr>
          </a:p>
        </p:txBody>
      </p:sp>
      <p:pic>
        <p:nvPicPr>
          <p:cNvPr id="1558" name="Google Shape;1558;p49"/>
          <p:cNvPicPr preferRelativeResize="0"/>
          <p:nvPr/>
        </p:nvPicPr>
        <p:blipFill rotWithShape="1">
          <a:blip r:embed="rId4">
            <a:alphaModFix/>
          </a:blip>
          <a:srcRect b="10642" l="0" r="0" t="0"/>
          <a:stretch/>
        </p:blipFill>
        <p:spPr>
          <a:xfrm>
            <a:off x="3596490" y="1216141"/>
            <a:ext cx="1887689" cy="271006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59" name="Google Shape;1559;p49"/>
          <p:cNvGrpSpPr/>
          <p:nvPr/>
        </p:nvGrpSpPr>
        <p:grpSpPr>
          <a:xfrm>
            <a:off x="3411887" y="1034627"/>
            <a:ext cx="2257319" cy="3074317"/>
            <a:chOff x="887870" y="706370"/>
            <a:chExt cx="2740130" cy="3730062"/>
          </a:xfrm>
        </p:grpSpPr>
        <p:sp>
          <p:nvSpPr>
            <p:cNvPr id="1560" name="Google Shape;1560;p49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49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49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1563" name="Google Shape;1563;p49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1564" name="Google Shape;1564;p49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1565" name="Google Shape;1565;p49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49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49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49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49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49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49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/>
              </a:p>
            </p:txBody>
          </p:sp>
          <p:sp>
            <p:nvSpPr>
              <p:cNvPr id="1572" name="Google Shape;1572;p49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73" name="Google Shape;1573;p49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49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575" name="Google Shape;1575;p4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 rot="10800000">
            <a:off x="-200550" y="-196371"/>
            <a:ext cx="3062503" cy="3614758"/>
          </a:xfrm>
          <a:prstGeom prst="rect">
            <a:avLst/>
          </a:prstGeom>
          <a:noFill/>
          <a:ln>
            <a:noFill/>
          </a:ln>
        </p:spPr>
      </p:pic>
      <p:sp>
        <p:nvSpPr>
          <p:cNvPr id="1576" name="Google Shape;1576;p49"/>
          <p:cNvSpPr txBox="1"/>
          <p:nvPr/>
        </p:nvSpPr>
        <p:spPr>
          <a:xfrm>
            <a:off x="6291300" y="2640050"/>
            <a:ext cx="1630800" cy="1027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2050">
            <a:noAutofit/>
          </a:bodyPr>
          <a:lstStyle/>
          <a:p>
            <a:pPr indent="63500" lvl="0" marL="12700" marR="0" rtl="0" algn="r">
              <a:lnSpc>
                <a:spcPct val="116666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image on the screen with your own work. Just delete this one, add yours and send it to the back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Sp="0">
  <p:cSld>
    <p:spTree>
      <p:nvGrpSpPr>
        <p:cNvPr id="1580" name="Shape 1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1" name="Google Shape;1581;p50"/>
          <p:cNvSpPr/>
          <p:nvPr/>
        </p:nvSpPr>
        <p:spPr>
          <a:xfrm>
            <a:off x="9028606" y="2484211"/>
            <a:ext cx="115500" cy="2659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582" name="Google Shape;1582;p50"/>
          <p:cNvSpPr txBox="1"/>
          <p:nvPr>
            <p:ph type="title"/>
          </p:nvPr>
        </p:nvSpPr>
        <p:spPr>
          <a:xfrm>
            <a:off x="7306161" y="2024599"/>
            <a:ext cx="960300" cy="907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127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900">
                <a:solidFill>
                  <a:srgbClr val="FF0080"/>
                </a:solidFill>
              </a:rPr>
              <a:t>MOBILE</a:t>
            </a:r>
            <a:endParaRPr sz="2900"/>
          </a:p>
          <a:p>
            <a:pPr indent="0" lvl="0" marL="3556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900">
                <a:solidFill>
                  <a:srgbClr val="FF0080"/>
                </a:solidFill>
              </a:rPr>
              <a:t>WEB</a:t>
            </a:r>
            <a:endParaRPr sz="2900"/>
          </a:p>
        </p:txBody>
      </p:sp>
      <p:sp>
        <p:nvSpPr>
          <p:cNvPr id="1583" name="Google Shape;1583;p50"/>
          <p:cNvSpPr txBox="1"/>
          <p:nvPr/>
        </p:nvSpPr>
        <p:spPr>
          <a:xfrm>
            <a:off x="7425752" y="3287795"/>
            <a:ext cx="8403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2050">
            <a:noAutofit/>
          </a:bodyPr>
          <a:lstStyle/>
          <a:p>
            <a:pPr indent="63500" lvl="0" marL="12700" marR="0" rtl="0" algn="just">
              <a:lnSpc>
                <a:spcPct val="116666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00">
                <a:solidFill>
                  <a:srgbClr val="727176"/>
                </a:solidFill>
                <a:latin typeface="Calibri"/>
                <a:ea typeface="Calibri"/>
                <a:cs typeface="Calibri"/>
                <a:sym typeface="Calibri"/>
              </a:rPr>
              <a:t>You can replace the  image on the screen  with your own work.  Just delete this one,  add yours and send it</a:t>
            </a:r>
            <a:endParaRPr sz="600">
              <a:latin typeface="Calibri"/>
              <a:ea typeface="Calibri"/>
              <a:cs typeface="Calibri"/>
              <a:sym typeface="Calibri"/>
            </a:endParaRPr>
          </a:p>
          <a:p>
            <a:pPr indent="0" lvl="0" marL="266700" marR="0" rtl="0" algn="l">
              <a:lnSpc>
                <a:spcPct val="11333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00">
                <a:solidFill>
                  <a:srgbClr val="727176"/>
                </a:solidFill>
                <a:latin typeface="Calibri"/>
                <a:ea typeface="Calibri"/>
                <a:cs typeface="Calibri"/>
                <a:sym typeface="Calibri"/>
              </a:rPr>
              <a:t>to the  bo�om.</a:t>
            </a:r>
            <a:endParaRPr sz="600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4" name="Google Shape;1584;p50"/>
          <p:cNvSpPr/>
          <p:nvPr/>
        </p:nvSpPr>
        <p:spPr>
          <a:xfrm>
            <a:off x="5794776" y="3275"/>
            <a:ext cx="3349200" cy="45609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pic>
        <p:nvPicPr>
          <p:cNvPr id="1585" name="Google Shape;1585;p5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6291297" y="-196371"/>
            <a:ext cx="3062503" cy="3614758"/>
          </a:xfrm>
          <a:prstGeom prst="rect">
            <a:avLst/>
          </a:prstGeom>
          <a:noFill/>
          <a:ln>
            <a:noFill/>
          </a:ln>
        </p:spPr>
      </p:pic>
      <p:sp>
        <p:nvSpPr>
          <p:cNvPr id="1586" name="Google Shape;1586;p50"/>
          <p:cNvSpPr txBox="1"/>
          <p:nvPr>
            <p:ph type="title"/>
          </p:nvPr>
        </p:nvSpPr>
        <p:spPr>
          <a:xfrm>
            <a:off x="5969991" y="1560153"/>
            <a:ext cx="1952100" cy="907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228600" lvl="0" marL="12700" marR="0" rtl="0" algn="r">
              <a:lnSpc>
                <a:spcPct val="100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200">
                <a:solidFill>
                  <a:srgbClr val="FF0080"/>
                </a:solidFill>
              </a:rPr>
              <a:t>MOBILE</a:t>
            </a:r>
            <a:endParaRPr sz="3200">
              <a:solidFill>
                <a:srgbClr val="FF0080"/>
              </a:solidFill>
            </a:endParaRPr>
          </a:p>
          <a:p>
            <a:pPr indent="228600" lvl="0" marL="12700" marR="0" rtl="0" algn="r">
              <a:lnSpc>
                <a:spcPct val="1002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200">
                <a:solidFill>
                  <a:srgbClr val="FF0080"/>
                </a:solidFill>
              </a:rPr>
              <a:t>WEB</a:t>
            </a:r>
            <a:endParaRPr sz="3200">
              <a:solidFill>
                <a:srgbClr val="FF0080"/>
              </a:solidFill>
            </a:endParaRPr>
          </a:p>
        </p:txBody>
      </p:sp>
      <p:pic>
        <p:nvPicPr>
          <p:cNvPr id="1587" name="Google Shape;1587;p5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80738" y="1717849"/>
            <a:ext cx="3062503" cy="361475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88" name="Google Shape;1588;p50"/>
          <p:cNvGrpSpPr/>
          <p:nvPr/>
        </p:nvGrpSpPr>
        <p:grpSpPr>
          <a:xfrm>
            <a:off x="3814425" y="1060054"/>
            <a:ext cx="1515477" cy="3023109"/>
            <a:chOff x="2487400" y="238125"/>
            <a:chExt cx="2621025" cy="5226675"/>
          </a:xfrm>
        </p:grpSpPr>
        <p:sp>
          <p:nvSpPr>
            <p:cNvPr id="1589" name="Google Shape;1589;p50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0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0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0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0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0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0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596" name="Google Shape;1596;p50"/>
          <p:cNvPicPr preferRelativeResize="0"/>
          <p:nvPr/>
        </p:nvPicPr>
        <p:blipFill rotWithShape="1">
          <a:blip r:embed="rId4">
            <a:alphaModFix/>
          </a:blip>
          <a:srcRect b="13217" l="0" r="0" t="0"/>
          <a:stretch/>
        </p:blipFill>
        <p:spPr>
          <a:xfrm>
            <a:off x="3863180" y="1297154"/>
            <a:ext cx="1422131" cy="2520241"/>
          </a:xfrm>
          <a:prstGeom prst="rect">
            <a:avLst/>
          </a:prstGeom>
          <a:noFill/>
          <a:ln>
            <a:noFill/>
          </a:ln>
        </p:spPr>
      </p:pic>
      <p:sp>
        <p:nvSpPr>
          <p:cNvPr id="1597" name="Google Shape;1597;p50"/>
          <p:cNvSpPr txBox="1"/>
          <p:nvPr/>
        </p:nvSpPr>
        <p:spPr>
          <a:xfrm>
            <a:off x="6291300" y="2640050"/>
            <a:ext cx="1630800" cy="1027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2050">
            <a:noAutofit/>
          </a:bodyPr>
          <a:lstStyle/>
          <a:p>
            <a:pPr indent="63500" lvl="0" marL="12700" marR="0" rtl="0" algn="r">
              <a:lnSpc>
                <a:spcPct val="116666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2717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image on the screen with your own work. Just delete this one, add yours and send it to the back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01" name="Shape 1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2" name="Google Shape;1602;p51"/>
          <p:cNvSpPr/>
          <p:nvPr/>
        </p:nvSpPr>
        <p:spPr>
          <a:xfrm>
            <a:off x="6170272" y="1071563"/>
            <a:ext cx="1460436" cy="3494999"/>
          </a:xfrm>
          <a:custGeom>
            <a:rect b="b" l="l" r="r" t="t"/>
            <a:pathLst>
              <a:path extrusionOk="0" h="6625590" w="2768600">
                <a:moveTo>
                  <a:pt x="2768600" y="6625463"/>
                </a:moveTo>
                <a:lnTo>
                  <a:pt x="0" y="6625463"/>
                </a:lnTo>
                <a:lnTo>
                  <a:pt x="0" y="0"/>
                </a:lnTo>
                <a:lnTo>
                  <a:pt x="2768600" y="0"/>
                </a:lnTo>
                <a:lnTo>
                  <a:pt x="2768600" y="6625463"/>
                </a:lnTo>
                <a:close/>
              </a:path>
            </a:pathLst>
          </a:cu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pic>
        <p:nvPicPr>
          <p:cNvPr id="1603" name="Google Shape;1603;p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12419" y="1600825"/>
            <a:ext cx="2175214" cy="2279549"/>
          </a:xfrm>
          <a:prstGeom prst="rect">
            <a:avLst/>
          </a:prstGeom>
          <a:noFill/>
          <a:ln>
            <a:noFill/>
          </a:ln>
        </p:spPr>
      </p:pic>
      <p:sp>
        <p:nvSpPr>
          <p:cNvPr id="1604" name="Google Shape;1604;p51"/>
          <p:cNvSpPr/>
          <p:nvPr/>
        </p:nvSpPr>
        <p:spPr>
          <a:xfrm>
            <a:off x="3842354" y="1071563"/>
            <a:ext cx="1460436" cy="3494999"/>
          </a:xfrm>
          <a:custGeom>
            <a:rect b="b" l="l" r="r" t="t"/>
            <a:pathLst>
              <a:path extrusionOk="0" h="6625590" w="2768600">
                <a:moveTo>
                  <a:pt x="2768600" y="6625463"/>
                </a:moveTo>
                <a:lnTo>
                  <a:pt x="0" y="6625463"/>
                </a:lnTo>
                <a:lnTo>
                  <a:pt x="0" y="0"/>
                </a:lnTo>
                <a:lnTo>
                  <a:pt x="2768600" y="0"/>
                </a:lnTo>
                <a:lnTo>
                  <a:pt x="2768600" y="6625463"/>
                </a:lnTo>
                <a:close/>
              </a:path>
            </a:pathLst>
          </a:cu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pic>
        <p:nvPicPr>
          <p:cNvPr id="1605" name="Google Shape;1605;p5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84502" y="1600825"/>
            <a:ext cx="2175219" cy="2280285"/>
          </a:xfrm>
          <a:prstGeom prst="rect">
            <a:avLst/>
          </a:prstGeom>
          <a:noFill/>
          <a:ln>
            <a:noFill/>
          </a:ln>
        </p:spPr>
      </p:pic>
      <p:sp>
        <p:nvSpPr>
          <p:cNvPr id="1606" name="Google Shape;1606;p51"/>
          <p:cNvSpPr/>
          <p:nvPr/>
        </p:nvSpPr>
        <p:spPr>
          <a:xfrm>
            <a:off x="1553007" y="1071563"/>
            <a:ext cx="1460437" cy="3494999"/>
          </a:xfrm>
          <a:custGeom>
            <a:rect b="b" l="l" r="r" t="t"/>
            <a:pathLst>
              <a:path extrusionOk="0" h="6625590" w="2768600">
                <a:moveTo>
                  <a:pt x="2768600" y="6625463"/>
                </a:moveTo>
                <a:lnTo>
                  <a:pt x="0" y="6625463"/>
                </a:lnTo>
                <a:lnTo>
                  <a:pt x="0" y="0"/>
                </a:lnTo>
                <a:lnTo>
                  <a:pt x="2768600" y="0"/>
                </a:lnTo>
                <a:lnTo>
                  <a:pt x="2768600" y="6625463"/>
                </a:lnTo>
                <a:close/>
              </a:path>
            </a:pathLst>
          </a:cu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pic>
        <p:nvPicPr>
          <p:cNvPr id="1607" name="Google Shape;1607;p5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91373" y="1587461"/>
            <a:ext cx="2175218" cy="2280456"/>
          </a:xfrm>
          <a:prstGeom prst="rect">
            <a:avLst/>
          </a:prstGeom>
          <a:noFill/>
          <a:ln>
            <a:noFill/>
          </a:ln>
        </p:spPr>
      </p:pic>
      <p:sp>
        <p:nvSpPr>
          <p:cNvPr id="1608" name="Google Shape;1608;p51"/>
          <p:cNvSpPr/>
          <p:nvPr/>
        </p:nvSpPr>
        <p:spPr>
          <a:xfrm>
            <a:off x="1178833" y="1600834"/>
            <a:ext cx="2176921" cy="2278750"/>
          </a:xfrm>
          <a:custGeom>
            <a:rect b="b" l="l" r="r" t="t"/>
            <a:pathLst>
              <a:path extrusionOk="0" h="4319905" w="4126865">
                <a:moveTo>
                  <a:pt x="4126433" y="4319879"/>
                </a:moveTo>
                <a:lnTo>
                  <a:pt x="0" y="4319879"/>
                </a:lnTo>
                <a:lnTo>
                  <a:pt x="0" y="0"/>
                </a:lnTo>
                <a:lnTo>
                  <a:pt x="4126433" y="0"/>
                </a:lnTo>
                <a:lnTo>
                  <a:pt x="4126433" y="4319879"/>
                </a:lnTo>
                <a:close/>
              </a:path>
            </a:pathLst>
          </a:cu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609" name="Google Shape;1609;p51"/>
          <p:cNvSpPr/>
          <p:nvPr/>
        </p:nvSpPr>
        <p:spPr>
          <a:xfrm>
            <a:off x="5812425" y="1600834"/>
            <a:ext cx="2176921" cy="2278750"/>
          </a:xfrm>
          <a:custGeom>
            <a:rect b="b" l="l" r="r" t="t"/>
            <a:pathLst>
              <a:path extrusionOk="0" h="4319905" w="4126865">
                <a:moveTo>
                  <a:pt x="4126445" y="4319879"/>
                </a:moveTo>
                <a:lnTo>
                  <a:pt x="0" y="4319879"/>
                </a:lnTo>
                <a:lnTo>
                  <a:pt x="0" y="0"/>
                </a:lnTo>
                <a:lnTo>
                  <a:pt x="4126445" y="0"/>
                </a:lnTo>
                <a:lnTo>
                  <a:pt x="4126445" y="4319879"/>
                </a:lnTo>
                <a:close/>
              </a:path>
            </a:pathLst>
          </a:cu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610" name="Google Shape;1610;p51"/>
          <p:cNvSpPr/>
          <p:nvPr/>
        </p:nvSpPr>
        <p:spPr>
          <a:xfrm>
            <a:off x="3484506" y="1600834"/>
            <a:ext cx="2176921" cy="2278750"/>
          </a:xfrm>
          <a:custGeom>
            <a:rect b="b" l="l" r="r" t="t"/>
            <a:pathLst>
              <a:path extrusionOk="0" h="4319905" w="4126865">
                <a:moveTo>
                  <a:pt x="4126433" y="4319879"/>
                </a:moveTo>
                <a:lnTo>
                  <a:pt x="0" y="4319879"/>
                </a:lnTo>
                <a:lnTo>
                  <a:pt x="0" y="0"/>
                </a:lnTo>
                <a:lnTo>
                  <a:pt x="4126433" y="0"/>
                </a:lnTo>
                <a:lnTo>
                  <a:pt x="4126433" y="4319879"/>
                </a:lnTo>
                <a:close/>
              </a:path>
            </a:pathLst>
          </a:cu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611" name="Google Shape;1611;p51"/>
          <p:cNvSpPr txBox="1"/>
          <p:nvPr>
            <p:ph type="title"/>
          </p:nvPr>
        </p:nvSpPr>
        <p:spPr>
          <a:xfrm>
            <a:off x="3613428" y="321350"/>
            <a:ext cx="1917000" cy="322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OUR TEAM</a:t>
            </a:r>
            <a:endParaRPr/>
          </a:p>
        </p:txBody>
      </p:sp>
      <p:sp>
        <p:nvSpPr>
          <p:cNvPr id="1612" name="Google Shape;1612;p51"/>
          <p:cNvSpPr txBox="1"/>
          <p:nvPr/>
        </p:nvSpPr>
        <p:spPr>
          <a:xfrm>
            <a:off x="1569202" y="1257800"/>
            <a:ext cx="1444200" cy="1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JAMES PATTERSON</a:t>
            </a:r>
            <a:endParaRPr sz="12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613" name="Google Shape;1613;p51"/>
          <p:cNvSpPr txBox="1"/>
          <p:nvPr/>
        </p:nvSpPr>
        <p:spPr>
          <a:xfrm>
            <a:off x="3961449" y="1257800"/>
            <a:ext cx="1221000" cy="1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HELENA JAMES</a:t>
            </a:r>
            <a:endParaRPr sz="12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614" name="Google Shape;1614;p51"/>
          <p:cNvSpPr txBox="1"/>
          <p:nvPr/>
        </p:nvSpPr>
        <p:spPr>
          <a:xfrm>
            <a:off x="4001300" y="4018575"/>
            <a:ext cx="1181100" cy="41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900">
                <a:solidFill>
                  <a:schemeClr val="lt1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 image on the screen with your own</a:t>
            </a:r>
            <a:endParaRPr sz="900">
              <a:solidFill>
                <a:schemeClr val="dk1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12700" marR="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615" name="Google Shape;1615;p51"/>
          <p:cNvSpPr txBox="1"/>
          <p:nvPr/>
        </p:nvSpPr>
        <p:spPr>
          <a:xfrm>
            <a:off x="6319163" y="4018575"/>
            <a:ext cx="1181100" cy="41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900">
                <a:solidFill>
                  <a:schemeClr val="lt1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 image on the screen with your own</a:t>
            </a:r>
            <a:endParaRPr sz="900">
              <a:solidFill>
                <a:schemeClr val="dk1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12700" marR="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616" name="Google Shape;1616;p51"/>
          <p:cNvSpPr txBox="1"/>
          <p:nvPr/>
        </p:nvSpPr>
        <p:spPr>
          <a:xfrm>
            <a:off x="1683425" y="4018575"/>
            <a:ext cx="1181100" cy="413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900">
                <a:solidFill>
                  <a:schemeClr val="lt1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 image on the screen with your own</a:t>
            </a:r>
            <a:endParaRPr sz="900">
              <a:solidFill>
                <a:schemeClr val="dk1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12700" marR="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617" name="Google Shape;1617;p51"/>
          <p:cNvSpPr/>
          <p:nvPr/>
        </p:nvSpPr>
        <p:spPr>
          <a:xfrm rot="5400000">
            <a:off x="-542469" y="1716133"/>
            <a:ext cx="3969673" cy="2884737"/>
          </a:xfrm>
          <a:custGeom>
            <a:rect b="b" l="l" r="r" t="t"/>
            <a:pathLst>
              <a:path extrusionOk="0" h="98137" w="132643">
                <a:moveTo>
                  <a:pt x="132642" y="0"/>
                </a:moveTo>
                <a:cubicBezTo>
                  <a:pt x="131181" y="9829"/>
                  <a:pt x="128999" y="20689"/>
                  <a:pt x="125872" y="28645"/>
                </a:cubicBezTo>
                <a:cubicBezTo>
                  <a:pt x="119001" y="46060"/>
                  <a:pt x="108394" y="49934"/>
                  <a:pt x="93795" y="49934"/>
                </a:cubicBezTo>
                <a:cubicBezTo>
                  <a:pt x="90575" y="49934"/>
                  <a:pt x="87160" y="49746"/>
                  <a:pt x="83548" y="49472"/>
                </a:cubicBezTo>
                <a:cubicBezTo>
                  <a:pt x="74958" y="48829"/>
                  <a:pt x="67497" y="47986"/>
                  <a:pt x="60767" y="47986"/>
                </a:cubicBezTo>
                <a:cubicBezTo>
                  <a:pt x="51852" y="47986"/>
                  <a:pt x="44220" y="49465"/>
                  <a:pt x="36945" y="54851"/>
                </a:cubicBezTo>
                <a:cubicBezTo>
                  <a:pt x="21325" y="66398"/>
                  <a:pt x="23937" y="90610"/>
                  <a:pt x="1083" y="97810"/>
                </a:cubicBezTo>
                <a:lnTo>
                  <a:pt x="0" y="98137"/>
                </a:lnTo>
                <a:lnTo>
                  <a:pt x="132642" y="98137"/>
                </a:lnTo>
                <a:lnTo>
                  <a:pt x="132642" y="0"/>
                </a:lnTo>
                <a:close/>
              </a:path>
            </a:pathLst>
          </a:custGeom>
          <a:gradFill>
            <a:gsLst>
              <a:gs pos="0">
                <a:srgbClr val="643AAB"/>
              </a:gs>
              <a:gs pos="43000">
                <a:srgbClr val="80309B"/>
              </a:gs>
              <a:gs pos="71000">
                <a:srgbClr val="9B268B"/>
              </a:gs>
              <a:gs pos="100000">
                <a:srgbClr val="D1116A"/>
              </a:gs>
            </a:gsLst>
            <a:lin ang="8100019" scaled="0"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8" name="Google Shape;1618;p51"/>
          <p:cNvSpPr txBox="1"/>
          <p:nvPr/>
        </p:nvSpPr>
        <p:spPr>
          <a:xfrm>
            <a:off x="6562332" y="1257809"/>
            <a:ext cx="694800" cy="1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JOHN DOE</a:t>
            </a:r>
            <a:endParaRPr sz="12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619" name="Google Shape;1619;p51"/>
          <p:cNvSpPr/>
          <p:nvPr/>
        </p:nvSpPr>
        <p:spPr>
          <a:xfrm rot="5400000">
            <a:off x="5902024" y="109914"/>
            <a:ext cx="3351889" cy="3132060"/>
          </a:xfrm>
          <a:custGeom>
            <a:rect b="b" l="l" r="r" t="t"/>
            <a:pathLst>
              <a:path extrusionOk="0" h="58298" w="63882">
                <a:moveTo>
                  <a:pt x="0" y="0"/>
                </a:moveTo>
                <a:lnTo>
                  <a:pt x="0" y="58298"/>
                </a:lnTo>
                <a:cubicBezTo>
                  <a:pt x="2277" y="36555"/>
                  <a:pt x="19247" y="35188"/>
                  <a:pt x="27783" y="34387"/>
                </a:cubicBezTo>
                <a:cubicBezTo>
                  <a:pt x="37420" y="33485"/>
                  <a:pt x="42475" y="29377"/>
                  <a:pt x="43723" y="20723"/>
                </a:cubicBezTo>
                <a:cubicBezTo>
                  <a:pt x="44980" y="12106"/>
                  <a:pt x="49416" y="574"/>
                  <a:pt x="63882" y="0"/>
                </a:cubicBezTo>
                <a:close/>
              </a:path>
            </a:pathLst>
          </a:custGeom>
          <a:gradFill>
            <a:gsLst>
              <a:gs pos="0">
                <a:srgbClr val="76ACBF"/>
              </a:gs>
              <a:gs pos="24000">
                <a:srgbClr val="7290BA"/>
              </a:gs>
              <a:gs pos="42000">
                <a:srgbClr val="6D73B5"/>
              </a:gs>
              <a:gs pos="100000">
                <a:srgbClr val="643AAB"/>
              </a:gs>
            </a:gsLst>
            <a:lin ang="18900044" scaled="0"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23" name="Shape 1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" name="Google Shape;1624;p52"/>
          <p:cNvSpPr txBox="1"/>
          <p:nvPr>
            <p:ph type="title"/>
          </p:nvPr>
        </p:nvSpPr>
        <p:spPr>
          <a:xfrm>
            <a:off x="208515" y="2037973"/>
            <a:ext cx="8727000" cy="372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THANKS!</a:t>
            </a:r>
            <a:endParaRPr/>
          </a:p>
        </p:txBody>
      </p:sp>
      <p:sp>
        <p:nvSpPr>
          <p:cNvPr id="1625" name="Google Shape;1625;p52"/>
          <p:cNvSpPr txBox="1"/>
          <p:nvPr>
            <p:ph idx="1" type="subTitle"/>
          </p:nvPr>
        </p:nvSpPr>
        <p:spPr>
          <a:xfrm>
            <a:off x="3305325" y="2584301"/>
            <a:ext cx="2533200" cy="327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addyouremail@freepik.com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yourcompany.com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29" name="Shape 1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0" name="Google Shape;1630;p53"/>
          <p:cNvSpPr txBox="1"/>
          <p:nvPr>
            <p:ph type="title"/>
          </p:nvPr>
        </p:nvSpPr>
        <p:spPr>
          <a:xfrm>
            <a:off x="886796" y="1481493"/>
            <a:ext cx="1943100" cy="540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2500">
                <a:solidFill>
                  <a:srgbClr val="FF0080"/>
                </a:solidFill>
              </a:rPr>
              <a:t>CREDITS</a:t>
            </a:r>
            <a:endParaRPr b="1" sz="2500">
              <a:solidFill>
                <a:srgbClr val="FF0080"/>
              </a:solidFill>
            </a:endParaRPr>
          </a:p>
        </p:txBody>
      </p:sp>
      <p:sp>
        <p:nvSpPr>
          <p:cNvPr id="1631" name="Google Shape;1631;p53"/>
          <p:cNvSpPr txBox="1"/>
          <p:nvPr>
            <p:ph idx="1" type="subTitle"/>
          </p:nvPr>
        </p:nvSpPr>
        <p:spPr>
          <a:xfrm>
            <a:off x="886802" y="2428475"/>
            <a:ext cx="7191900" cy="1998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200"/>
              <a:t>This is where you give credit to the ones who are part of this project</a:t>
            </a:r>
            <a:endParaRPr sz="12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200"/>
              <a:t>Did you like the resources on this template? Get them for free at our other websites</a:t>
            </a:r>
            <a:endParaRPr sz="1200"/>
          </a:p>
          <a:p>
            <a:pPr indent="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  <a:p>
            <a:pPr indent="-2032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Slab Regular"/>
              <a:buChar char="◂"/>
            </a:pPr>
            <a:r>
              <a:rPr lang="en-US" sz="1200"/>
              <a:t>Presentation template by</a:t>
            </a:r>
            <a:r>
              <a:rPr lang="en-US" sz="1200">
                <a:solidFill>
                  <a:srgbClr val="999999"/>
                </a:solidFill>
              </a:rPr>
              <a:t> </a:t>
            </a:r>
            <a:r>
              <a:rPr lang="en-US" sz="1200" u="sng">
                <a:solidFill>
                  <a:srgbClr val="FF0080"/>
                </a:solidFill>
                <a:hlinkClick r:id="rId3"/>
              </a:rPr>
              <a:t>Slidesgo</a:t>
            </a:r>
            <a:endParaRPr sz="1200">
              <a:solidFill>
                <a:srgbClr val="FF0080"/>
              </a:solidFill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Slab Regular"/>
              <a:buChar char="◂"/>
            </a:pPr>
            <a:r>
              <a:rPr lang="en-US" sz="1200"/>
              <a:t>Icons by </a:t>
            </a:r>
            <a:r>
              <a:rPr lang="en-US" sz="1200" u="sng">
                <a:solidFill>
                  <a:srgbClr val="FF0080"/>
                </a:solidFill>
                <a:hlinkClick r:id="rId4"/>
              </a:rPr>
              <a:t>Flaticon</a:t>
            </a:r>
            <a:endParaRPr sz="1200">
              <a:solidFill>
                <a:srgbClr val="FF0080"/>
              </a:solidFill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Slab Regular"/>
              <a:buChar char="◂"/>
            </a:pPr>
            <a:r>
              <a:rPr lang="en-US" sz="1200"/>
              <a:t>Images &amp; infographics by </a:t>
            </a:r>
            <a:r>
              <a:rPr lang="en-US" sz="1200" u="sng">
                <a:solidFill>
                  <a:srgbClr val="FF0080"/>
                </a:solidFill>
                <a:hlinkClick r:id="rId5"/>
              </a:rPr>
              <a:t>Freepik</a:t>
            </a:r>
            <a:endParaRPr sz="1200">
              <a:solidFill>
                <a:srgbClr val="FF0080"/>
              </a:solidFill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Slab Regular"/>
              <a:buChar char="◂"/>
            </a:pPr>
            <a:r>
              <a:rPr lang="en-US" sz="1200"/>
              <a:t>Author introduction slide photo created by Freepik</a:t>
            </a:r>
            <a:endParaRPr sz="1200"/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Slab Regular"/>
              <a:buChar char="◂"/>
            </a:pPr>
            <a:r>
              <a:rPr lang="en-US" sz="1200"/>
              <a:t>Text &amp; Image slide photo created by Freepik.com</a:t>
            </a:r>
            <a:endParaRPr sz="1200"/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Slab Regular"/>
              <a:buChar char="◂"/>
            </a:pPr>
            <a:r>
              <a:rPr lang="en-US" sz="1200"/>
              <a:t>Big image slide photo created by Freepik.com</a:t>
            </a:r>
            <a:endParaRPr sz="120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35" name="Shape 1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6" name="Google Shape;1636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637" name="Google Shape;1637;p54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chemeClr val="lt1"/>
                </a:solidFill>
              </a:rPr>
              <a:t>In order to use this template, you must credit </a:t>
            </a:r>
            <a:r>
              <a:rPr b="1" lang="en-US" u="sng">
                <a:solidFill>
                  <a:srgbClr val="869FB2"/>
                </a:solidFill>
              </a:rPr>
              <a:t>S</a:t>
            </a:r>
            <a:r>
              <a:rPr b="1" lang="en-U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n-US"/>
              <a:t> </a:t>
            </a:r>
            <a:r>
              <a:rPr lang="en-U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n-U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n-US" sz="1100">
                <a:solidFill>
                  <a:srgbClr val="FFFFFF"/>
                </a:solidFill>
              </a:rPr>
              <a:t>templates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638" name="Google Shape;1638;p54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n-US">
                <a:solidFill>
                  <a:srgbClr val="FFFFFF"/>
                </a:solidFill>
              </a:rPr>
              <a:t>read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42" name="Shape 1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" name="Google Shape;1643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644" name="Google Shape;1644;p55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3F3F3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3F3F3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645" name="Google Shape;1645;p55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Roboto Condensed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https://fonts.google.com/specimen/Roboto+Condensed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FFFFF"/>
                </a:solidFill>
              </a:rPr>
              <a:t>Roboto Slab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https://fonts.google.com/specimen/Roboto+Slab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646" name="Google Shape;1646;p55"/>
          <p:cNvGrpSpPr/>
          <p:nvPr/>
        </p:nvGrpSpPr>
        <p:grpSpPr>
          <a:xfrm>
            <a:off x="2072503" y="3521476"/>
            <a:ext cx="5038790" cy="754092"/>
            <a:chOff x="3931897" y="6678317"/>
            <a:chExt cx="9559458" cy="1430100"/>
          </a:xfrm>
        </p:grpSpPr>
        <p:sp>
          <p:nvSpPr>
            <p:cNvPr id="1647" name="Google Shape;1647;p55"/>
            <p:cNvSpPr/>
            <p:nvPr/>
          </p:nvSpPr>
          <p:spPr>
            <a:xfrm>
              <a:off x="5946391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83E2C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5"/>
            <p:cNvSpPr/>
            <p:nvPr/>
          </p:nvSpPr>
          <p:spPr>
            <a:xfrm>
              <a:off x="7960875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4F35D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49" name="Google Shape;1649;p55"/>
            <p:cNvSpPr/>
            <p:nvPr/>
          </p:nvSpPr>
          <p:spPr>
            <a:xfrm>
              <a:off x="9975359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643AA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50" name="Google Shape;1650;p55"/>
            <p:cNvSpPr/>
            <p:nvPr/>
          </p:nvSpPr>
          <p:spPr>
            <a:xfrm>
              <a:off x="3931897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85DAE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51" name="Google Shape;1651;p55"/>
            <p:cNvSpPr txBox="1"/>
            <p:nvPr/>
          </p:nvSpPr>
          <p:spPr>
            <a:xfrm>
              <a:off x="3931897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#85dae0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652" name="Google Shape;1652;p55"/>
            <p:cNvSpPr txBox="1"/>
            <p:nvPr/>
          </p:nvSpPr>
          <p:spPr>
            <a:xfrm>
              <a:off x="5946391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#83e2cc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653" name="Google Shape;1653;p55"/>
            <p:cNvSpPr txBox="1"/>
            <p:nvPr/>
          </p:nvSpPr>
          <p:spPr>
            <a:xfrm>
              <a:off x="7960885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#4f35d3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654" name="Google Shape;1654;p55"/>
            <p:cNvSpPr txBox="1"/>
            <p:nvPr/>
          </p:nvSpPr>
          <p:spPr>
            <a:xfrm>
              <a:off x="9975380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#643aab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655" name="Google Shape;1655;p55"/>
            <p:cNvSpPr/>
            <p:nvPr/>
          </p:nvSpPr>
          <p:spPr>
            <a:xfrm>
              <a:off x="11989834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FF008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56" name="Google Shape;1656;p55"/>
            <p:cNvSpPr txBox="1"/>
            <p:nvPr/>
          </p:nvSpPr>
          <p:spPr>
            <a:xfrm>
              <a:off x="11989855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#ff0080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60" name="Shape 1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1" name="Google Shape;1661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662" name="Google Shape;1662;p56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n-US">
                <a:solidFill>
                  <a:srgbClr val="FFFFFF"/>
                </a:solidFill>
              </a:rPr>
              <a:t>on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663" name="Google Shape;1663;p56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664" name="Google Shape;1664;p56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6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6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6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6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6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6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6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6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6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6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6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6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7" name="Google Shape;1677;p56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678" name="Google Shape;1678;p56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6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0" name="Google Shape;1680;p56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681" name="Google Shape;1681;p56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6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6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6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5" name="Google Shape;1685;p56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686" name="Google Shape;1686;p56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6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8" name="Google Shape;1688;p56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689" name="Google Shape;1689;p56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6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6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2" name="Google Shape;1692;p56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693" name="Google Shape;1693;p56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6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6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6" name="Google Shape;1696;p56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697" name="Google Shape;1697;p56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6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9" name="Google Shape;1699;p56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700" name="Google Shape;1700;p56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6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6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6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4" name="Google Shape;1704;p56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705" name="Google Shape;1705;p56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6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6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6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9" name="Google Shape;1709;p56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710" name="Google Shape;1710;p56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6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6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6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6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5" name="Google Shape;1715;p56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716" name="Google Shape;1716;p56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6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6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6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6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6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6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6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6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6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6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6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6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6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6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6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6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6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6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6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6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6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8" name="Google Shape;1738;p56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739" name="Google Shape;1739;p56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6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6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6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6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6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6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6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6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6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6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6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6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6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6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6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6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6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6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6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6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6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6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6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6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6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6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6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6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6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6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6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6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6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6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6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6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6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6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6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6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6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6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6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6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6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6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6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6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6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6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6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6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6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6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6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6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6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6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8" name="Google Shape;1798;p56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799" name="Google Shape;1799;p56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6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6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6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6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6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6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6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6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6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1" name="Google Shape;1811;p56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812" name="Google Shape;1812;p56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6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6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6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6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6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6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6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6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6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2" name="Google Shape;1822;p56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823" name="Google Shape;1823;p56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6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6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6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7" name="Google Shape;1827;p56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828" name="Google Shape;1828;p56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6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6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1" name="Google Shape;1831;p56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832" name="Google Shape;1832;p56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6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6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6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6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6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8" name="Google Shape;1838;p56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839" name="Google Shape;1839;p56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6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6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6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6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6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6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6" name="Google Shape;1846;p56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847" name="Google Shape;1847;p56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6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6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6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6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2" name="Google Shape;1852;p56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853" name="Google Shape;1853;p56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6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6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6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6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6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6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6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6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6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63" name="Google Shape;1863;p56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4" name="Google Shape;1864;p56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5" name="Google Shape;1865;p56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6" name="Google Shape;1866;p56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67" name="Google Shape;1867;p56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868" name="Google Shape;1868;p56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6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0" name="Google Shape;1870;p56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871" name="Google Shape;1871;p56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6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3" name="Google Shape;1873;p56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874" name="Google Shape;1874;p56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6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6" name="Google Shape;1876;p56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877" name="Google Shape;1877;p56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6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9" name="Google Shape;1879;p56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880" name="Google Shape;1880;p56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6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2" name="Google Shape;1882;p56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883" name="Google Shape;1883;p56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6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5" name="Google Shape;1885;p56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886" name="Google Shape;1886;p56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6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8" name="Google Shape;1888;p56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889" name="Google Shape;1889;p56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6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6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2" name="Google Shape;1892;p56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893" name="Google Shape;1893;p56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6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6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6" name="Google Shape;1896;p56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897" name="Google Shape;1897;p56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6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6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0" name="Google Shape;1900;p56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901" name="Google Shape;1901;p56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6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6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4" name="Google Shape;1904;p56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905" name="Google Shape;1905;p56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6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6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8" name="Google Shape;1908;p56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909" name="Google Shape;1909;p56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6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6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2" name="Google Shape;1912;p56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913" name="Google Shape;1913;p56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6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15" name="Google Shape;1915;p56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6" name="Google Shape;1916;p56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7" name="Google Shape;1917;p56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8" name="Google Shape;1918;p56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9" name="Google Shape;1919;p56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0" name="Google Shape;1920;p56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1" name="Google Shape;1921;p56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2" name="Google Shape;1922;p56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3" name="Google Shape;1923;p56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4" name="Google Shape;1924;p56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5" name="Google Shape;1925;p56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26" name="Google Shape;1926;p56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927" name="Google Shape;1927;p56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6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29" name="Google Shape;1929;p56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30" name="Google Shape;1930;p56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931" name="Google Shape;1931;p56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6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3" name="Google Shape;1933;p56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934" name="Google Shape;1934;p56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6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36" name="Google Shape;1936;p56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7" name="Google Shape;1937;p56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8" name="Google Shape;1938;p56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39" name="Google Shape;1939;p56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940" name="Google Shape;1940;p56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6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6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6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6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6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6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6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6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9" name="Google Shape;1949;p56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950" name="Google Shape;1950;p56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6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6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6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6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6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6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6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6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6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6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6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6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6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6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6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6" name="Google Shape;1966;p56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967" name="Google Shape;1967;p56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6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9" name="Google Shape;1969;p56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970" name="Google Shape;1970;p56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6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6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6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6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6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6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6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6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6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6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6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6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6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6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6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6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6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6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6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0" name="Google Shape;1990;p56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991" name="Google Shape;1991;p56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6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6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6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6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6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6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6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6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6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6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6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6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6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6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6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6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6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6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6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6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6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6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6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6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6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6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6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6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6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6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6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6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6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56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6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6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6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6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6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6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6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6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6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6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6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6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6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6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6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6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6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6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6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6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6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6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6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6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6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6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6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6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6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6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6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6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6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6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6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6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6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6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6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6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6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6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6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69" name="Google Shape;2069;p56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0" name="Google Shape;2070;p56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1" name="Google Shape;2071;p56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2" name="Google Shape;2072;p56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3" name="Google Shape;2073;p56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4" name="Google Shape;2074;p56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5" name="Google Shape;2075;p56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6" name="Google Shape;2076;p56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7" name="Google Shape;2077;p56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8" name="Google Shape;2078;p56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9" name="Google Shape;2079;p56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0" name="Google Shape;2080;p56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1" name="Google Shape;2081;p56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2" name="Google Shape;2082;p56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3" name="Google Shape;2083;p56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4" name="Google Shape;2084;p56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5" name="Google Shape;2085;p56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6" name="Google Shape;2086;p56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7" name="Google Shape;2087;p56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8" name="Google Shape;2088;p56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9" name="Google Shape;2089;p56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0" name="Google Shape;2090;p56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1" name="Google Shape;2091;p56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92" name="Google Shape;2092;p56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2093" name="Google Shape;2093;p56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6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6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6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6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6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6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6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6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6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6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6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56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6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6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6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6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6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6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6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6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56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6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6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6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6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6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6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6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6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6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6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6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6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6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6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6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6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6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6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6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6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6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6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6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6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6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6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6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6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6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6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6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6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6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6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6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6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6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6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6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6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6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6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6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6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6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6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6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6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6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6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6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6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6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6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6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6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6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6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6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6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6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6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6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6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6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6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6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6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6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6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6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6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6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6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6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6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6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6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6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6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6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6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6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6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6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6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6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6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6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6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6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6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6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6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6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6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6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6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6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6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6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6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6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6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6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6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6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6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6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6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6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6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6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6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6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6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6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6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6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6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6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6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6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6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6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6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6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6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6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6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6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6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6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6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6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6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6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6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6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6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6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6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6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6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6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6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6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6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6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6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6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6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6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6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6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6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6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6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276" name="Shape 2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77" name="Google Shape;2277;p57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278" name="Google Shape;2278;p57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7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7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1" name="Google Shape;2281;p57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282" name="Google Shape;2282;p57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7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4" name="Google Shape;2284;p57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285" name="Google Shape;2285;p57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7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7" name="Google Shape;2287;p57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288" name="Google Shape;2288;p57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7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0" name="Google Shape;2290;p57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291" name="Google Shape;2291;p57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92" name="Google Shape;2292;p57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293" name="Google Shape;2293;p57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" name="Google Shape;2294;p57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57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96" name="Google Shape;2296;p57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297" name="Google Shape;2297;p57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98" name="Google Shape;2298;p57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299" name="Google Shape;2299;p57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" name="Google Shape;2300;p57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01" name="Google Shape;2301;p57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302" name="Google Shape;2302;p57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7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4" name="Google Shape;2304;p57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305" name="Google Shape;2305;p57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306" name="Google Shape;2306;p57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307" name="Google Shape;2307;p57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308" name="Google Shape;2308;p57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09" name="Google Shape;2309;p57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310" name="Google Shape;2310;p57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1" name="Google Shape;2311;p57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312" name="Google Shape;2312;p57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7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16" name="Google Shape;2316;p57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317" name="Google Shape;2317;p57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" name="Google Shape;2318;p57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" name="Google Shape;2319;p57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" name="Google Shape;2320;p57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21" name="Google Shape;2321;p57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322" name="Google Shape;2322;p57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323" name="Google Shape;2323;p57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324" name="Google Shape;2324;p57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25" name="Google Shape;2325;p57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326" name="Google Shape;2326;p57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327" name="Google Shape;2327;p57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328" name="Google Shape;2328;p57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329" name="Google Shape;2329;p57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30" name="Google Shape;2330;p57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331" name="Google Shape;2331;p57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332" name="Google Shape;2332;p57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" name="Google Shape;2333;p57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34" name="Google Shape;2334;p57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335" name="Google Shape;2335;p57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336" name="Google Shape;2336;p57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337" name="Google Shape;2337;p57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" name="Google Shape;2338;p57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339" name="Google Shape;2339;p57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7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7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2" name="Google Shape;2342;p57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343" name="Google Shape;2343;p57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7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7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7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7" name="Google Shape;2347;p57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348" name="Google Shape;2348;p57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7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7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7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7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7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4" name="Google Shape;2354;p57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355" name="Google Shape;2355;p57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7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357" name="Google Shape;2357;p57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8" name="Google Shape;2358;p57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359" name="Google Shape;2359;p57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360" name="Google Shape;2360;p57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" name="Google Shape;2361;p57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" name="Google Shape;2362;p57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3" name="Google Shape;2363;p57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364" name="Google Shape;2364;p57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" name="Google Shape;2365;p57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" name="Google Shape;2366;p57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7" name="Google Shape;2367;p57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368" name="Google Shape;2368;p57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" name="Google Shape;2369;p57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" name="Google Shape;2370;p57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71" name="Google Shape;2371;p57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372" name="Google Shape;2372;p57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7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4" name="Google Shape;2374;p57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375" name="Google Shape;2375;p57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376" name="Google Shape;2376;p57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" name="Google Shape;2377;p57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8" name="Google Shape;2378;p57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379" name="Google Shape;2379;p57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" name="Google Shape;2380;p57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1" name="Google Shape;2381;p57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382" name="Google Shape;2382;p57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57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4" name="Google Shape;2384;p57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385" name="Google Shape;2385;p57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" name="Google Shape;2386;p57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87" name="Google Shape;2387;p57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388" name="Google Shape;2388;p57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7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0" name="Google Shape;2390;p57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391" name="Google Shape;2391;p57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7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7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7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7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7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7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7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7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7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1" name="Google Shape;2401;p57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402" name="Google Shape;2402;p57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403" name="Google Shape;2403;p57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4" name="Google Shape;2404;p57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405" name="Google Shape;2405;p57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406" name="Google Shape;2406;p57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407" name="Google Shape;2407;p57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08" name="Google Shape;2408;p57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09" name="Google Shape;2409;p57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410" name="Google Shape;2410;p57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11" name="Google Shape;2411;p57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12" name="Google Shape;2412;p57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413" name="Google Shape;2413;p57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14" name="Google Shape;2414;p57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15" name="Google Shape;2415;p57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416" name="Google Shape;2416;p57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17" name="Google Shape;2417;p57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418" name="Google Shape;2418;p57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19" name="Google Shape;2419;p57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420" name="Google Shape;2420;p57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421" name="Google Shape;2421;p57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" name="Google Shape;2422;p57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" name="Google Shape;2423;p57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4" name="Google Shape;2424;p57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425" name="Google Shape;2425;p57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" name="Google Shape;2426;p57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" name="Google Shape;2427;p57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8" name="Google Shape;2428;p57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429" name="Google Shape;2429;p57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" name="Google Shape;2430;p57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" name="Google Shape;2431;p57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32" name="Google Shape;2432;p57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433" name="Google Shape;2433;p57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" name="Google Shape;2434;p57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" name="Google Shape;2435;p57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36" name="Google Shape;2436;p57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437" name="Google Shape;2437;p57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" name="Google Shape;2438;p57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" name="Google Shape;2439;p57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40" name="Google Shape;2440;p57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441" name="Google Shape;2441;p57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7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7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7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7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7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7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7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7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7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7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7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7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7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7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7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7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58" name="Google Shape;2458;p57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59" name="Google Shape;2459;p57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460" name="Google Shape;2460;p57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7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62" name="Google Shape;2462;p57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463" name="Google Shape;2463;p57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7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7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7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7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7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7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7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7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7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7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4" name="Google Shape;2474;p57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475" name="Google Shape;2475;p57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7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7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7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7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7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7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7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7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7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7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7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7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7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7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7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7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7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7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7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7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7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7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7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7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7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7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02" name="Google Shape;2502;p57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503" name="Google Shape;2503;p57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04" name="Google Shape;2504;p57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05" name="Google Shape;2505;p57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7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507" name="Google Shape;2507;p57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7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7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510" name="Google Shape;2510;p57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11" name="Google Shape;2511;p57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12" name="Google Shape;2512;p57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7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7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7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7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517" name="Google Shape;2517;p57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7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7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7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7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7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523" name="Google Shape;2523;p57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7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7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7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7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7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7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7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7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7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7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7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7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7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7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7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7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7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7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7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7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7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7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7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7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7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7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7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7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7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7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58" name="Google Shape;2558;p57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559" name="Google Shape;2559;p57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60" name="Google Shape;2560;p57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561" name="Google Shape;2561;p57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" name="Google Shape;2562;p57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" name="Google Shape;2563;p57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" name="Google Shape;2564;p57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5" name="Google Shape;2565;p57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566" name="Google Shape;2566;p57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" name="Google Shape;2567;p57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" name="Google Shape;2568;p57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" name="Google Shape;2569;p57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70" name="Google Shape;2570;p57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571" name="Google Shape;2571;p57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7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7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7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5" name="Google Shape;2575;p57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576" name="Google Shape;2576;p57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577" name="Google Shape;2577;p57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" name="Google Shape;2578;p57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" name="Google Shape;2579;p57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" name="Google Shape;2580;p57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81" name="Google Shape;2581;p57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582" name="Google Shape;2582;p57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" name="Google Shape;2583;p57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" name="Google Shape;2584;p57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85" name="Google Shape;2585;p57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586" name="Google Shape;2586;p57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587" name="Google Shape;2587;p57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" name="Google Shape;2588;p57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589" name="Google Shape;2589;p57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590" name="Google Shape;2590;p57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" name="Google Shape;2591;p57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" name="Google Shape;2592;p57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" name="Google Shape;2593;p57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94" name="Google Shape;2594;p57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595" name="Google Shape;2595;p57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" name="Google Shape;2596;p57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" name="Google Shape;2597;p57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98" name="Google Shape;2598;p57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599" name="Google Shape;2599;p57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" name="Google Shape;2600;p57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01" name="Google Shape;2601;p57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602" name="Google Shape;2602;p57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603" name="Google Shape;2603;p57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4" name="Google Shape;2604;p57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5" name="Google Shape;2605;p57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" name="Google Shape;2606;p57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" name="Google Shape;2607;p57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" name="Google Shape;2608;p57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" name="Google Shape;2609;p57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" name="Google Shape;2610;p57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" name="Google Shape;2611;p57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" name="Google Shape;2612;p57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" name="Google Shape;2613;p57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" name="Google Shape;2614;p57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" name="Google Shape;2615;p57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" name="Google Shape;2616;p57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" name="Google Shape;2617;p57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" name="Google Shape;2618;p57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" name="Google Shape;2619;p57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" name="Google Shape;2620;p57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" name="Google Shape;2621;p57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" name="Google Shape;2622;p57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" name="Google Shape;2623;p57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" name="Google Shape;2624;p57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" name="Google Shape;2625;p57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" name="Google Shape;2626;p57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" name="Google Shape;2627;p57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" name="Google Shape;2628;p57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" name="Google Shape;2629;p57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" name="Google Shape;2630;p57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" name="Google Shape;2631;p57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" name="Google Shape;2632;p57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" name="Google Shape;2633;p57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" name="Google Shape;2634;p57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" name="Google Shape;2635;p57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36" name="Google Shape;2636;p57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637" name="Google Shape;2637;p57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" name="Google Shape;2638;p57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" name="Google Shape;2639;p57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" name="Google Shape;2640;p57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" name="Google Shape;2641;p57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" name="Google Shape;2642;p57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" name="Google Shape;2643;p57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44" name="Google Shape;2644;p57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645" name="Google Shape;2645;p57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7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7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7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7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7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1" name="Google Shape;2651;p57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652" name="Google Shape;2652;p57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7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7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7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6" name="Google Shape;2656;p57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657" name="Google Shape;2657;p57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7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7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0" name="Google Shape;2660;p57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661" name="Google Shape;2661;p57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662" name="Google Shape;2662;p57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" name="Google Shape;2663;p57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64" name="Google Shape;2664;p57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665" name="Google Shape;2665;p57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" name="Google Shape;2666;p57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67" name="Google Shape;2667;p57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668" name="Google Shape;2668;p57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" name="Google Shape;2669;p57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" name="Google Shape;2670;p57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71" name="Google Shape;2671;p57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672" name="Google Shape;2672;p57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673" name="Google Shape;2673;p57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" name="Google Shape;2674;p57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" name="Google Shape;2675;p57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6" name="Google Shape;2676;p57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677" name="Google Shape;2677;p57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" name="Google Shape;2678;p57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" name="Google Shape;2679;p57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0" name="Google Shape;2680;p57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681" name="Google Shape;2681;p57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" name="Google Shape;2682;p57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83" name="Google Shape;2683;p57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684" name="Google Shape;2684;p57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7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7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7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7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7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7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7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7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7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7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7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7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7" name="Google Shape;2697;p57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698" name="Google Shape;2698;p57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699" name="Google Shape;2699;p57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" name="Google Shape;2700;p57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" name="Google Shape;2701;p57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2" name="Google Shape;2702;p57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703" name="Google Shape;2703;p57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57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" name="Google Shape;2705;p57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6" name="Google Shape;2706;p57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707" name="Google Shape;2707;p57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57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57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10" name="Google Shape;2710;p57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711" name="Google Shape;2711;p57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7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7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7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7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7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7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7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7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7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7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2" name="Google Shape;2722;p57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723" name="Google Shape;2723;p57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7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5" name="Google Shape;2725;p57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726" name="Google Shape;2726;p57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7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7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7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7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7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7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7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7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7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7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7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7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7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7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7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7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7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7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7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7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7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7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7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7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7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7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7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7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7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7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7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7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7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7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7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7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3" name="Google Shape;2763;p57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764" name="Google Shape;2764;p57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7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7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7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7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7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7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7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7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7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7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7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7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7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7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9" name="Google Shape;2779;p57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780" name="Google Shape;2780;p57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781" name="Google Shape;2781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" name="Google Shape;2782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83" name="Google Shape;2783;p57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784" name="Google Shape;2784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" name="Google Shape;2785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86" name="Google Shape;2786;p57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787" name="Google Shape;2787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788" name="Google Shape;2788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789" name="Google Shape;2789;p57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790" name="Google Shape;2790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791" name="Google Shape;2791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92" name="Google Shape;2792;p57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793" name="Google Shape;2793;p57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794" name="Google Shape;2794;p57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57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" name="Google Shape;2796;p57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7" name="Google Shape;2797;p57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798" name="Google Shape;2798;p57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" name="Google Shape;2799;p57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57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1" name="Google Shape;2801;p57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802" name="Google Shape;2802;p57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" name="Google Shape;2803;p57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57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5" name="Google Shape;2805;p57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806" name="Google Shape;2806;p57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57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" name="Google Shape;2808;p57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9" name="Google Shape;2809;p57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810" name="Google Shape;2810;p57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57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" name="Google Shape;2812;p57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13" name="Google Shape;2813;p57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814" name="Google Shape;2814;p57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" name="Google Shape;2815;p57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" name="Google Shape;2816;p57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17" name="Google Shape;2817;p57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818" name="Google Shape;2818;p57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57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57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1" name="Google Shape;2821;p57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822" name="Google Shape;2822;p57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57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57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5" name="Google Shape;2825;p57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826" name="Google Shape;2826;p57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57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57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9" name="Google Shape;2829;p57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830" name="Google Shape;2830;p57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57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" name="Google Shape;2832;p57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33" name="Google Shape;2833;p57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834" name="Google Shape;2834;p57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835" name="Google Shape;2835;p57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57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37" name="Google Shape;2837;p57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838" name="Google Shape;2838;p57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57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0" name="Google Shape;2840;p57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841" name="Google Shape;2841;p57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57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3" name="Google Shape;2843;p57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844" name="Google Shape;2844;p57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" name="Google Shape;2845;p57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6" name="Google Shape;2846;p57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847" name="Google Shape;2847;p57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" name="Google Shape;2848;p57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9" name="Google Shape;2849;p57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850" name="Google Shape;2850;p57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57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2" name="Google Shape;2852;p57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853" name="Google Shape;2853;p57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" name="Google Shape;2854;p57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5" name="Google Shape;2855;p57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856" name="Google Shape;2856;p57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" name="Google Shape;2857;p57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8" name="Google Shape;2858;p57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859" name="Google Shape;2859;p57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" name="Google Shape;2860;p57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1" name="Google Shape;2861;p57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862" name="Google Shape;2862;p57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" name="Google Shape;2863;p57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864" name="Google Shape;2864;p57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5" name="Google Shape;2865;p57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6" name="Google Shape;2866;p57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7" name="Google Shape;2867;p57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8" name="Google Shape;2868;p57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9" name="Google Shape;2869;p57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0" name="Google Shape;2870;p57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1" name="Google Shape;2871;p57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2" name="Google Shape;2872;p57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3" name="Google Shape;2873;p57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4" name="Google Shape;2874;p57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5" name="Google Shape;2875;p57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6" name="Google Shape;2876;p57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7" name="Google Shape;2877;p57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8" name="Google Shape;2878;p57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9" name="Google Shape;2879;p57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0" name="Google Shape;2880;p57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1" name="Google Shape;2881;p57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2" name="Google Shape;2882;p57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3" name="Google Shape;2883;p57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4" name="Google Shape;2884;p57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5" name="Google Shape;2885;p57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6" name="Google Shape;2886;p57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7" name="Google Shape;2887;p57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8" name="Google Shape;2888;p57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9" name="Google Shape;2889;p57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0" name="Google Shape;2890;p57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1" name="Google Shape;2891;p57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2" name="Google Shape;2892;p57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3" name="Google Shape;2893;p57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4" name="Google Shape;2894;p57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5" name="Google Shape;2895;p57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6" name="Google Shape;2896;p57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7" name="Google Shape;2897;p57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8" name="Google Shape;2898;p57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99" name="Google Shape;2899;p57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900" name="Google Shape;2900;p57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7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7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7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7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7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7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7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7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7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7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7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7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7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7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7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7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7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7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7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7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7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7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7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7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7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7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7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7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7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7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7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7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7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7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7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7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7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7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7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7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7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7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7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7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7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7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7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7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7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7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7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7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7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7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7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7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7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7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7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7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7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7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7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7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7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7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7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7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7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7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7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7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7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7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7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7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7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7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7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7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7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7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7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7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7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7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7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7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7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7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7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7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7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7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7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7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7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7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7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7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7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7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7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7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7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7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7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7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7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7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7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7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7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7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7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7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7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7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7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7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7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7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7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7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7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7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7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7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7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7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7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7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7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7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7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7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7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7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7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7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7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7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7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7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7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7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7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7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7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7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7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7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7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7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7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7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7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7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7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7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7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7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7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7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7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7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7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7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7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7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7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7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7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7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7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7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7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7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7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7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7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7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7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7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7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7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7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7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7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7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7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7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7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7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7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7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7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7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7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7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7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7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7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7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7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7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7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7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7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7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7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7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7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7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7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7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7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7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7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7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7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7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7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7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7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7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7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7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7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7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7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7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7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7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7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7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7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7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7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7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7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7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7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7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7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7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7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7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7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7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7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7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7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7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7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7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7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7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7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7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7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7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7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7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7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7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7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7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7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7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7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7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7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7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7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7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7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7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7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7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7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7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7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7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7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7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7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7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7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7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7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7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7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7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7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7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7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7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7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7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7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7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7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7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7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7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7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7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7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7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7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7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7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7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7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7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7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7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7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7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7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7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7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7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7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7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7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7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7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7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7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7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7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7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7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7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7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7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7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7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7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7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7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7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7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7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7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7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7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7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7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7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7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7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7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7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7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7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7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7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7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7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7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7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7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7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7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7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7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7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7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7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7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7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7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7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7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7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7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7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7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7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7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7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7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7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7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7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7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7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7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7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7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7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7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7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7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7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7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7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7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7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7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7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7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7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7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7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7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7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7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7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7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7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7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7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7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7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7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7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7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7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7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7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7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7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7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7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7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7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7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7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7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7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7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7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7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7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7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7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7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7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7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7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7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7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7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7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7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7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7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7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7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7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7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7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7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7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7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7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7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7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7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7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7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7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7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7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7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7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7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7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7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7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7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7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7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7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7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7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7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7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7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7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7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7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7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7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7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7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7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7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7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7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7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7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7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7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7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7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7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7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7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7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7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7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7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7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7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7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7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7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7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7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7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7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7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7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7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7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7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7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7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7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7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7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7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7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7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7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7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7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7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7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7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7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7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7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7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7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7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7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7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7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7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7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7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7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7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7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7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7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7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7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7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7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7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7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7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7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7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7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7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7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7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7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7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7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7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7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7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7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7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7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7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7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7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7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7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7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7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7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7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7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7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7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7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7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7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7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7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7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7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7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7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7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7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7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7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7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7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7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7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7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7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7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7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7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7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7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7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7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7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7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7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7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7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7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7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7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7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7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7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7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7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7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7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7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7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7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7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7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57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7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7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7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7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7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7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7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7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7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7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7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57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7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7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7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7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7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7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7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7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7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7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7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7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57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7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7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57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57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7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7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7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7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7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7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7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7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7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7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7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7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7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7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57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7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7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7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7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57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7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7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7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7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57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7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7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7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7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7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57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7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7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7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7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7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7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7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7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7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7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7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57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57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57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57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7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7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7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7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7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7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7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7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7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7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7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7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7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7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7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7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7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7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7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57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57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7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7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7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57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57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57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57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57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57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7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7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7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7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7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7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57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7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7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57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57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7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57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57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57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7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7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7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7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57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57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57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7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7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7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7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7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7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7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7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57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57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57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57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57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57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57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57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57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7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57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7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7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7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7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7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7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7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7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7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57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7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7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7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7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7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7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7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7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7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7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7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7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7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7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7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7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57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57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7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7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57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57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7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7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57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57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7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7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7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7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7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57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57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7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7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7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57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57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7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7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7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7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57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57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7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57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57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57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57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57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57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57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57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57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57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57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57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57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57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57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7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7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7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7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7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7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7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7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7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7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7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7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7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7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7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7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7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7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7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7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7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7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57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57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7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57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57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7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7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7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7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7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7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7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7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7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7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7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7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7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7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7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7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7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7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7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7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7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7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7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7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7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7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7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7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7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7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7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7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7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7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7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7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7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7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7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7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7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7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7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7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7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7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7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7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7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7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7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7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7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7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7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7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7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7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7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7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7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7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7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7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7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7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7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7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7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7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7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7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7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7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7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7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53" name="Google Shape;3853;p57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854" name="Google Shape;3854;p57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855" name="Google Shape;3855;p57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57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57" name="Google Shape;3857;p57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7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59" name="Google Shape;3859;p57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860" name="Google Shape;3860;p57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861" name="Google Shape;3861;p5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62" name="Google Shape;3862;p5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63" name="Google Shape;3863;p57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864" name="Google Shape;3864;p5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865" name="Google Shape;3865;p5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866" name="Google Shape;3866;p5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867" name="Google Shape;3867;p5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8" name="Google Shape;3868;p5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9" name="Google Shape;3869;p5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0" name="Google Shape;3870;p5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1" name="Google Shape;3871;p5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872" name="Google Shape;3872;p57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873" name="Google Shape;3873;p5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74" name="Google Shape;3874;p5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75" name="Google Shape;3875;p57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876" name="Google Shape;3876;p5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77" name="Google Shape;3877;p5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5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5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5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5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82" name="Google Shape;3882;p57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883" name="Google Shape;3883;p5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5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885" name="Google Shape;3885;p57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886" name="Google Shape;3886;p5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5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88" name="Google Shape;3888;p5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889" name="Google Shape;3889;p57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890" name="Google Shape;3890;p5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5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892" name="Google Shape;3892;p57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893" name="Google Shape;3893;p5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94" name="Google Shape;3894;p5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5" name="Google Shape;3895;p57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896" name="Google Shape;3896;p5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897" name="Google Shape;3897;p5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898" name="Google Shape;3898;p5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9" name="Google Shape;3899;p5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00" name="Google Shape;3900;p57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901" name="Google Shape;3901;p5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02" name="Google Shape;3902;p5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3" name="Google Shape;3903;p57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904" name="Google Shape;3904;p5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05" name="Google Shape;3905;p5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6" name="Google Shape;3906;p57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907" name="Google Shape;3907;p5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08" name="Google Shape;3908;p5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09" name="Google Shape;3909;p57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7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7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12" name="Google Shape;3912;p57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913" name="Google Shape;3913;p5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5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5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5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5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5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5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5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5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5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5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5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5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5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5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5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29" name="Google Shape;3929;p57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7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7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7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7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7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7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7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7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7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7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7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7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7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7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7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7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7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7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7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7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7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51" name="Google Shape;3951;p57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952" name="Google Shape;3952;p5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5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54" name="Google Shape;3954;p57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55" name="Google Shape;3955;p57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956" name="Google Shape;3956;p5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5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5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5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60" name="Google Shape;3960;p57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7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7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7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7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7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7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67" name="Google Shape;3967;p57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968" name="Google Shape;3968;p5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5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5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5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72" name="Google Shape;3972;p57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7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7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7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7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7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7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7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7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7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7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7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7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7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7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7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7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7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7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7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7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7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7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7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7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7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7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7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7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01" name="Google Shape;4001;p57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002" name="Google Shape;4002;p5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5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04" name="Google Shape;4004;p57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05" name="Google Shape;4005;p57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006" name="Google Shape;4006;p5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5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08" name="Google Shape;4008;p57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009" name="Google Shape;4009;p5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5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11" name="Google Shape;4011;p57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7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7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7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7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7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7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7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19" name="Google Shape;4019;p57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4020" name="Google Shape;4020;p5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5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5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5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24" name="Google Shape;4024;p57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7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7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7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7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7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7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7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32" name="Google Shape;4032;p57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4033" name="Google Shape;4033;p5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5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5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5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37" name="Google Shape;4037;p57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7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7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7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7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7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7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7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7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7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7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7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7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7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7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7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7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7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7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7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7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7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7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7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7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7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7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7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7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7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7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7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7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7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7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7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7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7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7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7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7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7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79" name="Google Shape;4079;p57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080" name="Google Shape;4080;p5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5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82" name="Google Shape;4082;p57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7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7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7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7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7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7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7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7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7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7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7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7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7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57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7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7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7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7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7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57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7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7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7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7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7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7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7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5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7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7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7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7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7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17" name="Google Shape;4117;p57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118" name="Google Shape;4118;p57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119" name="Google Shape;4119;p57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57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57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57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57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57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57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57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57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57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57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57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57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57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57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57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57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57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57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57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57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57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57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57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57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57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57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57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57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57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57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57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57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57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57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57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57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57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57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57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57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57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57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57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57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57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57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57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57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57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57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57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57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57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57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57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57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57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57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57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57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57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57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57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57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57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57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57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57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57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57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57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57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57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57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57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57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57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57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57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57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57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57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57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57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57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57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57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57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57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57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57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57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57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57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57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57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57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57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57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57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57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57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57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57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57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57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57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57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57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57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57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57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57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57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57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57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57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57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57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57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57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57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57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57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57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57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57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57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57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57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57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57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57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57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57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57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57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57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57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57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57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57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57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57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57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57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57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57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57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57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57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57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57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57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57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57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57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57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57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57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57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57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57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57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57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57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57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57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57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57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57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57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57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57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57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57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57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57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57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57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57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57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57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57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57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57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57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57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57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57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57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57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57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57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57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57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57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57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57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57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57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57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57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57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57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57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57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57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57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57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57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57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57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57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57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57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57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57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57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57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57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57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57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57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57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57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57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57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57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57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57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57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57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57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57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57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57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57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57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57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57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57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57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57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57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57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57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57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57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57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57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57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57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57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57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57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57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57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57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57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57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57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57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57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57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57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57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57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57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57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57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57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57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93" name="Google Shape;4393;p57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94" name="Google Shape;4394;p57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395" name="Google Shape;4395;p57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57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57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57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57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57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57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57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57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57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57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57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57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57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57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57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57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57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57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57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57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57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57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57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57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57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57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57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57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57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57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57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57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57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57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57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31" name="Google Shape;4431;p57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432" name="Google Shape;4432;p57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433" name="Google Shape;4433;p57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57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57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57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57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57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57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57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57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57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57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57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57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57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57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57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49" name="Google Shape;4449;p57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450" name="Google Shape;4450;p57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57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57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57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57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57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57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57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57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57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57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57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57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57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57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57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57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57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57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57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57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57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57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57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57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57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57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57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57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57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57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57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57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57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57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57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57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57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57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57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57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57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57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57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57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57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57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57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57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57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57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57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57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57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57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57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57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57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57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57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57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57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57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57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57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57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57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57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57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57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57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57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57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57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57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57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57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57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57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57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57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57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57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57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" name="Google Shape;4534;p57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" name="Google Shape;4535;p57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57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57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57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57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57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57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57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57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57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" name="Google Shape;4545;p57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57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57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57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57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57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57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57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57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57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57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57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57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57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57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57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57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57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57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57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57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57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57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57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57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57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57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57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57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57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57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57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57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57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57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57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57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57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57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57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57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57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" name="Google Shape;4587;p57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57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57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" name="Google Shape;4590;p57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57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57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57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57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57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57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57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57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57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" name="Google Shape;4600;p57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" name="Google Shape;4601;p57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57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" name="Google Shape;4603;p57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57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57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" name="Google Shape;4606;p57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" name="Google Shape;4607;p57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57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57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57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57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57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57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57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57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57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57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57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57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57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57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57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57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57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57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57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57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57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57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57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57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57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57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57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57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57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57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57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57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57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57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57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57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57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57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57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57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57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57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57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57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57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57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57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57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57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57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57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57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57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57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57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57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57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57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57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57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57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57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57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57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57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57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57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57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" name="Google Shape;4676;p57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" name="Google Shape;4677;p57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57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57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57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57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57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" name="Google Shape;4683;p57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57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57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57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57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57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" name="Google Shape;4689;p57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57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57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57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" name="Google Shape;4693;p57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" name="Google Shape;4694;p57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57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57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57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57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57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57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57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57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57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57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" name="Google Shape;4705;p57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" name="Google Shape;4706;p57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57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57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57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57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" name="Google Shape;4711;p57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57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" name="Google Shape;4713;p57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" name="Google Shape;4714;p57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" name="Google Shape;4715;p57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" name="Google Shape;4716;p57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" name="Google Shape;4717;p57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" name="Google Shape;4718;p57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57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57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57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57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57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57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" name="Google Shape;4725;p57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57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57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57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57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57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57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57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57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57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57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57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57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57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57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57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57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57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57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57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57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" name="Google Shape;4746;p57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57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57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57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57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57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57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57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57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57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57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" name="Google Shape;4757;p57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57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57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57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57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" name="Google Shape;4762;p57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63" name="Google Shape;4763;p57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67" name="Shape 4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8" name="Google Shape;4768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n-U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769" name="Google Shape;4769;p58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n-US"/>
            </a:br>
            <a:endParaRPr/>
          </a:p>
        </p:txBody>
      </p:sp>
      <p:grpSp>
        <p:nvGrpSpPr>
          <p:cNvPr id="4770" name="Google Shape;4770;p58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771" name="Google Shape;4771;p58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2" name="Google Shape;4772;p58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3" name="Google Shape;4773;p58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4" name="Google Shape;4774;p58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5" name="Google Shape;4775;p58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6" name="Google Shape;4776;p58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7" name="Google Shape;4777;p58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778" name="Google Shape;4778;p58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9" name="Google Shape;4779;p58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0" name="Google Shape;4780;p58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781" name="Google Shape;4781;p58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2" name="Google Shape;4782;p58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3" name="Google Shape;4783;p58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784" name="Google Shape;4784;p58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5" name="Google Shape;4785;p58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6" name="Google Shape;4786;p58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787" name="Google Shape;4787;p58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8" name="Google Shape;4788;p58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9" name="Google Shape;4789;p58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0" name="Google Shape;4790;p58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1" name="Google Shape;4791;p58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2" name="Google Shape;4792;p58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3" name="Google Shape;4793;p58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794" name="Google Shape;4794;p58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58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6" name="Google Shape;4796;p58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7" name="Google Shape;4797;p58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8" name="Google Shape;4798;p58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9" name="Google Shape;4799;p58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0" name="Google Shape;4800;p58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1" name="Google Shape;4801;p58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2" name="Google Shape;4802;p58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803" name="Google Shape;4803;p58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4" name="Google Shape;4804;p58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5" name="Google Shape;4805;p58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806" name="Google Shape;4806;p58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7" name="Google Shape;4807;p58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8" name="Google Shape;4808;p58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809" name="Google Shape;4809;p58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0" name="Google Shape;4810;p58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1" name="Google Shape;4811;p58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812" name="Google Shape;4812;p58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58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4" name="Google Shape;4814;p58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5" name="Google Shape;4815;p58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6" name="Google Shape;4816;p58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7" name="Google Shape;4817;p58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818" name="Google Shape;4818;p58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9" name="Google Shape;4819;p58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0" name="Google Shape;4820;p58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1" name="Google Shape;4821;p58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22" name="Google Shape;4822;p58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23" name="Google Shape;4823;p58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824" name="Google Shape;4824;p58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5" name="Google Shape;4825;p58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6" name="Google Shape;4826;p58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7" name="Google Shape;4827;p58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828" name="Google Shape;4828;p58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9" name="Google Shape;4829;p58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0" name="Google Shape;4830;p58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831" name="Google Shape;4831;p58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2" name="Google Shape;4832;p58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3" name="Google Shape;4833;p58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34" name="Google Shape;4834;p58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35" name="Google Shape;4835;p58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836" name="Google Shape;4836;p58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7" name="Google Shape;4837;p58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8" name="Google Shape;4838;p58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9" name="Google Shape;4839;p58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0" name="Google Shape;4840;p58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841" name="Google Shape;4841;p58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2" name="Google Shape;4842;p58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3" name="Google Shape;4843;p58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844" name="Google Shape;4844;p58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5" name="Google Shape;4845;p58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6" name="Google Shape;4846;p58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7" name="Google Shape;4847;p58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8" name="Google Shape;4848;p58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9" name="Google Shape;4849;p58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0" name="Google Shape;4850;p58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851" name="Google Shape;4851;p58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2" name="Google Shape;4852;p58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58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4" name="Google Shape;4854;p58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5" name="Google Shape;4855;p58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6" name="Google Shape;4856;p58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58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8" name="Google Shape;4858;p58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859" name="Google Shape;4859;p58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0" name="Google Shape;4860;p58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1" name="Google Shape;4861;p58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58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3" name="Google Shape;4863;p58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864" name="Google Shape;4864;p58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5" name="Google Shape;4865;p58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6" name="Google Shape;4866;p58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867" name="Google Shape;4867;p58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8" name="Google Shape;4868;p58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9" name="Google Shape;4869;p58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0" name="Google Shape;4870;p58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871" name="Google Shape;4871;p58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2" name="Google Shape;4872;p58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3" name="Google Shape;4873;p58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4" name="Google Shape;4874;p58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875" name="Google Shape;4875;p58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6" name="Google Shape;4876;p58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7" name="Google Shape;4877;p58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878" name="Google Shape;4878;p58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9" name="Google Shape;4879;p58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0" name="Google Shape;4880;p58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58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2" name="Google Shape;4882;p58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3" name="Google Shape;4883;p58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884" name="Google Shape;4884;p58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5" name="Google Shape;4885;p58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6" name="Google Shape;4886;p58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7" name="Google Shape;4887;p58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8" name="Google Shape;4888;p58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9" name="Google Shape;4889;p58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0" name="Google Shape;4890;p58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1" name="Google Shape;4891;p58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2" name="Google Shape;4892;p58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3" name="Google Shape;4893;p58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4" name="Google Shape;4894;p58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5" name="Google Shape;4895;p58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6" name="Google Shape;4896;p58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7" name="Google Shape;4897;p58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8" name="Google Shape;4898;p58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9" name="Google Shape;4899;p58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0" name="Google Shape;4900;p58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1" name="Google Shape;4901;p58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2" name="Google Shape;4902;p58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3" name="Google Shape;4903;p58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904" name="Google Shape;4904;p58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5" name="Google Shape;4905;p58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6" name="Google Shape;4906;p58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7" name="Google Shape;4907;p58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8" name="Google Shape;4908;p58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909" name="Google Shape;4909;p58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0" name="Google Shape;4910;p58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1" name="Google Shape;4911;p58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2" name="Google Shape;4912;p58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913" name="Google Shape;4913;p58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4" name="Google Shape;4914;p58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5" name="Google Shape;4915;p58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58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7" name="Google Shape;4917;p58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8" name="Google Shape;4918;p58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919" name="Google Shape;4919;p58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0" name="Google Shape;4920;p58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1" name="Google Shape;4921;p58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2" name="Google Shape;4922;p58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923" name="Google Shape;4923;p58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4" name="Google Shape;4924;p58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5" name="Google Shape;4925;p58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6" name="Google Shape;4926;p58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927" name="Google Shape;4927;p58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8" name="Google Shape;4928;p58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58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0" name="Google Shape;4930;p58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1" name="Google Shape;4931;p58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2" name="Google Shape;4932;p58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933" name="Google Shape;4933;p58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4" name="Google Shape;4934;p58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5" name="Google Shape;4935;p58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36" name="Google Shape;4936;p58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37" name="Google Shape;4937;p58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938" name="Google Shape;4938;p58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9" name="Google Shape;4939;p58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0" name="Google Shape;4940;p58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941" name="Google Shape;4941;p58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2" name="Google Shape;4942;p58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3" name="Google Shape;4943;p58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4" name="Google Shape;4944;p58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5" name="Google Shape;4945;p58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6" name="Google Shape;4946;p58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7" name="Google Shape;4947;p58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8" name="Google Shape;4948;p58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9" name="Google Shape;4949;p58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950" name="Google Shape;4950;p58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1" name="Google Shape;4951;p58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2" name="Google Shape;4952;p58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3" name="Google Shape;4953;p58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954" name="Google Shape;4954;p58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5" name="Google Shape;4955;p58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6" name="Google Shape;4956;p58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957" name="Google Shape;4957;p58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8" name="Google Shape;4958;p58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9" name="Google Shape;4959;p58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0" name="Google Shape;4960;p58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961" name="Google Shape;4961;p58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2" name="Google Shape;4962;p58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3" name="Google Shape;4963;p58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4" name="Google Shape;4964;p58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5" name="Google Shape;4965;p58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6" name="Google Shape;4966;p58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967" name="Google Shape;4967;p58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8" name="Google Shape;4968;p58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69" name="Google Shape;4969;p58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70" name="Google Shape;4970;p58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971" name="Google Shape;4971;p58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2" name="Google Shape;4972;p58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3" name="Google Shape;4973;p58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4" name="Google Shape;4974;p58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5" name="Google Shape;4975;p58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6" name="Google Shape;4976;p58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7" name="Google Shape;4977;p58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8" name="Google Shape;4978;p58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979" name="Google Shape;4979;p58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0" name="Google Shape;4980;p58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1" name="Google Shape;4981;p58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2" name="Google Shape;4982;p58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983" name="Google Shape;4983;p58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4" name="Google Shape;4984;p58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5" name="Google Shape;4985;p58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6" name="Google Shape;4986;p58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7" name="Google Shape;4987;p58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988" name="Google Shape;4988;p58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9" name="Google Shape;4989;p58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0" name="Google Shape;4990;p58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1" name="Google Shape;4991;p58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2" name="Google Shape;4992;p58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3" name="Google Shape;4993;p58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4" name="Google Shape;4994;p58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995" name="Google Shape;4995;p58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6" name="Google Shape;4996;p58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7" name="Google Shape;4997;p58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8" name="Google Shape;4998;p58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999" name="Google Shape;4999;p58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0" name="Google Shape;5000;p58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1" name="Google Shape;5001;p58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2" name="Google Shape;5002;p58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3" name="Google Shape;5003;p58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4" name="Google Shape;5004;p58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5" name="Google Shape;5005;p58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6" name="Google Shape;5006;p58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5007" name="Google Shape;5007;p58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8" name="Google Shape;5008;p58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9" name="Google Shape;5009;p58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0" name="Google Shape;5010;p58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1" name="Google Shape;5011;p58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12" name="Google Shape;5012;p58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13" name="Google Shape;5013;p58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5014" name="Google Shape;5014;p58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5" name="Google Shape;5015;p58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6" name="Google Shape;5016;p58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7" name="Google Shape;5017;p58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5018" name="Google Shape;5018;p58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9" name="Google Shape;5019;p58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20" name="Google Shape;5020;p58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21" name="Google Shape;5021;p58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5022" name="Google Shape;5022;p58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3" name="Google Shape;5023;p58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4" name="Google Shape;5024;p58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5025" name="Google Shape;5025;p58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6" name="Google Shape;5026;p58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27" name="Google Shape;5027;p58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28" name="Google Shape;5028;p58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29" name="Google Shape;5029;p58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5030" name="Google Shape;5030;p58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1" name="Google Shape;5031;p58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2" name="Google Shape;5032;p58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3" name="Google Shape;5033;p58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4" name="Google Shape;5034;p58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5" name="Google Shape;5035;p58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5036" name="Google Shape;5036;p58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7" name="Google Shape;5037;p58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8" name="Google Shape;5038;p58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9" name="Google Shape;5039;p58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58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1" name="Google Shape;5041;p58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2" name="Google Shape;5042;p58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5043" name="Google Shape;5043;p58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4" name="Google Shape;5044;p58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5" name="Google Shape;5045;p58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6" name="Google Shape;5046;p58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7" name="Google Shape;5047;p58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8" name="Google Shape;5048;p58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5049" name="Google Shape;5049;p58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0" name="Google Shape;5050;p58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1" name="Google Shape;5051;p58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2" name="Google Shape;5052;p58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3" name="Google Shape;5053;p58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5054" name="Google Shape;5054;p58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5" name="Google Shape;5055;p58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6" name="Google Shape;5056;p58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5057" name="Google Shape;5057;p58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8" name="Google Shape;5058;p58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9" name="Google Shape;5059;p58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5060" name="Google Shape;5060;p58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1" name="Google Shape;5061;p58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2" name="Google Shape;5062;p58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5063" name="Google Shape;5063;p58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4" name="Google Shape;5064;p58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5" name="Google Shape;5065;p58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5066" name="Google Shape;5066;p58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7" name="Google Shape;5067;p58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8" name="Google Shape;5068;p58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9" name="Google Shape;5069;p58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0" name="Google Shape;5070;p58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1" name="Google Shape;5071;p58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2" name="Google Shape;5072;p58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5073" name="Google Shape;5073;p58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4" name="Google Shape;5074;p58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5" name="Google Shape;5075;p58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6" name="Google Shape;5076;p58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5077" name="Google Shape;5077;p58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8" name="Google Shape;5078;p58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9" name="Google Shape;5079;p58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0" name="Google Shape;5080;p58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1" name="Google Shape;5081;p58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5082" name="Google Shape;5082;p58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3" name="Google Shape;5083;p58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4" name="Google Shape;5084;p58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5" name="Google Shape;5085;p58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5086" name="Google Shape;5086;p58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7" name="Google Shape;5087;p58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8" name="Google Shape;5088;p58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9" name="Google Shape;5089;p58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0" name="Google Shape;5090;p58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1" name="Google Shape;5091;p58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2" name="Google Shape;5092;p58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3" name="Google Shape;5093;p58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4" name="Google Shape;5094;p58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5095" name="Google Shape;5095;p58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6" name="Google Shape;5096;p58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7" name="Google Shape;5097;p58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8" name="Google Shape;5098;p58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9" name="Google Shape;5099;p58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0" name="Google Shape;5100;p58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5101" name="Google Shape;5101;p58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2" name="Google Shape;5102;p58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3" name="Google Shape;5103;p58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4" name="Google Shape;5104;p58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5" name="Google Shape;5105;p58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6" name="Google Shape;5106;p58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7" name="Google Shape;5107;p58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5108" name="Google Shape;5108;p58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9" name="Google Shape;5109;p58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0" name="Google Shape;5110;p58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1" name="Google Shape;5111;p58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2" name="Google Shape;5112;p58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3" name="Google Shape;5113;p58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4" name="Google Shape;5114;p58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5" name="Google Shape;5115;p58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6" name="Google Shape;5116;p58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7" name="Google Shape;5117;p58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8" name="Google Shape;5118;p58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9" name="Google Shape;5119;p58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0" name="Google Shape;5120;p58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5121" name="Google Shape;5121;p58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2" name="Google Shape;5122;p58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3" name="Google Shape;5123;p58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4" name="Google Shape;5124;p58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5" name="Google Shape;5125;p58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6" name="Google Shape;5126;p58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7" name="Google Shape;5127;p58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8" name="Google Shape;5128;p58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5129" name="Google Shape;5129;p58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0" name="Google Shape;5130;p58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1" name="Google Shape;5131;p58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2" name="Google Shape;5132;p58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3" name="Google Shape;5133;p58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4" name="Google Shape;5134;p58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5135" name="Google Shape;5135;p58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6" name="Google Shape;5136;p58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37" name="Google Shape;5137;p58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38" name="Google Shape;5138;p58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5139" name="Google Shape;5139;p58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0" name="Google Shape;5140;p58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1" name="Google Shape;5141;p58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5142" name="Google Shape;5142;p58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3" name="Google Shape;5143;p58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4" name="Google Shape;5144;p58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5" name="Google Shape;5145;p58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5146" name="Google Shape;5146;p58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7" name="Google Shape;5147;p58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8" name="Google Shape;5148;p58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9" name="Google Shape;5149;p58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5150" name="Google Shape;5150;p58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1" name="Google Shape;5151;p58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52" name="Google Shape;5152;p58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5153" name="Google Shape;5153;p58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4" name="Google Shape;5154;p58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55" name="Google Shape;5155;p58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5156" name="Google Shape;5156;p58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7" name="Google Shape;5157;p58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8" name="Google Shape;5158;p58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59" name="Google Shape;5159;p58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5160" name="Google Shape;5160;p58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1" name="Google Shape;5161;p58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2" name="Google Shape;5162;p58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3" name="Google Shape;5163;p58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5164" name="Google Shape;5164;p58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5" name="Google Shape;5165;p58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6" name="Google Shape;5166;p58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7" name="Google Shape;5167;p58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8" name="Google Shape;5168;p58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5169" name="Google Shape;5169;p58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0" name="Google Shape;5170;p58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1" name="Google Shape;5171;p58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2" name="Google Shape;5172;p58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3" name="Google Shape;5173;p58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5174" name="Google Shape;5174;p58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5" name="Google Shape;5175;p58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6" name="Google Shape;5176;p58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7" name="Google Shape;5177;p58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8" name="Google Shape;5178;p58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5179" name="Google Shape;5179;p58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0" name="Google Shape;5180;p58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1" name="Google Shape;5181;p58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2" name="Google Shape;5182;p58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183" name="Google Shape;5183;p58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4" name="Google Shape;5184;p58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5" name="Google Shape;5185;p58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186" name="Google Shape;5186;p58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7" name="Google Shape;5187;p58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8" name="Google Shape;5188;p58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189" name="Google Shape;5189;p58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0" name="Google Shape;5190;p58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1" name="Google Shape;5191;p58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2" name="Google Shape;5192;p58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3" name="Google Shape;5193;p58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194" name="Google Shape;5194;p58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5" name="Google Shape;5195;p58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6" name="Google Shape;5196;p58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7" name="Google Shape;5197;p58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8" name="Google Shape;5198;p58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9" name="Google Shape;5199;p58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200" name="Google Shape;5200;p58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1" name="Google Shape;5201;p58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2" name="Google Shape;5202;p58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3" name="Google Shape;5203;p58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4" name="Google Shape;5204;p58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5" name="Google Shape;5205;p58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6" name="Google Shape;5206;p58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07" name="Google Shape;5207;p58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08" name="Google Shape;5208;p58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209" name="Google Shape;5209;p58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0" name="Google Shape;5210;p58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1" name="Google Shape;5211;p58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2" name="Google Shape;5212;p58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3" name="Google Shape;5213;p58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214" name="Google Shape;5214;p58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5" name="Google Shape;5215;p58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6" name="Google Shape;5216;p58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7" name="Google Shape;5217;p58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8" name="Google Shape;5218;p58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9" name="Google Shape;5219;p58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0" name="Google Shape;5220;p58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1" name="Google Shape;5221;p58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2" name="Google Shape;5222;p58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3" name="Google Shape;5223;p58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4" name="Google Shape;5224;p58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5225" name="Google Shape;5225;p58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6" name="Google Shape;5226;p58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7" name="Google Shape;5227;p58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8" name="Google Shape;5228;p58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5229" name="Google Shape;5229;p58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0" name="Google Shape;5230;p58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1" name="Google Shape;5231;p58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2" name="Google Shape;5232;p58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33" name="Google Shape;5233;p58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34" name="Google Shape;5234;p58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35" name="Google Shape;5235;p58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5236" name="Google Shape;5236;p58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7" name="Google Shape;5237;p58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8" name="Google Shape;5238;p58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39" name="Google Shape;5239;p58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5240" name="Google Shape;5240;p58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1" name="Google Shape;5241;p58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2" name="Google Shape;5242;p58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3" name="Google Shape;5243;p58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244" name="Google Shape;5244;p58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5" name="Google Shape;5245;p58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6" name="Google Shape;5246;p58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7" name="Google Shape;5247;p58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8" name="Google Shape;5248;p58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249" name="Google Shape;5249;p58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0" name="Google Shape;5250;p58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1" name="Google Shape;5251;p58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52" name="Google Shape;5252;p58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253" name="Google Shape;5253;p58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4" name="Google Shape;5254;p58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55" name="Google Shape;5255;p58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56" name="Google Shape;5256;p58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257" name="Google Shape;5257;p58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8" name="Google Shape;5258;p58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59" name="Google Shape;5259;p58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260" name="Google Shape;5260;p58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1" name="Google Shape;5261;p58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2" name="Google Shape;5262;p58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3" name="Google Shape;5263;p58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64" name="Google Shape;5264;p58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65" name="Google Shape;5265;p58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66" name="Google Shape;5266;p58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5267" name="Google Shape;5267;p58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8" name="Google Shape;5268;p58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9" name="Google Shape;5269;p58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0" name="Google Shape;5270;p58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5271" name="Google Shape;5271;p58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2" name="Google Shape;5272;p58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3" name="Google Shape;5273;p58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4" name="Google Shape;5274;p58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5275" name="Google Shape;5275;p58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6" name="Google Shape;5276;p58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7" name="Google Shape;5277;p58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78" name="Google Shape;5278;p58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79" name="Google Shape;5279;p58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80" name="Google Shape;5280;p58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5281" name="Google Shape;5281;p58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2" name="Google Shape;5282;p58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3" name="Google Shape;5283;p58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5284" name="Google Shape;5284;p58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5" name="Google Shape;5285;p58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6" name="Google Shape;5286;p58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87" name="Google Shape;5287;p58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88" name="Google Shape;5288;p58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289" name="Google Shape;5289;p58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0" name="Google Shape;5290;p58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1" name="Google Shape;5291;p58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2" name="Google Shape;5292;p58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3" name="Google Shape;5293;p58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294" name="Google Shape;5294;p58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5" name="Google Shape;5295;p58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6" name="Google Shape;5296;p58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7" name="Google Shape;5297;p58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8" name="Google Shape;5298;p58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9" name="Google Shape;5299;p58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0" name="Google Shape;5300;p58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5301" name="Google Shape;5301;p58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2" name="Google Shape;5302;p58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3" name="Google Shape;5303;p58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5304" name="Google Shape;5304;p58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5" name="Google Shape;5305;p58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6" name="Google Shape;5306;p58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7" name="Google Shape;5307;p58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08" name="Google Shape;5308;p58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09" name="Google Shape;5309;p58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10" name="Google Shape;5310;p58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5311" name="Google Shape;5311;p58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2" name="Google Shape;5312;p58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3" name="Google Shape;5313;p58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4" name="Google Shape;5314;p58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5" name="Google Shape;5315;p58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6" name="Google Shape;5316;p58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7" name="Google Shape;5317;p58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8" name="Google Shape;5318;p58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19" name="Google Shape;5319;p58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20" name="Google Shape;5320;p58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321" name="Google Shape;5321;p58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2" name="Google Shape;5322;p58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3" name="Google Shape;5323;p58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24" name="Google Shape;5324;p58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325" name="Google Shape;5325;p58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6" name="Google Shape;5326;p58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7" name="Google Shape;5327;p58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28" name="Google Shape;5328;p58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329" name="Google Shape;5329;p58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0" name="Google Shape;5330;p58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1" name="Google Shape;5331;p58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32" name="Google Shape;5332;p58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333" name="Google Shape;5333;p58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4" name="Google Shape;5334;p58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5" name="Google Shape;5335;p58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6" name="Google Shape;5336;p58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37" name="Google Shape;5337;p58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338" name="Google Shape;5338;p58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9" name="Google Shape;5339;p58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0" name="Google Shape;5340;p58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1" name="Google Shape;5341;p58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42" name="Google Shape;5342;p58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343" name="Google Shape;5343;p58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4" name="Google Shape;5344;p58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45" name="Google Shape;5345;p58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46" name="Google Shape;5346;p58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47" name="Google Shape;5347;p58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48" name="Google Shape;5348;p58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349" name="Google Shape;5349;p58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0" name="Google Shape;5350;p58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51" name="Google Shape;5351;p58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352" name="Google Shape;5352;p58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3" name="Google Shape;5353;p58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4" name="Google Shape;5354;p58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5" name="Google Shape;5355;p58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6" name="Google Shape;5356;p58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57" name="Google Shape;5357;p58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58" name="Google Shape;5358;p58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359" name="Google Shape;5359;p58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0" name="Google Shape;5360;p58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1" name="Google Shape;5361;p58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62" name="Google Shape;5362;p58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63" name="Google Shape;5363;p58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64" name="Google Shape;5364;p58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365" name="Google Shape;5365;p58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6" name="Google Shape;5366;p58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67" name="Google Shape;5367;p58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368" name="Google Shape;5368;p58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9" name="Google Shape;5369;p58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70" name="Google Shape;5370;p58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371" name="Google Shape;5371;p58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2" name="Google Shape;5372;p58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73" name="Google Shape;5373;p58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74" name="Google Shape;5374;p58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375" name="Google Shape;5375;p58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6" name="Google Shape;5376;p58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7" name="Google Shape;5377;p58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8" name="Google Shape;5378;p58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9" name="Google Shape;5379;p58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0" name="Google Shape;5380;p58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381" name="Google Shape;5381;p58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2" name="Google Shape;5382;p58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3" name="Google Shape;5383;p58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4" name="Google Shape;5384;p58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385" name="Google Shape;5385;p58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6" name="Google Shape;5386;p58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87" name="Google Shape;5387;p58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88" name="Google Shape;5388;p58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389" name="Google Shape;5389;p58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0" name="Google Shape;5390;p58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1" name="Google Shape;5391;p58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392" name="Google Shape;5392;p58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3" name="Google Shape;5393;p58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4" name="Google Shape;5394;p58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5" name="Google Shape;5395;p58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96" name="Google Shape;5396;p58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97" name="Google Shape;5397;p58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98" name="Google Shape;5398;p58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399" name="Google Shape;5399;p58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0" name="Google Shape;5400;p58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1" name="Google Shape;5401;p58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2" name="Google Shape;5402;p58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3" name="Google Shape;5403;p58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404" name="Google Shape;5404;p58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5" name="Google Shape;5405;p58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6" name="Google Shape;5406;p58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7" name="Google Shape;5407;p58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8" name="Google Shape;5408;p58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409" name="Google Shape;5409;p58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0" name="Google Shape;5410;p58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1" name="Google Shape;5411;p58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2" name="Google Shape;5412;p58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13" name="Google Shape;5413;p58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414" name="Google Shape;5414;p58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5" name="Google Shape;5415;p58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6" name="Google Shape;5416;p58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7" name="Google Shape;5417;p58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18" name="Google Shape;5418;p58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419" name="Google Shape;5419;p58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0" name="Google Shape;5420;p58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1" name="Google Shape;5421;p58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22" name="Google Shape;5422;p58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423" name="Google Shape;5423;p58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4" name="Google Shape;5424;p58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5" name="Google Shape;5425;p58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6" name="Google Shape;5426;p58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27" name="Google Shape;5427;p58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428" name="Google Shape;5428;p58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9" name="Google Shape;5429;p58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30" name="Google Shape;5430;p58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31" name="Google Shape;5431;p58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432" name="Google Shape;5432;p58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3" name="Google Shape;5433;p58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34" name="Google Shape;5434;p58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435" name="Google Shape;5435;p58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6" name="Google Shape;5436;p58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37" name="Google Shape;5437;p58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38" name="Google Shape;5438;p58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439" name="Google Shape;5439;p58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0" name="Google Shape;5440;p58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1" name="Google Shape;5441;p58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42" name="Google Shape;5442;p58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443" name="Google Shape;5443;p58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4" name="Google Shape;5444;p58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45" name="Google Shape;5445;p58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446" name="Google Shape;5446;p58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7" name="Google Shape;5447;p58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8" name="Google Shape;5448;p58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49" name="Google Shape;5449;p58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450" name="Google Shape;5450;p58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1" name="Google Shape;5451;p58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2" name="Google Shape;5452;p58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53" name="Google Shape;5453;p58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454" name="Google Shape;5454;p58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5" name="Google Shape;5455;p58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56" name="Google Shape;5456;p58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457" name="Google Shape;5457;p58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8" name="Google Shape;5458;p58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59" name="Google Shape;5459;p58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460" name="Google Shape;5460;p58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1" name="Google Shape;5461;p58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2" name="Google Shape;5462;p58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63" name="Google Shape;5463;p58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464" name="Google Shape;5464;p58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5" name="Google Shape;5465;p58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6" name="Google Shape;5466;p58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67" name="Google Shape;5467;p58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68" name="Google Shape;5468;p58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469" name="Google Shape;5469;p58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0" name="Google Shape;5470;p58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71" name="Google Shape;5471;p58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472" name="Google Shape;5472;p58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3" name="Google Shape;5473;p58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477" name="Shape 5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8" name="Google Shape;5478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n-US"/>
              <a:t>I</a:t>
            </a: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479" name="Google Shape;5479;p59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480" name="Google Shape;5480;p59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9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2" name="Google Shape;5482;p59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483" name="Google Shape;5483;p59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9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5" name="Google Shape;5485;p59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486" name="Google Shape;5486;p59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9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8" name="Google Shape;5488;p59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489" name="Google Shape;5489;p59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9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1" name="Google Shape;5491;p59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2" name="Google Shape;5492;p59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493" name="Google Shape;5493;p59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9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5" name="Google Shape;5495;p59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496" name="Google Shape;5496;p59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9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9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9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0" name="Google Shape;5500;p59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501" name="Google Shape;5501;p59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9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9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4" name="Google Shape;5504;p59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505" name="Google Shape;5505;p59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9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9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9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9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0" name="Google Shape;5510;p59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511" name="Google Shape;5511;p59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9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9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59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515" name="Google Shape;5515;p59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9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7" name="Google Shape;5517;p59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518" name="Google Shape;5518;p59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9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20" name="Google Shape;5520;p59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21" name="Google Shape;5521;p59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522" name="Google Shape;5522;p59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9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4" name="Google Shape;5524;p59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525" name="Google Shape;5525;p59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9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9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8" name="Google Shape;5528;p59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529" name="Google Shape;5529;p59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9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1" name="Google Shape;5531;p59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2" name="Google Shape;5532;p59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533" name="Google Shape;5533;p59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9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9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9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9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9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9" name="Google Shape;5539;p59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540" name="Google Shape;5540;p59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9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2" name="Google Shape;5542;p59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543" name="Google Shape;5543;p59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9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9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9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9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9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9" name="Google Shape;5549;p59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550" name="Google Shape;5550;p59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9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9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3" name="Google Shape;5553;p59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554" name="Google Shape;5554;p59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9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56" name="Google Shape;5556;p59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57" name="Google Shape;5557;p59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558" name="Google Shape;5558;p59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9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0" name="Google Shape;5560;p59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561" name="Google Shape;5561;p59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9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3" name="Google Shape;5563;p59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564" name="Google Shape;5564;p59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9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6" name="Google Shape;5566;p59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567" name="Google Shape;5567;p59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9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9" name="Google Shape;5569;p59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570" name="Google Shape;5570;p59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9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9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3" name="Google Shape;5573;p59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574" name="Google Shape;5574;p59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9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6" name="Google Shape;5576;p59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577" name="Google Shape;5577;p59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9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9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9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9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9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9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4" name="Google Shape;5584;p59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5" name="Google Shape;5585;p59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6" name="Google Shape;5586;p59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587" name="Google Shape;5587;p59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9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9" name="Google Shape;5589;p59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590" name="Google Shape;5590;p59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9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2" name="Google Shape;5592;p59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593" name="Google Shape;5593;p59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9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9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9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9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8" name="Google Shape;5598;p59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599" name="Google Shape;5599;p59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9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9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9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3" name="Google Shape;5603;p59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604" name="Google Shape;5604;p59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9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9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9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8" name="Google Shape;5608;p59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609" name="Google Shape;5609;p59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10" name="Google Shape;5610;p59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611" name="Google Shape;5611;p59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" name="Google Shape;5612;p59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" name="Google Shape;5613;p59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" name="Google Shape;5614;p59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" name="Google Shape;5615;p59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" name="Google Shape;5616;p59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" name="Google Shape;5617;p59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618" name="Google Shape;5618;p59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619" name="Google Shape;5619;p59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9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1" name="Google Shape;5621;p59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622" name="Google Shape;5622;p59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9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9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9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9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9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9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9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9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9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2" name="Google Shape;5632;p59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633" name="Google Shape;5633;p59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9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5" name="Google Shape;5635;p59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636" name="Google Shape;5636;p59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9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8" name="Google Shape;5638;p59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639" name="Google Shape;5639;p59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9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59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642" name="Google Shape;5642;p59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9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9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9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6" name="Google Shape;5646;p59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647" name="Google Shape;5647;p59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9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59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650" name="Google Shape;5650;p59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9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9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3" name="Google Shape;5653;p59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654" name="Google Shape;5654;p59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9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9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9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58" name="Google Shape;5658;p59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59" name="Google Shape;5659;p59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660" name="Google Shape;5660;p59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9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9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9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4" name="Google Shape;5664;p59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665" name="Google Shape;5665;p59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9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67" name="Google Shape;5667;p59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68" name="Google Shape;5668;p59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669" name="Google Shape;5669;p59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9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1" name="Google Shape;5671;p59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672" name="Google Shape;5672;p59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9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9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5" name="Google Shape;5675;p59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76" name="Google Shape;5676;p59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677" name="Google Shape;5677;p59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9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9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59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681" name="Google Shape;5681;p59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9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9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9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9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9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9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9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9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0" name="Google Shape;5690;p59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691" name="Google Shape;5691;p59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9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9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4" name="Google Shape;5694;p59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695" name="Google Shape;5695;p59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9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9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8" name="Google Shape;5698;p59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699" name="Google Shape;5699;p59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9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1" name="Google Shape;5701;p59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702" name="Google Shape;5702;p59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9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9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9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9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9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9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9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9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1" name="Google Shape;5711;p59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712" name="Google Shape;5712;p59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9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9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9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6" name="Google Shape;5716;p59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7" name="Google Shape;5717;p59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8" name="Google Shape;5718;p59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9" name="Google Shape;5719;p59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720" name="Google Shape;5720;p59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9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9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9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9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9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9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9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9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9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9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9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9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9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4" name="Google Shape;5734;p59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735" name="Google Shape;5735;p59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9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7" name="Google Shape;5737;p59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738" name="Google Shape;5738;p59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9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9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1" name="Google Shape;5741;p59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742" name="Google Shape;5742;p59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9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9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5" name="Google Shape;5745;p59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746" name="Google Shape;5746;p59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9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9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9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9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1" name="Google Shape;5751;p59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752" name="Google Shape;5752;p59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9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9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9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6" name="Google Shape;5756;p59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757" name="Google Shape;5757;p59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9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9" name="Google Shape;5759;p59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0" name="Google Shape;5760;p59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761" name="Google Shape;5761;p59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9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9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4" name="Google Shape;5764;p59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5" name="Google Shape;5765;p59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766" name="Google Shape;5766;p59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9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8" name="Google Shape;5768;p59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769" name="Google Shape;5769;p59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9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9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9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9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4" name="Google Shape;5774;p59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775" name="Google Shape;5775;p59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9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9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9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9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0" name="Google Shape;5780;p59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1" name="Google Shape;5781;p59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782" name="Google Shape;5782;p59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9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9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5" name="Google Shape;5785;p59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786" name="Google Shape;5786;p59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9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9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9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9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9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2" name="Google Shape;5792;p59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793" name="Google Shape;5793;p59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9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9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6" name="Google Shape;5796;p59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797" name="Google Shape;5797;p59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9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9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0" name="Google Shape;5800;p59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801" name="Google Shape;5801;p59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9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9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9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5" name="Google Shape;5805;p59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806" name="Google Shape;5806;p59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9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8" name="Google Shape;5808;p59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809" name="Google Shape;5809;p59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9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59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812" name="Google Shape;5812;p59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9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9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9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6" name="Google Shape;5816;p59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817" name="Google Shape;5817;p59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9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9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9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1" name="Google Shape;5821;p59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822" name="Google Shape;5822;p59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9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9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9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9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9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9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9" name="Google Shape;5829;p59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830" name="Google Shape;5830;p59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9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2" name="Google Shape;5832;p59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3" name="Google Shape;5833;p59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834" name="Google Shape;5834;p59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9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9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9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8" name="Google Shape;5838;p59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9" name="Google Shape;5839;p59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840" name="Google Shape;5840;p59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9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9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3" name="Google Shape;5843;p59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844" name="Google Shape;5844;p59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9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9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9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9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9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9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1" name="Google Shape;5851;p59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852" name="Google Shape;5852;p59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9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4" name="Google Shape;5854;p59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5" name="Google Shape;5855;p59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6" name="Google Shape;5856;p59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7" name="Google Shape;5857;p59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858" name="Google Shape;5858;p59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9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9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9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2" name="Google Shape;5862;p59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863" name="Google Shape;5863;p59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9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9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9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9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9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9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73" name="Shape 5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4" name="Google Shape;5874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875" name="Google Shape;5875;p60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876" name="Google Shape;5876;p60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0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0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0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0" name="Google Shape;5880;p60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881" name="Google Shape;5881;p60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0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0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0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5" name="Google Shape;5885;p60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886" name="Google Shape;5886;p60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0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0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0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0" name="Google Shape;5890;p60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891" name="Google Shape;5891;p60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0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3" name="Google Shape;5893;p60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894" name="Google Shape;5894;p60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0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0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0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8" name="Google Shape;5898;p60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899" name="Google Shape;5899;p60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0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0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0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3" name="Google Shape;5903;p60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904" name="Google Shape;5904;p60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0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6" name="Google Shape;5906;p60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907" name="Google Shape;5907;p60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0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0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0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1" name="Google Shape;5911;p60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912" name="Google Shape;5912;p60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0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0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0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6" name="Google Shape;5916;p60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917" name="Google Shape;5917;p60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0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0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0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1" name="Google Shape;5921;p60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922" name="Google Shape;5922;p60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0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0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0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6" name="Google Shape;5926;p60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927" name="Google Shape;5927;p60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0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0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0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0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2" name="Google Shape;5932;p60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933" name="Google Shape;5933;p60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0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5" name="Google Shape;5935;p60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936" name="Google Shape;5936;p60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0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0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0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0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0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2" name="Google Shape;5942;p60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943" name="Google Shape;5943;p60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0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0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0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7" name="Google Shape;5947;p60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948" name="Google Shape;5948;p60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0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0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0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2" name="Google Shape;5952;p60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953" name="Google Shape;5953;p60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0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0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0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7" name="Google Shape;5957;p60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958" name="Google Shape;5958;p60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0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0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0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2" name="Google Shape;5962;p60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963" name="Google Shape;5963;p60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0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0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0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0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60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969" name="Google Shape;5969;p60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0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0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0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0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4" name="Google Shape;5974;p60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975" name="Google Shape;5975;p60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0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0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0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9" name="Google Shape;5979;p60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980" name="Google Shape;5980;p60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0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2" name="Google Shape;5982;p60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983" name="Google Shape;5983;p60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0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0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0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0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60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989" name="Google Shape;5989;p60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0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0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0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3" name="Google Shape;5993;p60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994" name="Google Shape;5994;p60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0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0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0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8" name="Google Shape;5998;p60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999" name="Google Shape;5999;p60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0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0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60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6003" name="Google Shape;6003;p60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0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5" name="Google Shape;6005;p60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6006" name="Google Shape;6006;p60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0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0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0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0" name="Google Shape;6010;p60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6011" name="Google Shape;6011;p60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0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0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0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5" name="Google Shape;6015;p60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6016" name="Google Shape;6016;p60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0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8" name="Google Shape;6018;p60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6019" name="Google Shape;6019;p60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0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0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2" name="Google Shape;6022;p60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6023" name="Google Shape;6023;p60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0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0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6" name="Google Shape;6026;p60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6027" name="Google Shape;6027;p60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0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0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0" name="Google Shape;6030;p60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6031" name="Google Shape;6031;p60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0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0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0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5" name="Google Shape;6035;p60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6036" name="Google Shape;6036;p60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0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0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0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0" name="Google Shape;6040;p60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6041" name="Google Shape;6041;p60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0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3" name="Google Shape;6043;p60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6044" name="Google Shape;6044;p60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0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0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7" name="Google Shape;6047;p60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6048" name="Google Shape;6048;p60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0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0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0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2" name="Google Shape;6052;p60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053" name="Google Shape;6053;p60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0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0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0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7" name="Google Shape;6057;p60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058" name="Google Shape;6058;p60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0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0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1" name="Google Shape;6061;p60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062" name="Google Shape;6062;p60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0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0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0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6" name="Google Shape;6066;p60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067" name="Google Shape;6067;p60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0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0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0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1" name="Google Shape;6071;p60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072" name="Google Shape;6072;p60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0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0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0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0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7" name="Google Shape;6077;p60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078" name="Google Shape;6078;p60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0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0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0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0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60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084" name="Google Shape;6084;p60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0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6" name="Google Shape;6086;p60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087" name="Google Shape;6087;p60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0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0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0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1" name="Google Shape;6091;p60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092" name="Google Shape;6092;p60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0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0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0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6" name="Google Shape;6096;p60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097" name="Google Shape;6097;p60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0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0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0" name="Google Shape;6100;p60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101" name="Google Shape;6101;p60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0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0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0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0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0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0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60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109" name="Google Shape;6109;p60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0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0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0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0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4" name="Google Shape;6114;p60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115" name="Google Shape;6115;p60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0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0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0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9" name="Google Shape;6119;p60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120" name="Google Shape;6120;p60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0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0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0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4" name="Google Shape;6124;p60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125" name="Google Shape;6125;p60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0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0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0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0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0" name="Google Shape;6130;p60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131" name="Google Shape;6131;p60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0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0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0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0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6" name="Google Shape;6136;p60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137" name="Google Shape;6137;p60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0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0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0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0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0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0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0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5" name="Google Shape;6145;p60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146" name="Google Shape;6146;p60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0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0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0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0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0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2" name="Google Shape;6152;p60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153" name="Google Shape;6153;p60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0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0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0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7" name="Google Shape;6157;p60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158" name="Google Shape;6158;p60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0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0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0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0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0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0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0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0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0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0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9" name="Google Shape;6169;p60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170" name="Google Shape;6170;p60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0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0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0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0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0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60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177" name="Google Shape;6177;p60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0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0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0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60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182" name="Google Shape;6182;p60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0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0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0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6" name="Google Shape;6186;p60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187" name="Google Shape;6187;p60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0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0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0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1" name="Google Shape;6191;p60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192" name="Google Shape;6192;p60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0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0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0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60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197" name="Google Shape;6197;p60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0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0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0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0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0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3" name="Google Shape;6203;p60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204" name="Google Shape;6204;p60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0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0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7" name="Google Shape;6207;p60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208" name="Google Shape;6208;p60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0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0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1" name="Google Shape;6211;p60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212" name="Google Shape;6212;p60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0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0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0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0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0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0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0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0" name="Google Shape;6220;p60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221" name="Google Shape;6221;p60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0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0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0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0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0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0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8" name="Google Shape;6228;p60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229" name="Google Shape;6229;p60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0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0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0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60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234" name="Google Shape;6234;p60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0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0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0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0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9" name="Google Shape;6239;p60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240" name="Google Shape;6240;p60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0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0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0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0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0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0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0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8" name="Google Shape;6248;p60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249" name="Google Shape;6249;p60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0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1" name="Google Shape;6251;p60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252" name="Google Shape;6252;p60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0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0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0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0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7" name="Google Shape;6257;p60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258" name="Google Shape;6258;p60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0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0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1" name="Google Shape;6261;p60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262" name="Google Shape;6262;p60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0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0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0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0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0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0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0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0" name="Google Shape;6270;p60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271" name="Google Shape;6271;p60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0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0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0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0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6" name="Google Shape;6276;p60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277" name="Google Shape;6277;p60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0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0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0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0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0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0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4" name="Google Shape;6284;p60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285" name="Google Shape;6285;p60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0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0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0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0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0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0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0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0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4" name="Google Shape;6294;p60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295" name="Google Shape;6295;p60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0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0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0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0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0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0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60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303" name="Google Shape;6303;p60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0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0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0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7" name="Google Shape;6307;p60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308" name="Google Shape;6308;p60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0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0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0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0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0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0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5" name="Google Shape;6315;p60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316" name="Google Shape;6316;p60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0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0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0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0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0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0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3" name="Google Shape;6323;p60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324" name="Google Shape;6324;p60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0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0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0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0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0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0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1" name="Google Shape;6331;p60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2" name="Google Shape;6332;p60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3" name="Google Shape;6333;p60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334" name="Google Shape;6334;p60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0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0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0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0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0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0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60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342" name="Google Shape;6342;p60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0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0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0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0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0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0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0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0" name="Google Shape;6350;p60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351" name="Google Shape;6351;p60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0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0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0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0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0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60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358" name="Google Shape;6358;p60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0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0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0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0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3" name="Google Shape;6363;p60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364" name="Google Shape;6364;p60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0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0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0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0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0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0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1" name="Google Shape;6371;p60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372" name="Google Shape;6372;p60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0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0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0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0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0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60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379" name="Google Shape;6379;p60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0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0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2" name="Google Shape;6382;p60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383" name="Google Shape;6383;p60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0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0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0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0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0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0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0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1" name="Google Shape;6391;p60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392" name="Google Shape;6392;p60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0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0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0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0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0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0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0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0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0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0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60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404" name="Google Shape;6404;p60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0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0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0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0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0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0" name="Google Shape;6410;p60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411" name="Google Shape;6411;p60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0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0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0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0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6" name="Google Shape;6416;p60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417" name="Google Shape;6417;p60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0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0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0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0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0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0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0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5" name="Google Shape;6425;p60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426" name="Google Shape;6426;p60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0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0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0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0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0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0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3" name="Google Shape;6433;p60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434" name="Google Shape;6434;p60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0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0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0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0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0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0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0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2" name="Google Shape;6442;p60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443" name="Google Shape;6443;p60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0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0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0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0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0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0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0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0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60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453" name="Google Shape;6453;p60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0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0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0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0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58" name="Google Shape;6458;p60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59" name="Google Shape;6459;p60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60" name="Google Shape;6460;p60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0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2" name="Google Shape;6462;p60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66" name="Shape 6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7" name="Google Shape;6467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468" name="Google Shape;6468;p61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469" name="Google Shape;6469;p61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1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1" name="Google Shape;6471;p61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472" name="Google Shape;6472;p61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1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4" name="Google Shape;6474;p61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475" name="Google Shape;6475;p61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1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1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1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1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1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1" name="Google Shape;6481;p61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482" name="Google Shape;6482;p61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1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4" name="Google Shape;6484;p61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485" name="Google Shape;6485;p61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1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1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1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1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1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1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1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3" name="Google Shape;6493;p61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494" name="Google Shape;6494;p61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1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6" name="Google Shape;6496;p61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497" name="Google Shape;6497;p61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1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9" name="Google Shape;6499;p61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500" name="Google Shape;6500;p61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1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2" name="Google Shape;6502;p61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503" name="Google Shape;6503;p61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1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5" name="Google Shape;6505;p61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6" name="Google Shape;6506;p61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507" name="Google Shape;6507;p61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1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9" name="Google Shape;6509;p61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510" name="Google Shape;6510;p61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1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61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513" name="Google Shape;6513;p61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1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5" name="Google Shape;6515;p61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516" name="Google Shape;6516;p61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1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1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1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1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1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2" name="Google Shape;6522;p61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523" name="Google Shape;6523;p61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1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1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6" name="Google Shape;6526;p61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527" name="Google Shape;6527;p61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1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1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1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1" name="Google Shape;6531;p61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532" name="Google Shape;6532;p61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1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1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1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6" name="Google Shape;6536;p61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7" name="Google Shape;6537;p61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538" name="Google Shape;6538;p61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1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1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1" name="Google Shape;6541;p61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2" name="Google Shape;6542;p61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543" name="Google Shape;6543;p61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1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1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1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1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1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1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0" name="Google Shape;6550;p61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1" name="Google Shape;6551;p61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2" name="Google Shape;6552;p61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553" name="Google Shape;6553;p61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1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1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6" name="Google Shape;6556;p61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557" name="Google Shape;6557;p61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1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1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1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1" name="Google Shape;6561;p61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562" name="Google Shape;6562;p61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1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1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5" name="Google Shape;6565;p61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566" name="Google Shape;6566;p61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1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1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9" name="Google Shape;6569;p61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570" name="Google Shape;6570;p61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1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1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1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1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1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1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7" name="Google Shape;6577;p61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8" name="Google Shape;6578;p61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9" name="Google Shape;6579;p61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0" name="Google Shape;6580;p61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1" name="Google Shape;6581;p61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2" name="Google Shape;6582;p61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583" name="Google Shape;6583;p61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1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1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6" name="Google Shape;6586;p61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587" name="Google Shape;6587;p61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1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1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1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1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2" name="Google Shape;6592;p61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593" name="Google Shape;6593;p61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1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5" name="Google Shape;6595;p61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596" name="Google Shape;6596;p61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1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1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1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1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1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2" name="Google Shape;6602;p61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3" name="Google Shape;6603;p61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604" name="Google Shape;6604;p61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1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1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1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1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1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1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1" name="Google Shape;6611;p61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612" name="Google Shape;6612;p61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1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1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1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6" name="Google Shape;6616;p61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617" name="Google Shape;6617;p61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1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1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1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1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1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1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4" name="Google Shape;6624;p61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5" name="Google Shape;6625;p61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626" name="Google Shape;6626;p61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1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1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1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0" name="Google Shape;6630;p61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1" name="Google Shape;6631;p61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632" name="Google Shape;6632;p61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1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4" name="Google Shape;6634;p61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635" name="Google Shape;6635;p61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1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1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1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1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0" name="Google Shape;6640;p61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641" name="Google Shape;6641;p61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1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1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1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1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1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1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8" name="Google Shape;6648;p61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9" name="Google Shape;6649;p61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650" name="Google Shape;6650;p61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1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1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1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61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655" name="Google Shape;6655;p61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1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1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1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9" name="Google Shape;6659;p61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0" name="Google Shape;6660;p61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661" name="Google Shape;6661;p61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1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1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4" name="Google Shape;6664;p61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665" name="Google Shape;6665;p61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1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1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1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9" name="Google Shape;6669;p61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670" name="Google Shape;6670;p61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1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1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1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1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5" name="Google Shape;6675;p61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676" name="Google Shape;6676;p61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1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1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9" name="Google Shape;6679;p61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680" name="Google Shape;6680;p61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1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1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1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1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1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1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1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1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1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61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691" name="Google Shape;6691;p61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1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1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1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5" name="Google Shape;6695;p61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696" name="Google Shape;6696;p61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1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1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1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1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1" name="Google Shape;6701;p61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702" name="Google Shape;6702;p61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1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1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1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61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707" name="Google Shape;6707;p61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1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9" name="Google Shape;6709;p61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710" name="Google Shape;6710;p61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1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1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1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1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5" name="Google Shape;6715;p61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716" name="Google Shape;6716;p61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1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1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1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1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1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1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1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1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1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6" name="Google Shape;6726;p61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727" name="Google Shape;6727;p61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1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9" name="Google Shape;6729;p61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730" name="Google Shape;6730;p61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1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1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3" name="Google Shape;6733;p61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734" name="Google Shape;6734;p61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1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1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1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1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1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1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1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1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3" name="Google Shape;6743;p61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744" name="Google Shape;6744;p61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1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1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7" name="Google Shape;6747;p61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748" name="Google Shape;6748;p61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1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1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1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2" name="Google Shape;6752;p61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753" name="Google Shape;6753;p61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1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1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1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1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8" name="Google Shape;6758;p61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759" name="Google Shape;6759;p61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1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1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1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1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61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765" name="Google Shape;6765;p61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1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7" name="Google Shape;6767;p61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768" name="Google Shape;6768;p61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1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1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1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1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3" name="Google Shape;6773;p61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774" name="Google Shape;6774;p61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1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1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1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1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1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1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1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1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3" name="Google Shape;6783;p61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784" name="Google Shape;6784;p61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1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1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1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1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1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1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1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1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1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1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5" name="Google Shape;6795;p61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796" name="Google Shape;6796;p61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1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1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1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61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801" name="Google Shape;6801;p61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1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1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1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1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1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7" name="Google Shape;6807;p61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808" name="Google Shape;6808;p61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1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1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1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1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1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4" name="Google Shape;6814;p61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815" name="Google Shape;6815;p61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1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1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1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1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1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1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1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61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824" name="Google Shape;6824;p61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1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1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1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1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1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0" name="Google Shape;6830;p61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831" name="Google Shape;6831;p61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1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1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1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5" name="Google Shape;6835;p61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836" name="Google Shape;6836;p61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1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1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1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1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1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1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1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1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1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61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847" name="Google Shape;6847;p61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1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1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1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1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1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3" name="Google Shape;6853;p61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854" name="Google Shape;6854;p61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1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1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1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1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1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1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1" name="Google Shape;6861;p61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862" name="Google Shape;6862;p61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1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1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1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1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1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1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1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1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1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1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3" name="Google Shape;6873;p61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874" name="Google Shape;6874;p61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1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1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1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1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1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1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1" name="Google Shape;6881;p61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882" name="Google Shape;6882;p61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1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1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1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1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1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1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1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1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1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1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1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1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61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896" name="Google Shape;6896;p61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1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1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1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1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1" name="Google Shape;6901;p61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902" name="Google Shape;6902;p61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1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1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1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1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7" name="Google Shape;6907;p61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908" name="Google Shape;6908;p61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1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1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1" name="Google Shape;6911;p61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912" name="Google Shape;6912;p61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1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4" name="Google Shape;6914;p61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915" name="Google Shape;6915;p61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1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1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1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1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1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1" name="Google Shape;6921;p61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922" name="Google Shape;6922;p61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1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1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5" name="Google Shape;6925;p61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926" name="Google Shape;6926;p61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1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1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1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0" name="Google Shape;6930;p61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931" name="Google Shape;6931;p61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1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1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1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1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1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1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1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1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1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1" name="Google Shape;6941;p61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942" name="Google Shape;6942;p61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1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1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1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1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1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8" name="Google Shape;6948;p61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949" name="Google Shape;6949;p61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1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1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1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1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1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61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956" name="Google Shape;6956;p61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1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1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1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1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1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2" name="Google Shape;6962;p61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963" name="Google Shape;6963;p61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1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1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1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7" name="Google Shape;6967;p61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968" name="Google Shape;6968;p61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1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1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61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972" name="Google Shape;6972;p61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1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1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1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1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1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8" name="Google Shape;6978;p61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979" name="Google Shape;6979;p61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1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1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1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61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984" name="Google Shape;6984;p61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1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1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61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988" name="Google Shape;6988;p61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1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1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991" name="Google Shape;6991;p61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992" name="Google Shape;6992;p61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993" name="Google Shape;6993;p61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1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1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1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1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01" name="Shape 7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2" name="Google Shape;7002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03" name="Google Shape;7003;p62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4" name="Google Shape;7004;p62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5" name="Google Shape;7005;p62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6" name="Google Shape;7006;p62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7007" name="Google Shape;7007;p62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2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2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2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1" name="Google Shape;7011;p62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7012" name="Google Shape;7012;p62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2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4" name="Google Shape;7014;p62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5" name="Google Shape;7015;p62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6" name="Google Shape;7016;p62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7" name="Google Shape;7017;p62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8" name="Google Shape;7018;p62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9" name="Google Shape;7019;p62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0" name="Google Shape;7020;p62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7021" name="Google Shape;7021;p62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2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2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4" name="Google Shape;7024;p62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7025" name="Google Shape;7025;p62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2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7" name="Google Shape;7027;p62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7028" name="Google Shape;7028;p62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2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2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2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2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3" name="Google Shape;7033;p62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4" name="Google Shape;7034;p62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5" name="Google Shape;7035;p62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6" name="Google Shape;7036;p62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7" name="Google Shape;7037;p62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8" name="Google Shape;7038;p62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7039" name="Google Shape;7039;p62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2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1" name="Google Shape;7041;p62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2" name="Google Shape;7042;p62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3" name="Google Shape;7043;p62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7044" name="Google Shape;7044;p62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2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2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2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8" name="Google Shape;7048;p62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9" name="Google Shape;7049;p62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0" name="Google Shape;7050;p62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1" name="Google Shape;7051;p62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2" name="Google Shape;7052;p62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3" name="Google Shape;7053;p62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4" name="Google Shape;7054;p62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055" name="Google Shape;7055;p62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2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7" name="Google Shape;7057;p62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058" name="Google Shape;7058;p62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2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0" name="Google Shape;7060;p62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061" name="Google Shape;7061;p62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2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3" name="Google Shape;7063;p62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4" name="Google Shape;7064;p62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065" name="Google Shape;7065;p62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2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7" name="Google Shape;7067;p62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8" name="Google Shape;7068;p62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069" name="Google Shape;7069;p62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2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2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2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3" name="Google Shape;7073;p62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074" name="Google Shape;7074;p62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2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2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2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8" name="Google Shape;7078;p62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079" name="Google Shape;7079;p62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2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1" name="Google Shape;7081;p62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082" name="Google Shape;7082;p62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2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4" name="Google Shape;7084;p62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5" name="Google Shape;7085;p62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6" name="Google Shape;7086;p62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087" name="Google Shape;7087;p62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2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2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2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2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2" name="Google Shape;7092;p62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3" name="Google Shape;7093;p62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094" name="Google Shape;7094;p62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2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6" name="Google Shape;7096;p62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097" name="Google Shape;7097;p62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2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2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0" name="Google Shape;7100;p62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101" name="Google Shape;7101;p62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2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3" name="Google Shape;7103;p62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104" name="Google Shape;7104;p62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2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6" name="Google Shape;7106;p62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7" name="Google Shape;7107;p62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108" name="Google Shape;7108;p62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2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2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1" name="Google Shape;7111;p62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112" name="Google Shape;7112;p62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2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2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2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2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7" name="Google Shape;7117;p62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8" name="Google Shape;7118;p62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9" name="Google Shape;7119;p62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120" name="Google Shape;7120;p62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2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2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62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124" name="Google Shape;7124;p62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2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2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7" name="Google Shape;7127;p62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128" name="Google Shape;7128;p62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2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2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1" name="Google Shape;7131;p62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132" name="Google Shape;7132;p62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2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2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2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6" name="Google Shape;7136;p62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137" name="Google Shape;7137;p62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2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2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0" name="Google Shape;7140;p62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1" name="Google Shape;7141;p62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142" name="Google Shape;7142;p62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2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4" name="Google Shape;7144;p62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145" name="Google Shape;7145;p62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2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7" name="Google Shape;7147;p62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8" name="Google Shape;7148;p62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9" name="Google Shape;7149;p62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150" name="Google Shape;7150;p62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2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2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2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4" name="Google Shape;7154;p62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155" name="Google Shape;7155;p62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2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7" name="Google Shape;7157;p62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8" name="Google Shape;7158;p62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159" name="Google Shape;7159;p62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2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2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2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2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2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5" name="Google Shape;7165;p62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166" name="Google Shape;7166;p62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2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2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2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2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2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2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3" name="Google Shape;7173;p62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174" name="Google Shape;7174;p62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2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6" name="Google Shape;7176;p62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177" name="Google Shape;7177;p62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2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2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2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1" name="Google Shape;7181;p62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182" name="Google Shape;7182;p62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2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2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5" name="Google Shape;7185;p62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6" name="Google Shape;7186;p62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187" name="Google Shape;7187;p62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2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9" name="Google Shape;7189;p62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0" name="Google Shape;7190;p62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1" name="Google Shape;7191;p62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192" name="Google Shape;7192;p62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2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4" name="Google Shape;7194;p62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195" name="Google Shape;7195;p62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2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2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2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9" name="Google Shape;7199;p62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200" name="Google Shape;7200;p62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2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2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3" name="Google Shape;7203;p62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4" name="Google Shape;7204;p62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205" name="Google Shape;7205;p62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2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2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8" name="Google Shape;7208;p62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209" name="Google Shape;7209;p62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2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2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2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62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214" name="Google Shape;7214;p62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2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62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217" name="Google Shape;7217;p62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2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9" name="Google Shape;7219;p62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220" name="Google Shape;7220;p62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2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2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2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2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62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226" name="Google Shape;7226;p62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2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2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2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0" name="Google Shape;7230;p62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1" name="Google Shape;7231;p62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2" name="Google Shape;7232;p62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233" name="Google Shape;7233;p62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2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5" name="Google Shape;7235;p62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236" name="Google Shape;7236;p62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2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8" name="Google Shape;7238;p62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239" name="Google Shape;7239;p62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2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62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242" name="Google Shape;7242;p62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2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2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2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2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2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2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2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62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251" name="Google Shape;7251;p62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2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3" name="Google Shape;7253;p62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4" name="Google Shape;7254;p62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255" name="Google Shape;7255;p62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2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7" name="Google Shape;7257;p62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258" name="Google Shape;7258;p62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2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0" name="Google Shape;7260;p62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261" name="Google Shape;7261;p62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2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2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4" name="Google Shape;7264;p62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265" name="Google Shape;7265;p62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2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7" name="Google Shape;7267;p62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8" name="Google Shape;7268;p62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269" name="Google Shape;7269;p62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2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2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2" name="Google Shape;7272;p62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273" name="Google Shape;7273;p62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2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5" name="Google Shape;7275;p62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276" name="Google Shape;7276;p62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2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8" name="Google Shape;7278;p62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279" name="Google Shape;7279;p62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2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2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2" name="Google Shape;7282;p62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286" name="Shape 7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7" name="Google Shape;7287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288" name="Google Shape;7288;p63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289" name="Google Shape;7289;p63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3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63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292" name="Google Shape;7292;p63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3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3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5" name="Google Shape;7295;p63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296" name="Google Shape;7296;p63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3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3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3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3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1" name="Google Shape;7301;p63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302" name="Google Shape;7302;p63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3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3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3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6" name="Google Shape;7306;p63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7" name="Google Shape;7307;p63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308" name="Google Shape;7308;p63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3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3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63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312" name="Google Shape;7312;p63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3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3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5" name="Google Shape;7315;p63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316" name="Google Shape;7316;p63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3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8" name="Google Shape;7318;p63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9" name="Google Shape;7319;p63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320" name="Google Shape;7320;p63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3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3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3" name="Google Shape;7323;p63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4" name="Google Shape;7324;p63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325" name="Google Shape;7325;p63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3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3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3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9" name="Google Shape;7329;p63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330" name="Google Shape;7330;p63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3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3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3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63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335" name="Google Shape;7335;p63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3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3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8" name="Google Shape;7338;p63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339" name="Google Shape;7339;p63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3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1" name="Google Shape;7341;p63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342" name="Google Shape;7342;p63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3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4" name="Google Shape;7344;p63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5" name="Google Shape;7345;p63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346" name="Google Shape;7346;p63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3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8" name="Google Shape;7348;p63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9" name="Google Shape;7349;p63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350" name="Google Shape;7350;p63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3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3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3" name="Google Shape;7353;p63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354" name="Google Shape;7354;p63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3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3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3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8" name="Google Shape;7358;p63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359" name="Google Shape;7359;p63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3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3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3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3" name="Google Shape;7363;p63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4" name="Google Shape;7364;p63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365" name="Google Shape;7365;p63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3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3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8" name="Google Shape;7368;p63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9" name="Google Shape;7369;p63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370" name="Google Shape;7370;p63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3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3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3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3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3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3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3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3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3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3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1" name="Google Shape;7381;p63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382" name="Google Shape;7382;p63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3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3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5" name="Google Shape;7385;p63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6" name="Google Shape;7386;p63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7" name="Google Shape;7387;p63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388" name="Google Shape;7388;p63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3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3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1" name="Google Shape;7391;p63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392" name="Google Shape;7392;p63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3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3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5" name="Google Shape;7395;p63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396" name="Google Shape;7396;p63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3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3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9" name="Google Shape;7399;p63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400" name="Google Shape;7400;p63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3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2" name="Google Shape;7402;p63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3" name="Google Shape;7403;p63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4" name="Google Shape;7404;p63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405" name="Google Shape;7405;p63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3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3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3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3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3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3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3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3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3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3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6" name="Google Shape;7416;p63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417" name="Google Shape;7417;p63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3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3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0" name="Google Shape;7420;p63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421" name="Google Shape;7421;p63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3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3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3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5" name="Google Shape;7425;p63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6" name="Google Shape;7426;p63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427" name="Google Shape;7427;p63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3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9" name="Google Shape;7429;p63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430" name="Google Shape;7430;p63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3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3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3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3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5" name="Google Shape;7435;p63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436" name="Google Shape;7436;p63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3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3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3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0" name="Google Shape;7440;p63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1" name="Google Shape;7441;p63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2" name="Google Shape;7442;p63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3" name="Google Shape;7443;p63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444" name="Google Shape;7444;p63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3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6" name="Google Shape;7446;p63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447" name="Google Shape;7447;p63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3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3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3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1" name="Google Shape;7451;p63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452" name="Google Shape;7452;p63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3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3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5" name="Google Shape;7455;p63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456" name="Google Shape;7456;p63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3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3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9" name="Google Shape;7459;p63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460" name="Google Shape;7460;p63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3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3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3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3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3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3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63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468" name="Google Shape;7468;p63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3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3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3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3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3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3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5" name="Google Shape;7475;p63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6" name="Google Shape;7476;p63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477" name="Google Shape;7477;p63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3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3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3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3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2" name="Google Shape;7482;p63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483" name="Google Shape;7483;p63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3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3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3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3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8" name="Google Shape;7488;p63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489" name="Google Shape;7489;p63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3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3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2" name="Google Shape;7492;p63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493" name="Google Shape;7493;p63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3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3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3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7" name="Google Shape;7497;p63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8" name="Google Shape;7498;p63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9" name="Google Shape;7499;p63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500" name="Google Shape;7500;p63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3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3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3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3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5" name="Google Shape;7505;p63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506" name="Google Shape;7506;p63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3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3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3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3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3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3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3" name="Google Shape;7513;p63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514" name="Google Shape;7514;p63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3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3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7" name="Google Shape;7517;p63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518" name="Google Shape;7518;p63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3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3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3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3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3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3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3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6" name="Google Shape;7526;p63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527" name="Google Shape;7527;p63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3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3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3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3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3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3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4" name="Google Shape;7534;p63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535" name="Google Shape;7535;p63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3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7" name="Google Shape;7537;p63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538" name="Google Shape;7538;p63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3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3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3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3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3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3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3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3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3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8" name="Google Shape;7548;p63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549" name="Google Shape;7549;p63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3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3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3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3" name="Google Shape;7553;p63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554" name="Google Shape;7554;p63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3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3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3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3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3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3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1" name="Google Shape;7561;p63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562" name="Google Shape;7562;p63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3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3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5" name="Google Shape;7565;p63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566" name="Google Shape;7566;p63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3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3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3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3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3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2" name="Google Shape;7572;p63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573" name="Google Shape;7573;p63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3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3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3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63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578" name="Google Shape;7578;p63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3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0" name="Google Shape;7580;p63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581" name="Google Shape;7581;p63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3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3" name="Google Shape;7583;p63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584" name="Google Shape;7584;p63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3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3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3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3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3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3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1" name="Google Shape;7591;p63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592" name="Google Shape;7592;p63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3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3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3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3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7" name="Google Shape;7597;p63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598" name="Google Shape;7598;p63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3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3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3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2" name="Google Shape;7602;p63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603" name="Google Shape;7603;p63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3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3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3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7" name="Google Shape;7607;p63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608" name="Google Shape;7608;p63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3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3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3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2" name="Google Shape;7612;p63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613" name="Google Shape;7613;p63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3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5" name="Google Shape;7615;p63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616" name="Google Shape;7616;p63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3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3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3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3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1" name="Google Shape;7621;p63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622" name="Google Shape;7622;p63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3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3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3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3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3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3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9" name="Google Shape;7629;p63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630" name="Google Shape;7630;p63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3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3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3" name="Google Shape;7633;p63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4" name="Google Shape;7634;p63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635" name="Google Shape;7635;p63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3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3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3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3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0" name="Google Shape;7640;p63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641" name="Google Shape;7641;p63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3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3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3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3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6" name="Google Shape;7646;p63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647" name="Google Shape;7647;p63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3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3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3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3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3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3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3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3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6" name="Google Shape;7656;p63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657" name="Google Shape;7657;p63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3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3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3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3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3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3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3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5" name="Google Shape;7665;p63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666" name="Google Shape;7666;p63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3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3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3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63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671" name="Google Shape;7671;p63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3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3" name="Google Shape;7673;p63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674" name="Google Shape;7674;p63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3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3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3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3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3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0" name="Google Shape;7680;p63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681" name="Google Shape;7681;p63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3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3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3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5" name="Google Shape;7685;p63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686" name="Google Shape;7686;p63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3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3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9" name="Google Shape;7689;p63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690" name="Google Shape;7690;p63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3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3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3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3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3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3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7" name="Google Shape;7697;p63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698" name="Google Shape;7698;p63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3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0" name="Google Shape;7700;p63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701" name="Google Shape;7701;p63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3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3" name="Google Shape;7703;p63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704" name="Google Shape;7704;p63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3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6" name="Google Shape;7706;p63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707" name="Google Shape;7707;p63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3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3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3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3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3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3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4" name="Google Shape;7714;p63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715" name="Google Shape;7715;p63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3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7" name="Google Shape;7717;p63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718" name="Google Shape;7718;p63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3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0" name="Google Shape;7720;p63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1" name="Google Shape;7721;p63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722" name="Google Shape;7722;p63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3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3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28" name="Shape 7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9" name="Google Shape;7729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730" name="Google Shape;7730;p64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1" name="Google Shape;7731;p64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732" name="Google Shape;7732;p64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4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4" name="Google Shape;7734;p64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735" name="Google Shape;7735;p64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4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4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8" name="Google Shape;7738;p64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739" name="Google Shape;7739;p64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4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4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4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4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4" name="Google Shape;7744;p64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745" name="Google Shape;7745;p64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4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4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4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4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0" name="Google Shape;7750;p64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751" name="Google Shape;7751;p64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4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4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4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4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4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4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4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4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4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4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4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3" name="Google Shape;7763;p64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764" name="Google Shape;7764;p64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4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6" name="Google Shape;7766;p64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767" name="Google Shape;7767;p64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4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4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4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1" name="Google Shape;7771;p64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2" name="Google Shape;7772;p64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773" name="Google Shape;7773;p64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4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4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4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4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4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9" name="Google Shape;7779;p64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0" name="Google Shape;7780;p64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1" name="Google Shape;7781;p64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782" name="Google Shape;7782;p64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4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4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4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4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7" name="Google Shape;7787;p64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788" name="Google Shape;7788;p64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4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4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4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4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4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4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4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64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797" name="Google Shape;7797;p64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4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9" name="Google Shape;7799;p64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800" name="Google Shape;7800;p64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4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4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3" name="Google Shape;7803;p64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804" name="Google Shape;7804;p64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4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6" name="Google Shape;7806;p64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807" name="Google Shape;7807;p64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4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4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4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4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4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4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4" name="Google Shape;7814;p64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815" name="Google Shape;7815;p64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4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7" name="Google Shape;7817;p64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818" name="Google Shape;7818;p64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4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4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1" name="Google Shape;7821;p64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822" name="Google Shape;7822;p64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4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4" name="Google Shape;7824;p64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825" name="Google Shape;7825;p64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4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4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8" name="Google Shape;7828;p64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9" name="Google Shape;7829;p64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0" name="Google Shape;7830;p64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831" name="Google Shape;7831;p64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4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4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4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4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4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7" name="Google Shape;7837;p64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8" name="Google Shape;7838;p64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839" name="Google Shape;7839;p64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4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4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2" name="Google Shape;7842;p64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843" name="Google Shape;7843;p64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4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5" name="Google Shape;7845;p64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6" name="Google Shape;7846;p64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847" name="Google Shape;7847;p64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4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4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0" name="Google Shape;7850;p64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851" name="Google Shape;7851;p64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4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3" name="Google Shape;7853;p64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4" name="Google Shape;7854;p64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5" name="Google Shape;7855;p64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6" name="Google Shape;7856;p64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857" name="Google Shape;7857;p64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4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9" name="Google Shape;7859;p64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0" name="Google Shape;7860;p64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861" name="Google Shape;7861;p64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4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3" name="Google Shape;7863;p64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4" name="Google Shape;7864;p64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5" name="Google Shape;7865;p64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6" name="Google Shape;7866;p64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867" name="Google Shape;7867;p64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4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4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64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871" name="Google Shape;7871;p64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4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3" name="Google Shape;7873;p64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874" name="Google Shape;7874;p64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4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6" name="Google Shape;7876;p64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7" name="Google Shape;7877;p64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878" name="Google Shape;7878;p64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4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4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4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4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4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4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4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4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7" name="Google Shape;7887;p64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8" name="Google Shape;7888;p64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889" name="Google Shape;7889;p64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4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4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4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3" name="Google Shape;7893;p64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894" name="Google Shape;7894;p64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4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6" name="Google Shape;7896;p64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897" name="Google Shape;7897;p64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4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9" name="Google Shape;7899;p64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0" name="Google Shape;7900;p64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901" name="Google Shape;7901;p64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4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4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4" name="Google Shape;7904;p64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905" name="Google Shape;7905;p64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4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4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4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4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4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1" name="Google Shape;7911;p64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912" name="Google Shape;7912;p64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4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4" name="Google Shape;7914;p64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915" name="Google Shape;7915;p64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4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64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918" name="Google Shape;7918;p64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4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4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4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4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3" name="Google Shape;7923;p64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924" name="Google Shape;7924;p64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4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4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4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8" name="Google Shape;7928;p64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9" name="Google Shape;7929;p64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930" name="Google Shape;7930;p64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4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4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4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4" name="Google Shape;7934;p64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935" name="Google Shape;7935;p64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4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4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8" name="Google Shape;7938;p64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939" name="Google Shape;7939;p64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4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4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64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943" name="Google Shape;7943;p64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4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4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4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4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4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4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4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4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2" name="Google Shape;7952;p64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3" name="Google Shape;7953;p64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954" name="Google Shape;7954;p64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4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4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7" name="Google Shape;7957;p64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958" name="Google Shape;7958;p64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4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0" name="Google Shape;7960;p64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961" name="Google Shape;7961;p64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4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3" name="Google Shape;7963;p64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4" name="Google Shape;7964;p64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965" name="Google Shape;7965;p64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4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7" name="Google Shape;7967;p64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968" name="Google Shape;7968;p64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4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0" name="Google Shape;7970;p64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971" name="Google Shape;7971;p64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4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3" name="Google Shape;7973;p64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974" name="Google Shape;7974;p64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4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64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977" name="Google Shape;7977;p64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4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4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4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1" name="Google Shape;7981;p64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982" name="Google Shape;7982;p64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4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4" name="Google Shape;7984;p64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985" name="Google Shape;7985;p64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4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7" name="Google Shape;7987;p64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988" name="Google Shape;7988;p64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4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4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4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4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3" name="Google Shape;7993;p64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994" name="Google Shape;7994;p64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4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4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4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4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4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4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4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2" name="Google Shape;8002;p64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8003" name="Google Shape;8003;p64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4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4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6" name="Google Shape;8006;p64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8007" name="Google Shape;8007;p64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4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4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4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1" name="Google Shape;8011;p64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8012" name="Google Shape;8012;p64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4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4" name="Google Shape;8014;p64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5" name="Google Shape;8015;p64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8016" name="Google Shape;8016;p64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4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4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4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0" name="Google Shape;8020;p64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8021" name="Google Shape;8021;p64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4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4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4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5" name="Google Shape;8025;p64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8026" name="Google Shape;8026;p64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4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4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64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8030" name="Google Shape;8030;p64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4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2" name="Google Shape;8032;p64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8033" name="Google Shape;8033;p64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4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4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6" name="Google Shape;8036;p64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8037" name="Google Shape;8037;p64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4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64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8040" name="Google Shape;8040;p64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4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64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8043" name="Google Shape;8043;p64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4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4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4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7" name="Google Shape;8047;p64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8" name="Google Shape;8048;p64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8049" name="Google Shape;8049;p64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4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4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2" name="Google Shape;8052;p64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3" name="Google Shape;8053;p64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054" name="Google Shape;8054;p64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4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4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7" name="Google Shape;8057;p64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8" name="Google Shape;8058;p64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059" name="Google Shape;8059;p64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4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4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2" name="Google Shape;8062;p64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063" name="Google Shape;8063;p64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64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4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6" name="Google Shape;8066;p64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067" name="Google Shape;8067;p64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64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4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4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4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2" name="Google Shape;8072;p64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3" name="Google Shape;8073;p64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074" name="Google Shape;8074;p64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4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4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7" name="Google Shape;8077;p64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8" name="Google Shape;8078;p64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079" name="Google Shape;8079;p64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4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4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4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4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4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4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4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4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4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4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0" name="Google Shape;8090;p64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94" name="Shape 8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5" name="Google Shape;8095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096" name="Google Shape;8096;p65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7" name="Google Shape;8097;p65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8098" name="Google Shape;8098;p65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5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5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65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8102" name="Google Shape;8102;p65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5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5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5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5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5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5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5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65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5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5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5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4" name="Google Shape;8114;p65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5" name="Google Shape;8115;p65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6" name="Google Shape;8116;p65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7" name="Google Shape;8117;p65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8118" name="Google Shape;8118;p65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5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5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5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2" name="Google Shape;8122;p65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3" name="Google Shape;8123;p65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8124" name="Google Shape;8124;p65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5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5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5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5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9" name="Google Shape;8129;p65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0" name="Google Shape;8130;p65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1" name="Google Shape;8131;p65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2" name="Google Shape;8132;p65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8133" name="Google Shape;8133;p65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5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65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8136" name="Google Shape;8136;p65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5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65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5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0" name="Google Shape;8140;p65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1" name="Google Shape;8141;p65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2" name="Google Shape;8142;p65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143" name="Google Shape;8143;p65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5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5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6" name="Google Shape;8146;p65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7" name="Google Shape;8147;p65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148" name="Google Shape;8148;p65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5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5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1" name="Google Shape;8151;p65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2" name="Google Shape;8152;p65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3" name="Google Shape;8153;p65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154" name="Google Shape;8154;p65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5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6" name="Google Shape;8156;p65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157" name="Google Shape;8157;p65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5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65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160" name="Google Shape;8160;p65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5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2" name="Google Shape;8162;p65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163" name="Google Shape;8163;p65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5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5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5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5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5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5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5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5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2" name="Google Shape;8172;p65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173" name="Google Shape;8173;p65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5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5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6" name="Google Shape;8176;p65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177" name="Google Shape;8177;p65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5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5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5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5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5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5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5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5" name="Google Shape;8185;p65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186" name="Google Shape;8186;p65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5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5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5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5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5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5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65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194" name="Google Shape;8194;p65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5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6" name="Google Shape;8196;p65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7" name="Google Shape;8197;p65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198" name="Google Shape;8198;p65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5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5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5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5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5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5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5" name="Google Shape;8205;p65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206" name="Google Shape;8206;p65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5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5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9" name="Google Shape;8209;p65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210" name="Google Shape;8210;p65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5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5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3" name="Google Shape;8213;p65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4" name="Google Shape;8214;p65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215" name="Google Shape;8215;p65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5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5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8" name="Google Shape;8218;p65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219" name="Google Shape;8219;p65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5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5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2" name="Google Shape;8222;p65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3" name="Google Shape;8223;p65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4" name="Google Shape;8224;p65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225" name="Google Shape;8225;p65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5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5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5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5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0" name="Google Shape;8230;p65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231" name="Google Shape;8231;p65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5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5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5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5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5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7" name="Google Shape;8237;p65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238" name="Google Shape;8238;p65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5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65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1" name="Google Shape;8241;p65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242" name="Google Shape;8242;p65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5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4" name="Google Shape;8244;p65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245" name="Google Shape;8245;p65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5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5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8" name="Google Shape;8248;p65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249" name="Google Shape;8249;p65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5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5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5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5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4" name="Google Shape;8254;p65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5" name="Google Shape;8255;p65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6" name="Google Shape;8256;p65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7" name="Google Shape;8257;p65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8" name="Google Shape;8258;p65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259" name="Google Shape;8259;p65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5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5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5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3" name="Google Shape;8263;p65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264" name="Google Shape;8264;p65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5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5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5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5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5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5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5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5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5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5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5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65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277" name="Google Shape;8277;p65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5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5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5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5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5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5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5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5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65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287" name="Google Shape;8287;p65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5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5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0" name="Google Shape;8290;p65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291" name="Google Shape;8291;p65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5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5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5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5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5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7" name="Google Shape;8297;p65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298" name="Google Shape;8298;p65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5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5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5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5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3" name="Google Shape;8303;p65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304" name="Google Shape;8304;p65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65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5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5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5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5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5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1" name="Google Shape;8311;p65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312" name="Google Shape;8312;p65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5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5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5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5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5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65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319" name="Google Shape;8319;p65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5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5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5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5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5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5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5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5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8" name="Google Shape;8328;p65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329" name="Google Shape;8329;p65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5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5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2" name="Google Shape;8332;p65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333" name="Google Shape;8333;p65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5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5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5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65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338" name="Google Shape;8338;p65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5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0" name="Google Shape;8340;p65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341" name="Google Shape;8341;p65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5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5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5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5" name="Google Shape;8345;p65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346" name="Google Shape;8346;p65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5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5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5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65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351" name="Google Shape;8351;p65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5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5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5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5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5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5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5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5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65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361" name="Google Shape;8361;p65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5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65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364" name="Google Shape;8364;p65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5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5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5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5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5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5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1" name="Google Shape;8371;p65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372" name="Google Shape;8372;p65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5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5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5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5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5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65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5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5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5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5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5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5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5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5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5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5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9" name="Google Shape;8389;p65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390" name="Google Shape;8390;p65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5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5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5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65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5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6" name="Google Shape;8396;p65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397" name="Google Shape;8397;p65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5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9" name="Google Shape;8399;p65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400" name="Google Shape;8400;p65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5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5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5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5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5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5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7" name="Google Shape;8407;p65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408" name="Google Shape;8408;p65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5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5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5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5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5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4" name="Google Shape;8414;p65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415" name="Google Shape;8415;p65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5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5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5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5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0" name="Google Shape;8420;p65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421" name="Google Shape;8421;p65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5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5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5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5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5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5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8" name="Google Shape;8428;p65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429" name="Google Shape;8429;p65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5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5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5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3" name="Google Shape;8433;p65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434" name="Google Shape;8434;p65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5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5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7" name="Google Shape;8437;p65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438" name="Google Shape;8438;p65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5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5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1" name="Google Shape;8441;p65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442" name="Google Shape;8442;p65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5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5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5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5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5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5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5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5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1" name="Google Shape;8451;p65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2" name="Google Shape;8452;p65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453" name="Google Shape;8453;p65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5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5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5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5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5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5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0" name="Google Shape;8460;p65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461" name="Google Shape;8461;p65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5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5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5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5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5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7" name="Google Shape;8467;p65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468" name="Google Shape;8468;p65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5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5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5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5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5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5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5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65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477" name="Google Shape;8477;p65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5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5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5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5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2" name="Google Shape;8482;p65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483" name="Google Shape;8483;p65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5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5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5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5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5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9" name="Google Shape;8489;p65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490" name="Google Shape;8490;p65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5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5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3" name="Google Shape;8493;p65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494" name="Google Shape;8494;p65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5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5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5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5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5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5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65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502" name="Google Shape;8502;p65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5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5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5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5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5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5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65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510" name="Google Shape;8510;p65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5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5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5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5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5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5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7" name="Google Shape;8517;p65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518" name="Google Shape;8518;p65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5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5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5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65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3" name="Google Shape;8523;p65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524" name="Google Shape;8524;p65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5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5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7" name="Google Shape;8527;p65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528" name="Google Shape;8528;p65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5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5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5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5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65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534" name="Google Shape;8534;p65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5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5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5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5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5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65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541" name="Google Shape;8541;p65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5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5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5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5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5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5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8" name="Google Shape;8548;p65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549" name="Google Shape;8549;p65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65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5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65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3" name="Google Shape;8553;p65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554" name="Google Shape;8554;p65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5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5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65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5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5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5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65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562" name="Google Shape;8562;p65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5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5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5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6" name="Google Shape;8566;p65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7" name="Google Shape;8567;p65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568" name="Google Shape;8568;p65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5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5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5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2" name="Google Shape;8572;p65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3" name="Google Shape;8573;p65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574" name="Google Shape;8574;p65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65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5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77" name="Google Shape;8577;p65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578" name="Google Shape;8578;p65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9" name="Google Shape;8579;p65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580" name="Google Shape;8580;p65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581" name="Google Shape;8581;p65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5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5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5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5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5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5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65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589" name="Google Shape;8589;p65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65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65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5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5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594" name="Google Shape;8594;p65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598" name="Shape 8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9" name="Google Shape;8599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/>
              <a:t>Performing </a:t>
            </a: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00" name="Google Shape;8600;p66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601" name="Google Shape;8601;p66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6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6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6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6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6" name="Google Shape;8606;p66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7" name="Google Shape;8607;p66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8" name="Google Shape;8608;p66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609" name="Google Shape;8609;p66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6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6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66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613" name="Google Shape;8613;p66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6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5" name="Google Shape;8615;p66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616" name="Google Shape;8616;p66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6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6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66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0" name="Google Shape;8620;p66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1" name="Google Shape;8621;p66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622" name="Google Shape;8622;p66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6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4" name="Google Shape;8624;p66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5" name="Google Shape;8625;p66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626" name="Google Shape;8626;p66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6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66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629" name="Google Shape;8629;p66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6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6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6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6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6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6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66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7" name="Google Shape;8637;p66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638" name="Google Shape;8638;p66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6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66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641" name="Google Shape;8641;p66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6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6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4" name="Google Shape;8644;p66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5" name="Google Shape;8645;p66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6" name="Google Shape;8646;p66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647" name="Google Shape;8647;p66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6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9" name="Google Shape;8649;p66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650" name="Google Shape;8650;p66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6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66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6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6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66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6" name="Google Shape;8656;p66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7" name="Google Shape;8657;p66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658" name="Google Shape;8658;p66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66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6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6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2" name="Google Shape;8662;p66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663" name="Google Shape;8663;p66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6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6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6" name="Google Shape;8666;p66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7" name="Google Shape;8667;p66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668" name="Google Shape;8668;p66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66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6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66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66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6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6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6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6" name="Google Shape;8676;p66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7" name="Google Shape;8677;p66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678" name="Google Shape;8678;p66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6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66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66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2" name="Google Shape;8682;p66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3" name="Google Shape;8683;p66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4" name="Google Shape;8684;p66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685" name="Google Shape;8685;p66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66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7" name="Google Shape;8687;p66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688" name="Google Shape;8688;p66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6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6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1" name="Google Shape;8691;p66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2" name="Google Shape;8692;p66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693" name="Google Shape;8693;p66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6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66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6" name="Google Shape;8696;p66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697" name="Google Shape;8697;p66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6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66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66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6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6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3" name="Google Shape;8703;p66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704" name="Google Shape;8704;p66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66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66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66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66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709" name="Google Shape;8709;p66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66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1" name="Google Shape;8711;p66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2" name="Google Shape;8712;p66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713" name="Google Shape;8713;p66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6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6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66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6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6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9" name="Google Shape;8719;p66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720" name="Google Shape;8720;p66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66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2" name="Google Shape;8722;p66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723" name="Google Shape;8723;p66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6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5" name="Google Shape;8725;p66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26" name="Google Shape;8726;p66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7" name="Google Shape;8727;p66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728" name="Google Shape;8728;p66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6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0" name="Google Shape;8730;p66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731" name="Google Shape;8731;p66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66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6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6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66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6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7" name="Google Shape;8737;p66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8" name="Google Shape;8738;p66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739" name="Google Shape;8739;p66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66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6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2" name="Google Shape;8742;p66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743" name="Google Shape;8743;p66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66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66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6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6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6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6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0" name="Google Shape;8750;p66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751" name="Google Shape;8751;p66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6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6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6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66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6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7" name="Google Shape;8757;p66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758" name="Google Shape;8758;p66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6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6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6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66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6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4" name="Google Shape;8764;p66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765" name="Google Shape;8765;p66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6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6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8" name="Google Shape;8768;p66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769" name="Google Shape;8769;p66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66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6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6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6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4" name="Google Shape;8774;p66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775" name="Google Shape;8775;p66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66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6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6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6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66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1" name="Google Shape;8781;p66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782" name="Google Shape;8782;p66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6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6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6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6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7" name="Google Shape;8787;p66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788" name="Google Shape;8788;p66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6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6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6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6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6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6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66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6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6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8" name="Google Shape;8798;p66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799" name="Google Shape;8799;p66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6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6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66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6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6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6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66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6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6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6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0" name="Google Shape;8810;p66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811" name="Google Shape;8811;p66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6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66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6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6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6" name="Google Shape;8816;p66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7" name="Google Shape;8817;p66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818" name="Google Shape;8818;p66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6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6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6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6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6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6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6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6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6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6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9" name="Google Shape;8829;p66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830" name="Google Shape;8830;p66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66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6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6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6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6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6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6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66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839" name="Google Shape;8839;p66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6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6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2" name="Google Shape;8842;p66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843" name="Google Shape;8843;p66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6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6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6" name="Google Shape;8846;p66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847" name="Google Shape;8847;p66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6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6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6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6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6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3" name="Google Shape;8853;p66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854" name="Google Shape;8854;p66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66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66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6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6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6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0" name="Google Shape;8860;p66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861" name="Google Shape;8861;p66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6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6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6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5" name="Google Shape;8865;p66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866" name="Google Shape;8866;p66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6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66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66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870" name="Google Shape;8870;p66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66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66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6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4" name="Google Shape;8874;p66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875" name="Google Shape;8875;p66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6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6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6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66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6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6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2" name="Google Shape;8882;p66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883" name="Google Shape;8883;p66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66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6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6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6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6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9" name="Google Shape;8889;p66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890" name="Google Shape;8890;p66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6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6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6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66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5" name="Google Shape;8895;p66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896" name="Google Shape;8896;p66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6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6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6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6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66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66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66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6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5" name="Google Shape;8905;p66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906" name="Google Shape;8906;p66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6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6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66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66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6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6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6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6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5" name="Google Shape;8915;p66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916" name="Google Shape;8916;p66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6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6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6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6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66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6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3" name="Google Shape;8923;p66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924" name="Google Shape;8924;p66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6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6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6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6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6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0" name="Google Shape;8930;p66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931" name="Google Shape;8931;p66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6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6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6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6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6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6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6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6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66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941" name="Google Shape;8941;p66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66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6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6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6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6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66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948" name="Google Shape;8948;p66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6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6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6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2" name="Google Shape;8952;p66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953" name="Google Shape;8953;p66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6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6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6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6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6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6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66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6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6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3" name="Google Shape;8963;p66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4" name="Google Shape;8964;p66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965" name="Google Shape;8965;p66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6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6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66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66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6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1" name="Google Shape;8971;p66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972" name="Google Shape;8972;p66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6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4" name="Google Shape;8974;p66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975" name="Google Shape;8975;p66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66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7" name="Google Shape;8977;p66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978" name="Google Shape;8978;p66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6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6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66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66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6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4" name="Google Shape;8984;p66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985" name="Google Shape;8985;p66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6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66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8" name="Google Shape;8988;p66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989" name="Google Shape;8989;p66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6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994" name="Shape 8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5" name="Google Shape;8995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996" name="Google Shape;8996;p67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97" name="Google Shape;8997;p67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998" name="Google Shape;8998;p67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7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00" name="Google Shape;9000;p67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1" name="Google Shape;9001;p67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9002" name="Google Shape;9002;p67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7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04" name="Google Shape;9004;p67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5" name="Google Shape;9005;p67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9006" name="Google Shape;9006;p67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7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8" name="Google Shape;9008;p67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9009" name="Google Shape;9009;p67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67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7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2" name="Google Shape;9012;p67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9013" name="Google Shape;9013;p67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7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7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7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7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8" name="Google Shape;9018;p67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9019" name="Google Shape;9019;p67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7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7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7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7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7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7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7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7" name="Google Shape;9027;p67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8" name="Google Shape;9028;p67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9" name="Google Shape;9029;p67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0" name="Google Shape;9030;p67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9031" name="Google Shape;9031;p67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7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7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7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5" name="Google Shape;9035;p67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9036" name="Google Shape;9036;p67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7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8" name="Google Shape;9038;p67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9039" name="Google Shape;9039;p67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7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1" name="Google Shape;9041;p67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9042" name="Google Shape;9042;p67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7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7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67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67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7" name="Google Shape;9047;p67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9048" name="Google Shape;9048;p67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7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7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1" name="Google Shape;9051;p67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052" name="Google Shape;9052;p67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7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7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7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67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67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7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67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060" name="Google Shape;9060;p67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7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67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3" name="Google Shape;9063;p67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064" name="Google Shape;9064;p67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7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7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67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67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7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7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7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2" name="Google Shape;9072;p67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9073" name="Google Shape;9073;p67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7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67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7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7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7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7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7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67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2" name="Google Shape;9082;p67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9083" name="Google Shape;9083;p67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7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5" name="Google Shape;9085;p67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9086" name="Google Shape;9086;p67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7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7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9" name="Google Shape;9089;p67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9090" name="Google Shape;9090;p67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7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7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93" name="Google Shape;9093;p67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94" name="Google Shape;9094;p67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9095" name="Google Shape;9095;p67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7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7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7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7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7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7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02" name="Google Shape;9102;p67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03" name="Google Shape;9103;p67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9104" name="Google Shape;9104;p67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7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6" name="Google Shape;9106;p67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9107" name="Google Shape;9107;p67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7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9" name="Google Shape;9109;p67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9110" name="Google Shape;9110;p67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7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7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7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4" name="Google Shape;9114;p67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9115" name="Google Shape;9115;p67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67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7" name="Google Shape;9117;p67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9118" name="Google Shape;9118;p67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7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0" name="Google Shape;9120;p67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9121" name="Google Shape;9121;p67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67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3" name="Google Shape;9123;p67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9124" name="Google Shape;9124;p67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7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6" name="Google Shape;9126;p67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7" name="Google Shape;9127;p67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8" name="Google Shape;9128;p67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9129" name="Google Shape;9129;p67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7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1" name="Google Shape;9131;p67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9132" name="Google Shape;9132;p67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7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7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5" name="Google Shape;9135;p67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9136" name="Google Shape;9136;p67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67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7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9" name="Google Shape;9139;p67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0" name="Google Shape;9140;p67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41" name="Google Shape;9141;p67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142" name="Google Shape;9142;p67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67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67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67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7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67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67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9" name="Google Shape;9149;p67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150" name="Google Shape;9150;p67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67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67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67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4" name="Google Shape;9154;p67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155" name="Google Shape;9155;p67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67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67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67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9" name="Google Shape;9159;p67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160" name="Google Shape;9160;p67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67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67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67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4" name="Google Shape;9164;p67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5" name="Google Shape;9165;p67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166" name="Google Shape;9166;p67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67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67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67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67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7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2" name="Google Shape;9172;p67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173" name="Google Shape;9173;p67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67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67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6" name="Google Shape;9176;p67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177" name="Google Shape;9177;p67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67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9" name="Google Shape;9179;p67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180" name="Google Shape;9180;p67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67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67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67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67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5" name="Google Shape;9185;p67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186" name="Google Shape;9186;p67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67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67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7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7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67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67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67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67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7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7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67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98" name="Google Shape;9198;p67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99" name="Google Shape;9199;p67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200" name="Google Shape;9200;p67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7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67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3" name="Google Shape;9203;p67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204" name="Google Shape;9204;p67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67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67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67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67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7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0" name="Google Shape;9210;p67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211" name="Google Shape;9211;p67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67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67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7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5" name="Google Shape;9215;p67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216" name="Google Shape;9216;p67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67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67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67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0" name="Google Shape;9220;p67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221" name="Google Shape;9221;p67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67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3" name="Google Shape;9223;p67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224" name="Google Shape;9224;p67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67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67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67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8" name="Google Shape;9228;p67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229" name="Google Shape;9229;p67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67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67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67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233" name="Google Shape;9233;p67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67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67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6" name="Google Shape;9236;p67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237" name="Google Shape;9237;p67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67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67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67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1" name="Google Shape;9241;p67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242" name="Google Shape;9242;p67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67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7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5" name="Google Shape;9245;p67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246" name="Google Shape;9246;p67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67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67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9" name="Google Shape;9249;p67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250" name="Google Shape;9250;p67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67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2" name="Google Shape;9252;p67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253" name="Google Shape;9253;p67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67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7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7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67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8" name="Google Shape;9258;p67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259" name="Google Shape;9259;p67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67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1" name="Google Shape;9261;p67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262" name="Google Shape;9262;p67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7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67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67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6" name="Google Shape;9266;p67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267" name="Google Shape;9267;p67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67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67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67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67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67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67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67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67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6" name="Google Shape;9276;p67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277" name="Google Shape;9277;p67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67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9" name="Google Shape;9279;p67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280" name="Google Shape;9280;p67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67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67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3" name="Google Shape;9283;p67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284" name="Google Shape;9284;p67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67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67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67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8" name="Google Shape;9288;p67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289" name="Google Shape;9289;p67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67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1" name="Google Shape;9291;p67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292" name="Google Shape;9292;p67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67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67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5" name="Google Shape;9295;p67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296" name="Google Shape;9296;p67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67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67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67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0" name="Google Shape;9300;p67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301" name="Google Shape;9301;p67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67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3" name="Google Shape;9303;p67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304" name="Google Shape;9304;p67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67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67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67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8" name="Google Shape;9308;p67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309" name="Google Shape;9309;p67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67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1" name="Google Shape;9311;p67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312" name="Google Shape;9312;p67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67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7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67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67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67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67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9" name="Google Shape;9319;p67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320" name="Google Shape;9320;p67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67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67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67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67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5" name="Google Shape;9325;p67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326" name="Google Shape;9326;p67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67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8" name="Google Shape;9328;p67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329" name="Google Shape;9329;p67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67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67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67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67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67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67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7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7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8" name="Google Shape;9338;p67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339" name="Google Shape;9339;p67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67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67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2" name="Google Shape;9342;p67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343" name="Google Shape;9343;p67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67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67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9346" name="Google Shape;9346;p67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347" name="Google Shape;9347;p67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67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67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67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67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2" name="Google Shape;9352;p67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353" name="Google Shape;9353;p67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67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7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6" name="Google Shape;9356;p67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357" name="Google Shape;9357;p67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67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67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67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1" name="Google Shape;9361;p67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362" name="Google Shape;9362;p67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7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4" name="Google Shape;9364;p67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365" name="Google Shape;9365;p67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67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67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7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7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67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7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2" name="Google Shape;9372;p67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373" name="Google Shape;9373;p67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67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67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6" name="Google Shape;9376;p67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377" name="Google Shape;9377;p67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67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67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7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7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67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7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4" name="Google Shape;9384;p67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385" name="Google Shape;9385;p67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67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67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7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7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0" name="Google Shape;9390;p67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391" name="Google Shape;9391;p67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67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3" name="Google Shape;9393;p67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394" name="Google Shape;9394;p67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67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6" name="Google Shape;9396;p67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397" name="Google Shape;9397;p67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67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7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0" name="Google Shape;9400;p67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401" name="Google Shape;9401;p67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7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7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67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67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6" name="Google Shape;9406;p67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407" name="Google Shape;9407;p67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67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67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0" name="Google Shape;9410;p67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411" name="Google Shape;9411;p67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67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67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67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5" name="Google Shape;9415;p67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416" name="Google Shape;9416;p67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7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67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67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67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7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2" name="Google Shape;9422;p67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423" name="Google Shape;9423;p67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67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5" name="Google Shape;9425;p67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426" name="Google Shape;9426;p67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67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431" name="Shape 9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2" name="Google Shape;9432;p68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433" name="Google Shape;9433;p68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434" name="Google Shape;9434;p68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68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68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8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8" name="Google Shape;9438;p68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439" name="Google Shape;9439;p68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68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68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2" name="Google Shape;9442;p68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3" name="Google Shape;9443;p68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444" name="Google Shape;9444;p68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68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6" name="Google Shape;9446;p68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447" name="Google Shape;9447;p68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8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9" name="Google Shape;9449;p68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50" name="Google Shape;9450;p68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451" name="Google Shape;9451;p68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8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8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54" name="Google Shape;9454;p68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5" name="Google Shape;9455;p68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6" name="Google Shape;9456;p68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7" name="Google Shape;9457;p68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58" name="Google Shape;9458;p68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459" name="Google Shape;9459;p68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68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68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68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3" name="Google Shape;9463;p68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464" name="Google Shape;9464;p68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68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6" name="Google Shape;9466;p68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467" name="Google Shape;9467;p68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8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8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0" name="Google Shape;9470;p68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471" name="Google Shape;9471;p68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68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73" name="Google Shape;9473;p68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74" name="Google Shape;9474;p68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475" name="Google Shape;9475;p68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8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68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8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8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80" name="Google Shape;9480;p68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1" name="Google Shape;9481;p68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82" name="Google Shape;9482;p68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483" name="Google Shape;9483;p68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8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8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8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7" name="Google Shape;9487;p68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488" name="Google Shape;9488;p68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8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0" name="Google Shape;9490;p68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1" name="Google Shape;9491;p68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492" name="Google Shape;9492;p68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68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8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8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6" name="Google Shape;9496;p68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7" name="Google Shape;9497;p68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8" name="Google Shape;9498;p68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9" name="Google Shape;9499;p68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500" name="Google Shape;9500;p68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68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2" name="Google Shape;9502;p68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503" name="Google Shape;9503;p68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8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8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06" name="Google Shape;9506;p68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07" name="Google Shape;9507;p68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508" name="Google Shape;9508;p68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8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8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8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8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3" name="Google Shape;9513;p68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514" name="Google Shape;9514;p68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68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8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8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8" name="Google Shape;9518;p68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519" name="Google Shape;9519;p68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68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1" name="Google Shape;9521;p68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2" name="Google Shape;9522;p68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523" name="Google Shape;9523;p68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8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8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6" name="Google Shape;9526;p68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527" name="Google Shape;9527;p68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8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9" name="Google Shape;9529;p68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0" name="Google Shape;9530;p68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531" name="Google Shape;9531;p68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8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8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8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8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68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68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68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9" name="Google Shape;9539;p68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0" name="Google Shape;9540;p68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541" name="Google Shape;9541;p68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68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3" name="Google Shape;9543;p68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544" name="Google Shape;9544;p68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8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68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68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8" name="Google Shape;9548;p68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549" name="Google Shape;9549;p68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68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8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68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3" name="Google Shape;9553;p68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554" name="Google Shape;9554;p68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8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6" name="Google Shape;9556;p68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557" name="Google Shape;9557;p68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8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8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68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1" name="Google Shape;9561;p68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562" name="Google Shape;9562;p68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8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68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68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6" name="Google Shape;9566;p68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567" name="Google Shape;9567;p68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68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8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8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8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8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8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68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8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8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68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8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8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8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8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8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3" name="Google Shape;9583;p68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584" name="Google Shape;9584;p68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8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8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87" name="Google Shape;9587;p68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88" name="Google Shape;9588;p68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589" name="Google Shape;9589;p68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68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68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8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8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4" name="Google Shape;9594;p68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595" name="Google Shape;9595;p68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68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97" name="Google Shape;9597;p68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98" name="Google Shape;9598;p68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599" name="Google Shape;9599;p68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68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68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2" name="Google Shape;9602;p68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603" name="Google Shape;9603;p68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68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68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68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8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8" name="Google Shape;9608;p68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609" name="Google Shape;9609;p68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68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68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68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68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68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68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6" name="Google Shape;9616;p68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617" name="Google Shape;9617;p68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68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8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0" name="Google Shape;9620;p68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621" name="Google Shape;9621;p68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8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68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4" name="Google Shape;9624;p68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625" name="Google Shape;9625;p68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8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8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8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9" name="Google Shape;9629;p68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630" name="Google Shape;9630;p68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8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8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8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8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5" name="Google Shape;9635;p68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636" name="Google Shape;9636;p68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68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8" name="Google Shape;9638;p68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639" name="Google Shape;9639;p68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8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68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68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8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8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68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6" name="Google Shape;9646;p68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647" name="Google Shape;9647;p68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8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8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68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8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68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68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4" name="Google Shape;9654;p68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655" name="Google Shape;9655;p68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8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8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68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8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0" name="Google Shape;9660;p68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661" name="Google Shape;9661;p68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68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68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68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8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8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7" name="Google Shape;9667;p68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668" name="Google Shape;9668;p68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68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68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68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2" name="Google Shape;9672;p68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673" name="Google Shape;9673;p68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68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68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68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68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68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8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68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1" name="Google Shape;9681;p68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682" name="Google Shape;9682;p68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68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68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8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68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7" name="Google Shape;9687;p68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688" name="Google Shape;9688;p68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68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68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68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2" name="Google Shape;9692;p68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693" name="Google Shape;9693;p68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68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68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68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8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8" name="Google Shape;9698;p68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699" name="Google Shape;9699;p68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8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68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68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68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68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8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8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68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68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68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8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1" name="Google Shape;9711;p68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712" name="Google Shape;9712;p68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68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68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68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68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8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8" name="Google Shape;9718;p68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719" name="Google Shape;9719;p68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68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68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68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8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68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68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6" name="Google Shape;9726;p68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727" name="Google Shape;9727;p68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68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68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30" name="Google Shape;9730;p68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31" name="Google Shape;9731;p68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732" name="Google Shape;9732;p68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68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68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68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6" name="Google Shape;9736;p68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737" name="Google Shape;9737;p68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68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68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68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68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2" name="Google Shape;9742;p68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3" name="Google Shape;9743;p68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744" name="Google Shape;9744;p68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68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68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7" name="Google Shape;9747;p68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748" name="Google Shape;9748;p68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68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68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8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68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68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4" name="Google Shape;9754;p68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755" name="Google Shape;9755;p68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68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68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68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68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68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68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2" name="Google Shape;9762;p68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763" name="Google Shape;9763;p68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68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68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6" name="Google Shape;9766;p68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767" name="Google Shape;9767;p68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68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68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68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68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68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3" name="Google Shape;9773;p68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774" name="Google Shape;9774;p68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68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68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7" name="Google Shape;9777;p68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778" name="Google Shape;9778;p68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68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68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1" name="Google Shape;9781;p68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782" name="Google Shape;9782;p68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68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68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5" name="Google Shape;9785;p68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786" name="Google Shape;9786;p68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8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68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68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68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68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8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8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4" name="Google Shape;9794;p68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795" name="Google Shape;9795;p68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8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68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68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8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68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68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68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3" name="Google Shape;9803;p68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804" name="Google Shape;9804;p68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8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68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7" name="Google Shape;9807;p68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808" name="Google Shape;9808;p68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68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68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8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68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68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68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68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6" name="Google Shape;9816;p68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817" name="Google Shape;9817;p68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8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8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68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68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68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68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68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5" name="Google Shape;9825;p68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826" name="Google Shape;9826;p68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8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68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68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0" name="Google Shape;9830;p68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831" name="Google Shape;9831;p68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68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68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68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68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8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8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8" name="Google Shape;9838;p68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839" name="Google Shape;9839;p68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8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68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68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68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68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5" name="Google Shape;9845;p68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846" name="Google Shape;9846;p68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8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8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68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68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1" name="Google Shape;9851;p68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852" name="Google Shape;9852;p68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8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8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5" name="Google Shape;9855;p68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856" name="Google Shape;9856;p68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68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68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68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8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8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68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3" name="Google Shape;9863;p68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864" name="Google Shape;9864;p68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68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8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7" name="Google Shape;9867;p68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868" name="Google Shape;9868;p68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8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68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68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68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3" name="Google Shape;9873;p68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874" name="Google Shape;9874;p68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8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8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68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8" name="Google Shape;9878;p68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879" name="Google Shape;9879;p68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68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68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68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68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4" name="Google Shape;9884;p68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885" name="Google Shape;9885;p68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68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68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68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8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8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68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2" name="Google Shape;9892;p68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893" name="Google Shape;9893;p68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68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68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68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8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68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902" name="Shape 9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03" name="Google Shape;9903;p69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Neon Curves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FFFF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