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61" r:id="rId3"/>
    <p:sldMasterId id="2147483662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</p:sldIdLst>
  <p:sldSz cy="5143500" cx="9144000"/>
  <p:notesSz cx="6858000" cy="9144000"/>
  <p:embeddedFontLst>
    <p:embeddedFont>
      <p:font typeface="Prata"/>
      <p:regular r:id="rId41"/>
    </p:embeddedFont>
    <p:embeddedFont>
      <p:font typeface="Proxima Nova"/>
      <p:regular r:id="rId42"/>
      <p:bold r:id="rId43"/>
      <p:italic r:id="rId44"/>
      <p:boldItalic r:id="rId45"/>
    </p:embeddedFont>
    <p:embeddedFont>
      <p:font typeface="Tenor Sans"/>
      <p:regular r:id="rId46"/>
    </p:embeddedFont>
    <p:embeddedFont>
      <p:font typeface="Fira Sans Extra Condensed Medium"/>
      <p:regular r:id="rId47"/>
      <p:bold r:id="rId48"/>
      <p:italic r:id="rId49"/>
      <p:boldItalic r:id="rId50"/>
    </p:embeddedFont>
    <p:embeddedFont>
      <p:font typeface="Arvo"/>
      <p:regular r:id="rId51"/>
      <p:bold r:id="rId52"/>
      <p:italic r:id="rId53"/>
      <p:boldItalic r:id="rId54"/>
    </p:embeddedFont>
    <p:embeddedFont>
      <p:font typeface="Squada One"/>
      <p:regular r:id="rId55"/>
    </p:embeddedFont>
    <p:embeddedFont>
      <p:font typeface="Proxima Nova Semibold"/>
      <p:regular r:id="rId56"/>
      <p:bold r:id="rId57"/>
      <p:boldItalic r:id="rId58"/>
    </p:embeddedFont>
    <p:embeddedFont>
      <p:font typeface="Archivo Black"/>
      <p:regular r:id="rId59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5.xml"/><Relationship Id="rId42" Type="http://schemas.openxmlformats.org/officeDocument/2006/relationships/font" Target="fonts/ProximaNova-regular.fntdata"/><Relationship Id="rId41" Type="http://schemas.openxmlformats.org/officeDocument/2006/relationships/font" Target="fonts/Prata-regular.fntdata"/><Relationship Id="rId44" Type="http://schemas.openxmlformats.org/officeDocument/2006/relationships/font" Target="fonts/ProximaNova-italic.fntdata"/><Relationship Id="rId43" Type="http://schemas.openxmlformats.org/officeDocument/2006/relationships/font" Target="fonts/ProximaNova-bold.fntdata"/><Relationship Id="rId46" Type="http://schemas.openxmlformats.org/officeDocument/2006/relationships/font" Target="fonts/TenorSans-regular.fntdata"/><Relationship Id="rId45" Type="http://schemas.openxmlformats.org/officeDocument/2006/relationships/font" Target="fonts/ProximaNova-boldItalic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font" Target="fonts/FiraSansExtraCondensedMedium-bold.fntdata"/><Relationship Id="rId47" Type="http://schemas.openxmlformats.org/officeDocument/2006/relationships/font" Target="fonts/FiraSansExtraCondensedMedium-regular.fntdata"/><Relationship Id="rId49" Type="http://schemas.openxmlformats.org/officeDocument/2006/relationships/font" Target="fonts/FiraSansExtraCondensedMedium-italic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20" Type="http://schemas.openxmlformats.org/officeDocument/2006/relationships/slide" Target="slides/slide15.xml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Arvo-regular.fntdata"/><Relationship Id="rId50" Type="http://schemas.openxmlformats.org/officeDocument/2006/relationships/font" Target="fonts/FiraSansExtraCondensedMedium-boldItalic.fntdata"/><Relationship Id="rId53" Type="http://schemas.openxmlformats.org/officeDocument/2006/relationships/font" Target="fonts/Arvo-italic.fntdata"/><Relationship Id="rId52" Type="http://schemas.openxmlformats.org/officeDocument/2006/relationships/font" Target="fonts/Arvo-bold.fntdata"/><Relationship Id="rId11" Type="http://schemas.openxmlformats.org/officeDocument/2006/relationships/slide" Target="slides/slide6.xml"/><Relationship Id="rId55" Type="http://schemas.openxmlformats.org/officeDocument/2006/relationships/font" Target="fonts/SquadaOne-regular.fntdata"/><Relationship Id="rId10" Type="http://schemas.openxmlformats.org/officeDocument/2006/relationships/slide" Target="slides/slide5.xml"/><Relationship Id="rId54" Type="http://schemas.openxmlformats.org/officeDocument/2006/relationships/font" Target="fonts/Arvo-boldItalic.fntdata"/><Relationship Id="rId13" Type="http://schemas.openxmlformats.org/officeDocument/2006/relationships/slide" Target="slides/slide8.xml"/><Relationship Id="rId57" Type="http://schemas.openxmlformats.org/officeDocument/2006/relationships/font" Target="fonts/ProximaNovaSemibold-bold.fntdata"/><Relationship Id="rId12" Type="http://schemas.openxmlformats.org/officeDocument/2006/relationships/slide" Target="slides/slide7.xml"/><Relationship Id="rId56" Type="http://schemas.openxmlformats.org/officeDocument/2006/relationships/font" Target="fonts/ProximaNovaSemibold-regular.fntdata"/><Relationship Id="rId15" Type="http://schemas.openxmlformats.org/officeDocument/2006/relationships/slide" Target="slides/slide10.xml"/><Relationship Id="rId59" Type="http://schemas.openxmlformats.org/officeDocument/2006/relationships/font" Target="fonts/ArchivoBlack-regular.fntdata"/><Relationship Id="rId14" Type="http://schemas.openxmlformats.org/officeDocument/2006/relationships/slide" Target="slides/slide9.xml"/><Relationship Id="rId58" Type="http://schemas.openxmlformats.org/officeDocument/2006/relationships/font" Target="fonts/ProximaNovaSemibold-boldItalic.fntdata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5" name="Shape 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" name="Google Shape;246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7" name="Google Shape;247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05" name="Shape 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" name="Google Shape;606;g5d601ee6fb_0_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7" name="Google Shape;607;g5d601ee6fb_0_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0" name="Shape 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" name="Google Shape;741;g5d6f44f789_0_10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2" name="Google Shape;742;g5d6f44f789_0_10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0" name="Shape 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" name="Google Shape;791;g5d6f44f789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2" name="Google Shape;792;g5d6f44f789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55" name="Shape 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" name="Google Shape;856;g5465e7bc0b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7" name="Google Shape;857;g5465e7bc0b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21" name="Shape 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2" name="Google Shape;922;g5d6f44f789_0_5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3" name="Google Shape;923;g5d6f44f789_0_5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65" name="Shape 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6" name="Google Shape;966;g564cb1007b_0_12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7" name="Google Shape;967;g564cb1007b_0_12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06" name="Shape 10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7" name="Google Shape;1007;g5d6f44f789_0_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08" name="Google Shape;1008;g5d6f44f789_0_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42" name="Shape 1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3" name="Google Shape;1043;g5465e7bc0b_1_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4" name="Google Shape;1044;g5465e7bc0b_1_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51" name="Shape 1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" name="Google Shape;1052;g5465e7bc0b_1_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3" name="Google Shape;1053;g5465e7bc0b_1_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57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g5787ec70fc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9" name="Google Shape;1059;g5787ec70fc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Google Shape;252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3" name="Google Shape;253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63" name="Shape 1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" name="Google Shape;1064;g5785d91074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5" name="Google Shape;1065;g5785d91074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70" name="Shape 1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1" name="Google Shape;1071;g5785d91074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2" name="Google Shape;1072;g5785d91074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86" name="Shape 1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7" name="Google Shape;1087;g5785d91074_0_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8" name="Google Shape;1088;g5785d91074_0_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577" name="Shape 3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8" name="Google Shape;3578;g5785d91074_0_25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79" name="Google Shape;3579;g5785d91074_0_25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93" name="Shape 4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4" name="Google Shape;4194;g5785d91074_0_31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95" name="Google Shape;4195;g5785d91074_0_31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03" name="Shape 4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4" name="Google Shape;4904;g5785d91074_0_38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05" name="Google Shape;4905;g5785d91074_0_38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299" name="Shape 5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0" name="Google Shape;5300;g5785d91074_0_42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01" name="Google Shape;5301;g5785d91074_0_42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892" name="Shape 5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3" name="Google Shape;5893;g5785d91074_0_48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94" name="Google Shape;5894;g5785d91074_0_48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27" name="Shape 6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8" name="Google Shape;6428;g5785d91074_0_53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29" name="Google Shape;6429;g5785d91074_0_53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12" name="Shape 6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3" name="Google Shape;6713;g5785d91074_0_56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14" name="Google Shape;6714;g5785d91074_0_56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g5465e7bc0b_1_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3" name="Google Shape;273;g5465e7bc0b_1_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154" name="Shape 7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5" name="Google Shape;7155;g5785d91074_0_60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56" name="Google Shape;7156;g5785d91074_0_60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20" name="Shape 7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1" name="Google Shape;7521;g5785d91074_0_64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22" name="Google Shape;7522;g5785d91074_0_64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24" name="Shape 8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5" name="Google Shape;8025;g5785d91074_0_69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26" name="Google Shape;8026;g5785d91074_0_69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420" name="Shape 84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21" name="Google Shape;8421;g5785d91074_0_73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22" name="Google Shape;8422;g5785d91074_0_73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857" name="Shape 8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8" name="Google Shape;8858;g5785d91074_0_77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59" name="Google Shape;8859;g5785d91074_0_77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328" name="Shape 9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9" name="Google Shape;9329;g5785d91074_0_82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30" name="Google Shape;9330;g5785d91074_0_82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5" name="Shape 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" name="Google Shape;286;g5465e7bc0b_1_1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7" name="Google Shape;287;g5465e7bc0b_1_1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0" name="Shape 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" name="Google Shape;341;g5d77150a68_2_4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2" name="Google Shape;342;g5d77150a68_2_4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3" name="Shape 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" name="Google Shape;394;g564cb1007b_0_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5" name="Google Shape;395;g564cb1007b_0_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9" name="Shape 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" name="Google Shape;450;g545caf3b90_1_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1" name="Google Shape;451;g545caf3b90_1_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5" name="Shape 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" name="Google Shape;476;g5d601ee6fb_0_1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7" name="Google Shape;477;g5d601ee6fb_0_1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97" name="Shape 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" name="Google Shape;498;g564cb1007b_0_8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9" name="Google Shape;499;g564cb1007b_0_8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Opening slide">
  <p:cSld name="CUSTOM_7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-112675" y="-2469801"/>
            <a:ext cx="4018519" cy="8038889"/>
          </a:xfrm>
          <a:custGeom>
            <a:rect b="b" l="l" r="r" t="t"/>
            <a:pathLst>
              <a:path extrusionOk="0" h="108509" w="54242">
                <a:moveTo>
                  <a:pt x="0" y="0"/>
                </a:moveTo>
                <a:lnTo>
                  <a:pt x="0" y="108509"/>
                </a:lnTo>
                <a:lnTo>
                  <a:pt x="54242" y="54254"/>
                </a:lnTo>
                <a:lnTo>
                  <a:pt x="0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6498857" y="270000"/>
            <a:ext cx="2332135" cy="4665073"/>
          </a:xfrm>
          <a:custGeom>
            <a:rect b="b" l="l" r="r" t="t"/>
            <a:pathLst>
              <a:path extrusionOk="0" h="108509" w="54242">
                <a:moveTo>
                  <a:pt x="0" y="0"/>
                </a:moveTo>
                <a:lnTo>
                  <a:pt x="0" y="108509"/>
                </a:lnTo>
                <a:lnTo>
                  <a:pt x="54242" y="54254"/>
                </a:lnTo>
                <a:lnTo>
                  <a:pt x="0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6079951" y="-904012"/>
            <a:ext cx="895951" cy="448234"/>
          </a:xfrm>
          <a:custGeom>
            <a:rect b="b" l="l" r="r" t="t"/>
            <a:pathLst>
              <a:path extrusionOk="0" h="11265" w="22517">
                <a:moveTo>
                  <a:pt x="11265" y="0"/>
                </a:moveTo>
                <a:lnTo>
                  <a:pt x="1" y="11265"/>
                </a:lnTo>
                <a:lnTo>
                  <a:pt x="22517" y="11265"/>
                </a:lnTo>
                <a:lnTo>
                  <a:pt x="11265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6079951" y="-177725"/>
            <a:ext cx="895951" cy="447717"/>
          </a:xfrm>
          <a:custGeom>
            <a:rect b="b" l="l" r="r" t="t"/>
            <a:pathLst>
              <a:path extrusionOk="0" h="11252" w="22517">
                <a:moveTo>
                  <a:pt x="1" y="1"/>
                </a:moveTo>
                <a:lnTo>
                  <a:pt x="11265" y="11252"/>
                </a:lnTo>
                <a:lnTo>
                  <a:pt x="22517" y="1"/>
                </a:lnTo>
                <a:close/>
              </a:path>
            </a:pathLst>
          </a:custGeom>
          <a:solidFill>
            <a:srgbClr val="968D8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6085802" y="4889477"/>
            <a:ext cx="884243" cy="441905"/>
          </a:xfrm>
          <a:custGeom>
            <a:rect b="b" l="l" r="r" t="t"/>
            <a:pathLst>
              <a:path extrusionOk="0" h="11253" w="22517">
                <a:moveTo>
                  <a:pt x="11265" y="1"/>
                </a:moveTo>
                <a:lnTo>
                  <a:pt x="1" y="11252"/>
                </a:lnTo>
                <a:lnTo>
                  <a:pt x="22517" y="11252"/>
                </a:lnTo>
                <a:lnTo>
                  <a:pt x="11265" y="1"/>
                </a:lnTo>
                <a:close/>
              </a:path>
            </a:pathLst>
          </a:custGeom>
          <a:solidFill>
            <a:srgbClr val="968D8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6000077" y="5331326"/>
            <a:ext cx="884243" cy="442377"/>
          </a:xfrm>
          <a:custGeom>
            <a:rect b="b" l="l" r="r" t="t"/>
            <a:pathLst>
              <a:path extrusionOk="0" h="11265" w="22517">
                <a:moveTo>
                  <a:pt x="1" y="0"/>
                </a:moveTo>
                <a:lnTo>
                  <a:pt x="11265" y="11265"/>
                </a:lnTo>
                <a:lnTo>
                  <a:pt x="22517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" name="Google Shape;15;p2"/>
          <p:cNvGrpSpPr/>
          <p:nvPr/>
        </p:nvGrpSpPr>
        <p:grpSpPr>
          <a:xfrm rot="2700000">
            <a:off x="4144133" y="-926214"/>
            <a:ext cx="1649773" cy="1649773"/>
            <a:chOff x="3237950" y="4114963"/>
            <a:chExt cx="1249000" cy="1249000"/>
          </a:xfrm>
        </p:grpSpPr>
        <p:sp>
          <p:nvSpPr>
            <p:cNvPr id="16" name="Google Shape;16;p2"/>
            <p:cNvSpPr/>
            <p:nvPr/>
          </p:nvSpPr>
          <p:spPr>
            <a:xfrm>
              <a:off x="3237950" y="4114963"/>
              <a:ext cx="1249000" cy="1249000"/>
            </a:xfrm>
            <a:custGeom>
              <a:rect b="b" l="l" r="r" t="t"/>
              <a:pathLst>
                <a:path extrusionOk="0" h="49960" w="49960">
                  <a:moveTo>
                    <a:pt x="1" y="0"/>
                  </a:moveTo>
                  <a:lnTo>
                    <a:pt x="1" y="49960"/>
                  </a:lnTo>
                  <a:lnTo>
                    <a:pt x="49960" y="49960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3237950" y="4114963"/>
              <a:ext cx="1249000" cy="624525"/>
            </a:xfrm>
            <a:custGeom>
              <a:rect b="b" l="l" r="r" t="t"/>
              <a:pathLst>
                <a:path extrusionOk="0" h="24981" w="49960">
                  <a:moveTo>
                    <a:pt x="1" y="0"/>
                  </a:moveTo>
                  <a:lnTo>
                    <a:pt x="1" y="24980"/>
                  </a:lnTo>
                  <a:lnTo>
                    <a:pt x="49960" y="24980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" name="Google Shape;18;p2"/>
          <p:cNvSpPr/>
          <p:nvPr/>
        </p:nvSpPr>
        <p:spPr>
          <a:xfrm>
            <a:off x="4527102" y="1104125"/>
            <a:ext cx="884243" cy="442377"/>
          </a:xfrm>
          <a:custGeom>
            <a:rect b="b" l="l" r="r" t="t"/>
            <a:pathLst>
              <a:path extrusionOk="0" h="11265" w="22517">
                <a:moveTo>
                  <a:pt x="11265" y="0"/>
                </a:moveTo>
                <a:lnTo>
                  <a:pt x="1" y="11265"/>
                </a:lnTo>
                <a:lnTo>
                  <a:pt x="22517" y="11265"/>
                </a:lnTo>
                <a:lnTo>
                  <a:pt x="11265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" name="Google Shape;19;p2"/>
          <p:cNvSpPr/>
          <p:nvPr/>
        </p:nvSpPr>
        <p:spPr>
          <a:xfrm>
            <a:off x="4527102" y="1546445"/>
            <a:ext cx="884243" cy="441866"/>
          </a:xfrm>
          <a:custGeom>
            <a:rect b="b" l="l" r="r" t="t"/>
            <a:pathLst>
              <a:path extrusionOk="0" h="11252" w="22517">
                <a:moveTo>
                  <a:pt x="1" y="1"/>
                </a:moveTo>
                <a:lnTo>
                  <a:pt x="11265" y="11252"/>
                </a:lnTo>
                <a:lnTo>
                  <a:pt x="22517" y="1"/>
                </a:lnTo>
                <a:close/>
              </a:path>
            </a:pathLst>
          </a:custGeom>
          <a:solidFill>
            <a:srgbClr val="968D8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" name="Google Shape;20;p2"/>
          <p:cNvSpPr/>
          <p:nvPr/>
        </p:nvSpPr>
        <p:spPr>
          <a:xfrm rot="-2700000">
            <a:off x="3619998" y="1483159"/>
            <a:ext cx="884224" cy="442367"/>
          </a:xfrm>
          <a:custGeom>
            <a:rect b="b" l="l" r="r" t="t"/>
            <a:pathLst>
              <a:path extrusionOk="0" h="11265" w="22517">
                <a:moveTo>
                  <a:pt x="11265" y="0"/>
                </a:moveTo>
                <a:lnTo>
                  <a:pt x="1" y="11265"/>
                </a:lnTo>
                <a:lnTo>
                  <a:pt x="22517" y="11265"/>
                </a:lnTo>
                <a:lnTo>
                  <a:pt x="11265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" name="Google Shape;21;p2"/>
          <p:cNvSpPr/>
          <p:nvPr/>
        </p:nvSpPr>
        <p:spPr>
          <a:xfrm rot="-2700000">
            <a:off x="3932585" y="1796002"/>
            <a:ext cx="884224" cy="441857"/>
          </a:xfrm>
          <a:custGeom>
            <a:rect b="b" l="l" r="r" t="t"/>
            <a:pathLst>
              <a:path extrusionOk="0" h="11252" w="22517">
                <a:moveTo>
                  <a:pt x="1" y="1"/>
                </a:moveTo>
                <a:lnTo>
                  <a:pt x="11265" y="11252"/>
                </a:lnTo>
                <a:lnTo>
                  <a:pt x="22517" y="1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" name="Google Shape;22;p2"/>
          <p:cNvGrpSpPr/>
          <p:nvPr/>
        </p:nvGrpSpPr>
        <p:grpSpPr>
          <a:xfrm>
            <a:off x="1345530" y="701814"/>
            <a:ext cx="1695642" cy="1695676"/>
            <a:chOff x="5236325" y="2233488"/>
            <a:chExt cx="1249000" cy="1249025"/>
          </a:xfrm>
        </p:grpSpPr>
        <p:sp>
          <p:nvSpPr>
            <p:cNvPr id="23" name="Google Shape;23;p2"/>
            <p:cNvSpPr/>
            <p:nvPr/>
          </p:nvSpPr>
          <p:spPr>
            <a:xfrm>
              <a:off x="5236325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1" y="1"/>
                  </a:moveTo>
                  <a:lnTo>
                    <a:pt x="1" y="49960"/>
                  </a:lnTo>
                  <a:lnTo>
                    <a:pt x="49960" y="49960"/>
                  </a:lnTo>
                  <a:lnTo>
                    <a:pt x="4996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5236325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24980" y="1"/>
                  </a:moveTo>
                  <a:cubicBezTo>
                    <a:pt x="11152" y="1"/>
                    <a:pt x="1" y="11112"/>
                    <a:pt x="1" y="24980"/>
                  </a:cubicBezTo>
                  <a:cubicBezTo>
                    <a:pt x="1" y="38809"/>
                    <a:pt x="11152" y="49960"/>
                    <a:pt x="24980" y="49960"/>
                  </a:cubicBezTo>
                  <a:cubicBezTo>
                    <a:pt x="38809" y="49960"/>
                    <a:pt x="49960" y="38809"/>
                    <a:pt x="49960" y="24980"/>
                  </a:cubicBezTo>
                  <a:cubicBezTo>
                    <a:pt x="49960" y="11112"/>
                    <a:pt x="38809" y="1"/>
                    <a:pt x="249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" name="Google Shape;25;p2"/>
          <p:cNvGrpSpPr/>
          <p:nvPr/>
        </p:nvGrpSpPr>
        <p:grpSpPr>
          <a:xfrm rot="10800000">
            <a:off x="8021250" y="3894488"/>
            <a:ext cx="1249000" cy="1249000"/>
            <a:chOff x="1134675" y="247113"/>
            <a:chExt cx="1249000" cy="1249000"/>
          </a:xfrm>
        </p:grpSpPr>
        <p:sp>
          <p:nvSpPr>
            <p:cNvPr id="26" name="Google Shape;26;p2"/>
            <p:cNvSpPr/>
            <p:nvPr/>
          </p:nvSpPr>
          <p:spPr>
            <a:xfrm>
              <a:off x="1134675" y="247113"/>
              <a:ext cx="1249000" cy="1249000"/>
            </a:xfrm>
            <a:custGeom>
              <a:rect b="b" l="l" r="r" t="t"/>
              <a:pathLst>
                <a:path extrusionOk="0" h="49960" w="49960">
                  <a:moveTo>
                    <a:pt x="0" y="0"/>
                  </a:moveTo>
                  <a:lnTo>
                    <a:pt x="0" y="49959"/>
                  </a:lnTo>
                  <a:lnTo>
                    <a:pt x="49959" y="49959"/>
                  </a:lnTo>
                  <a:lnTo>
                    <a:pt x="49959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134675" y="247113"/>
              <a:ext cx="1249000" cy="1249000"/>
            </a:xfrm>
            <a:custGeom>
              <a:rect b="b" l="l" r="r" t="t"/>
              <a:pathLst>
                <a:path extrusionOk="0" h="49960" w="49960">
                  <a:moveTo>
                    <a:pt x="0" y="0"/>
                  </a:moveTo>
                  <a:lnTo>
                    <a:pt x="0" y="49959"/>
                  </a:lnTo>
                  <a:cubicBezTo>
                    <a:pt x="27578" y="49959"/>
                    <a:pt x="49959" y="27578"/>
                    <a:pt x="49959" y="0"/>
                  </a:cubicBez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" name="Google Shape;28;p2"/>
          <p:cNvGrpSpPr/>
          <p:nvPr/>
        </p:nvGrpSpPr>
        <p:grpSpPr>
          <a:xfrm>
            <a:off x="8243027" y="-363570"/>
            <a:ext cx="1317810" cy="1267136"/>
            <a:chOff x="3212975" y="2233488"/>
            <a:chExt cx="1298975" cy="1249025"/>
          </a:xfrm>
        </p:grpSpPr>
        <p:sp>
          <p:nvSpPr>
            <p:cNvPr id="29" name="Google Shape;29;p2"/>
            <p:cNvSpPr/>
            <p:nvPr/>
          </p:nvSpPr>
          <p:spPr>
            <a:xfrm>
              <a:off x="3212975" y="2233488"/>
              <a:ext cx="259800" cy="1249025"/>
            </a:xfrm>
            <a:custGeom>
              <a:rect b="b" l="l" r="r" t="t"/>
              <a:pathLst>
                <a:path extrusionOk="0" h="49961" w="10392">
                  <a:moveTo>
                    <a:pt x="5196" y="1"/>
                  </a:moveTo>
                  <a:lnTo>
                    <a:pt x="0" y="5196"/>
                  </a:lnTo>
                  <a:lnTo>
                    <a:pt x="4956" y="10112"/>
                  </a:lnTo>
                  <a:lnTo>
                    <a:pt x="0" y="15068"/>
                  </a:lnTo>
                  <a:lnTo>
                    <a:pt x="4956" y="20024"/>
                  </a:lnTo>
                  <a:lnTo>
                    <a:pt x="0" y="24980"/>
                  </a:lnTo>
                  <a:lnTo>
                    <a:pt x="4956" y="29896"/>
                  </a:lnTo>
                  <a:lnTo>
                    <a:pt x="0" y="34852"/>
                  </a:lnTo>
                  <a:lnTo>
                    <a:pt x="4956" y="39808"/>
                  </a:lnTo>
                  <a:lnTo>
                    <a:pt x="0" y="44764"/>
                  </a:lnTo>
                  <a:lnTo>
                    <a:pt x="5196" y="49960"/>
                  </a:lnTo>
                  <a:lnTo>
                    <a:pt x="10392" y="44764"/>
                  </a:lnTo>
                  <a:lnTo>
                    <a:pt x="5436" y="39808"/>
                  </a:lnTo>
                  <a:lnTo>
                    <a:pt x="10392" y="34852"/>
                  </a:lnTo>
                  <a:lnTo>
                    <a:pt x="5436" y="29896"/>
                  </a:lnTo>
                  <a:lnTo>
                    <a:pt x="10392" y="24980"/>
                  </a:lnTo>
                  <a:lnTo>
                    <a:pt x="5436" y="20024"/>
                  </a:lnTo>
                  <a:lnTo>
                    <a:pt x="10392" y="15068"/>
                  </a:lnTo>
                  <a:lnTo>
                    <a:pt x="5436" y="10112"/>
                  </a:lnTo>
                  <a:lnTo>
                    <a:pt x="10392" y="5196"/>
                  </a:lnTo>
                  <a:lnTo>
                    <a:pt x="51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3472750" y="2233488"/>
              <a:ext cx="259825" cy="1249025"/>
            </a:xfrm>
            <a:custGeom>
              <a:rect b="b" l="l" r="r" t="t"/>
              <a:pathLst>
                <a:path extrusionOk="0" h="49961" w="10393">
                  <a:moveTo>
                    <a:pt x="5197" y="1"/>
                  </a:moveTo>
                  <a:lnTo>
                    <a:pt x="1" y="5196"/>
                  </a:lnTo>
                  <a:lnTo>
                    <a:pt x="4957" y="10112"/>
                  </a:lnTo>
                  <a:lnTo>
                    <a:pt x="1" y="15068"/>
                  </a:lnTo>
                  <a:lnTo>
                    <a:pt x="4957" y="20024"/>
                  </a:lnTo>
                  <a:lnTo>
                    <a:pt x="1" y="24980"/>
                  </a:lnTo>
                  <a:lnTo>
                    <a:pt x="4957" y="29896"/>
                  </a:lnTo>
                  <a:lnTo>
                    <a:pt x="1" y="34852"/>
                  </a:lnTo>
                  <a:lnTo>
                    <a:pt x="4957" y="39808"/>
                  </a:lnTo>
                  <a:lnTo>
                    <a:pt x="1" y="44764"/>
                  </a:lnTo>
                  <a:lnTo>
                    <a:pt x="5197" y="49960"/>
                  </a:lnTo>
                  <a:lnTo>
                    <a:pt x="10393" y="44764"/>
                  </a:lnTo>
                  <a:lnTo>
                    <a:pt x="5437" y="39808"/>
                  </a:lnTo>
                  <a:lnTo>
                    <a:pt x="10393" y="34852"/>
                  </a:lnTo>
                  <a:lnTo>
                    <a:pt x="5437" y="29896"/>
                  </a:lnTo>
                  <a:lnTo>
                    <a:pt x="10393" y="24980"/>
                  </a:lnTo>
                  <a:lnTo>
                    <a:pt x="5437" y="20024"/>
                  </a:lnTo>
                  <a:lnTo>
                    <a:pt x="10393" y="15068"/>
                  </a:lnTo>
                  <a:lnTo>
                    <a:pt x="5437" y="10112"/>
                  </a:lnTo>
                  <a:lnTo>
                    <a:pt x="10393" y="5196"/>
                  </a:lnTo>
                  <a:lnTo>
                    <a:pt x="519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3732550" y="2233488"/>
              <a:ext cx="259825" cy="1249025"/>
            </a:xfrm>
            <a:custGeom>
              <a:rect b="b" l="l" r="r" t="t"/>
              <a:pathLst>
                <a:path extrusionOk="0" h="49961" w="10393">
                  <a:moveTo>
                    <a:pt x="5196" y="1"/>
                  </a:moveTo>
                  <a:lnTo>
                    <a:pt x="1" y="5196"/>
                  </a:lnTo>
                  <a:lnTo>
                    <a:pt x="4956" y="10112"/>
                  </a:lnTo>
                  <a:lnTo>
                    <a:pt x="1" y="15068"/>
                  </a:lnTo>
                  <a:lnTo>
                    <a:pt x="4956" y="20024"/>
                  </a:lnTo>
                  <a:lnTo>
                    <a:pt x="1" y="24980"/>
                  </a:lnTo>
                  <a:lnTo>
                    <a:pt x="4956" y="29896"/>
                  </a:lnTo>
                  <a:lnTo>
                    <a:pt x="1" y="34852"/>
                  </a:lnTo>
                  <a:lnTo>
                    <a:pt x="4956" y="39808"/>
                  </a:lnTo>
                  <a:lnTo>
                    <a:pt x="1" y="44764"/>
                  </a:lnTo>
                  <a:lnTo>
                    <a:pt x="5196" y="49960"/>
                  </a:lnTo>
                  <a:lnTo>
                    <a:pt x="10392" y="44764"/>
                  </a:lnTo>
                  <a:lnTo>
                    <a:pt x="5436" y="39808"/>
                  </a:lnTo>
                  <a:lnTo>
                    <a:pt x="10392" y="34852"/>
                  </a:lnTo>
                  <a:lnTo>
                    <a:pt x="5436" y="29896"/>
                  </a:lnTo>
                  <a:lnTo>
                    <a:pt x="10392" y="24980"/>
                  </a:lnTo>
                  <a:lnTo>
                    <a:pt x="5436" y="20024"/>
                  </a:lnTo>
                  <a:lnTo>
                    <a:pt x="10392" y="15068"/>
                  </a:lnTo>
                  <a:lnTo>
                    <a:pt x="5436" y="10112"/>
                  </a:lnTo>
                  <a:lnTo>
                    <a:pt x="10392" y="5196"/>
                  </a:lnTo>
                  <a:lnTo>
                    <a:pt x="51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3992350" y="2233488"/>
              <a:ext cx="259800" cy="1249025"/>
            </a:xfrm>
            <a:custGeom>
              <a:rect b="b" l="l" r="r" t="t"/>
              <a:pathLst>
                <a:path extrusionOk="0" h="49961" w="10392">
                  <a:moveTo>
                    <a:pt x="5196" y="1"/>
                  </a:moveTo>
                  <a:lnTo>
                    <a:pt x="0" y="5196"/>
                  </a:lnTo>
                  <a:lnTo>
                    <a:pt x="4956" y="10112"/>
                  </a:lnTo>
                  <a:lnTo>
                    <a:pt x="0" y="15068"/>
                  </a:lnTo>
                  <a:lnTo>
                    <a:pt x="4956" y="20024"/>
                  </a:lnTo>
                  <a:lnTo>
                    <a:pt x="0" y="24980"/>
                  </a:lnTo>
                  <a:lnTo>
                    <a:pt x="4956" y="29896"/>
                  </a:lnTo>
                  <a:lnTo>
                    <a:pt x="0" y="34852"/>
                  </a:lnTo>
                  <a:lnTo>
                    <a:pt x="4956" y="39808"/>
                  </a:lnTo>
                  <a:lnTo>
                    <a:pt x="0" y="44764"/>
                  </a:lnTo>
                  <a:lnTo>
                    <a:pt x="5196" y="49960"/>
                  </a:lnTo>
                  <a:lnTo>
                    <a:pt x="10392" y="44764"/>
                  </a:lnTo>
                  <a:lnTo>
                    <a:pt x="5436" y="39808"/>
                  </a:lnTo>
                  <a:lnTo>
                    <a:pt x="10392" y="34852"/>
                  </a:lnTo>
                  <a:lnTo>
                    <a:pt x="5436" y="29896"/>
                  </a:lnTo>
                  <a:lnTo>
                    <a:pt x="10392" y="24980"/>
                  </a:lnTo>
                  <a:lnTo>
                    <a:pt x="5436" y="20024"/>
                  </a:lnTo>
                  <a:lnTo>
                    <a:pt x="10392" y="15068"/>
                  </a:lnTo>
                  <a:lnTo>
                    <a:pt x="5436" y="10112"/>
                  </a:lnTo>
                  <a:lnTo>
                    <a:pt x="10392" y="5196"/>
                  </a:lnTo>
                  <a:lnTo>
                    <a:pt x="51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252125" y="2233488"/>
              <a:ext cx="259825" cy="1249025"/>
            </a:xfrm>
            <a:custGeom>
              <a:rect b="b" l="l" r="r" t="t"/>
              <a:pathLst>
                <a:path extrusionOk="0" h="49961" w="10393">
                  <a:moveTo>
                    <a:pt x="5196" y="1"/>
                  </a:moveTo>
                  <a:lnTo>
                    <a:pt x="1" y="5196"/>
                  </a:lnTo>
                  <a:lnTo>
                    <a:pt x="4957" y="10112"/>
                  </a:lnTo>
                  <a:lnTo>
                    <a:pt x="1" y="15068"/>
                  </a:lnTo>
                  <a:lnTo>
                    <a:pt x="4957" y="20024"/>
                  </a:lnTo>
                  <a:lnTo>
                    <a:pt x="1" y="24980"/>
                  </a:lnTo>
                  <a:lnTo>
                    <a:pt x="4957" y="29896"/>
                  </a:lnTo>
                  <a:lnTo>
                    <a:pt x="1" y="34852"/>
                  </a:lnTo>
                  <a:lnTo>
                    <a:pt x="4957" y="39808"/>
                  </a:lnTo>
                  <a:lnTo>
                    <a:pt x="1" y="44764"/>
                  </a:lnTo>
                  <a:lnTo>
                    <a:pt x="5196" y="49960"/>
                  </a:lnTo>
                  <a:lnTo>
                    <a:pt x="10392" y="44764"/>
                  </a:lnTo>
                  <a:lnTo>
                    <a:pt x="5476" y="39808"/>
                  </a:lnTo>
                  <a:lnTo>
                    <a:pt x="10392" y="34852"/>
                  </a:lnTo>
                  <a:lnTo>
                    <a:pt x="5476" y="29896"/>
                  </a:lnTo>
                  <a:lnTo>
                    <a:pt x="10392" y="24980"/>
                  </a:lnTo>
                  <a:lnTo>
                    <a:pt x="5476" y="20024"/>
                  </a:lnTo>
                  <a:lnTo>
                    <a:pt x="10392" y="15068"/>
                  </a:lnTo>
                  <a:lnTo>
                    <a:pt x="5476" y="10112"/>
                  </a:lnTo>
                  <a:lnTo>
                    <a:pt x="10392" y="5196"/>
                  </a:lnTo>
                  <a:lnTo>
                    <a:pt x="519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" name="Google Shape;34;p2"/>
          <p:cNvGrpSpPr/>
          <p:nvPr/>
        </p:nvGrpSpPr>
        <p:grpSpPr>
          <a:xfrm>
            <a:off x="-751275" y="2865038"/>
            <a:ext cx="1249000" cy="1249000"/>
            <a:chOff x="1134675" y="4218888"/>
            <a:chExt cx="1249000" cy="1249000"/>
          </a:xfrm>
        </p:grpSpPr>
        <p:sp>
          <p:nvSpPr>
            <p:cNvPr id="35" name="Google Shape;35;p2"/>
            <p:cNvSpPr/>
            <p:nvPr/>
          </p:nvSpPr>
          <p:spPr>
            <a:xfrm>
              <a:off x="1134675" y="4218888"/>
              <a:ext cx="624500" cy="624500"/>
            </a:xfrm>
            <a:custGeom>
              <a:rect b="b" l="l" r="r" t="t"/>
              <a:pathLst>
                <a:path extrusionOk="0" h="24980" w="24980">
                  <a:moveTo>
                    <a:pt x="0" y="0"/>
                  </a:moveTo>
                  <a:lnTo>
                    <a:pt x="0" y="10312"/>
                  </a:lnTo>
                  <a:cubicBezTo>
                    <a:pt x="0" y="18385"/>
                    <a:pt x="6595" y="24980"/>
                    <a:pt x="14708" y="24980"/>
                  </a:cubicBezTo>
                  <a:lnTo>
                    <a:pt x="24980" y="24980"/>
                  </a:lnTo>
                  <a:lnTo>
                    <a:pt x="24980" y="14708"/>
                  </a:lnTo>
                  <a:cubicBezTo>
                    <a:pt x="24980" y="6595"/>
                    <a:pt x="18385" y="0"/>
                    <a:pt x="10272" y="0"/>
                  </a:cubicBez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759150" y="4843363"/>
              <a:ext cx="624525" cy="624525"/>
            </a:xfrm>
            <a:custGeom>
              <a:rect b="b" l="l" r="r" t="t"/>
              <a:pathLst>
                <a:path extrusionOk="0" h="24981" w="24981">
                  <a:moveTo>
                    <a:pt x="1" y="1"/>
                  </a:moveTo>
                  <a:lnTo>
                    <a:pt x="1" y="10312"/>
                  </a:lnTo>
                  <a:cubicBezTo>
                    <a:pt x="1" y="18386"/>
                    <a:pt x="6595" y="24981"/>
                    <a:pt x="14709" y="24981"/>
                  </a:cubicBezTo>
                  <a:lnTo>
                    <a:pt x="24980" y="24981"/>
                  </a:lnTo>
                  <a:lnTo>
                    <a:pt x="24980" y="14709"/>
                  </a:lnTo>
                  <a:cubicBezTo>
                    <a:pt x="24980" y="6596"/>
                    <a:pt x="18386" y="1"/>
                    <a:pt x="10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134675" y="4843363"/>
              <a:ext cx="624500" cy="624525"/>
            </a:xfrm>
            <a:custGeom>
              <a:rect b="b" l="l" r="r" t="t"/>
              <a:pathLst>
                <a:path extrusionOk="0" h="24981" w="24980">
                  <a:moveTo>
                    <a:pt x="14708" y="1"/>
                  </a:moveTo>
                  <a:cubicBezTo>
                    <a:pt x="6595" y="1"/>
                    <a:pt x="0" y="6596"/>
                    <a:pt x="0" y="14709"/>
                  </a:cubicBezTo>
                  <a:lnTo>
                    <a:pt x="0" y="24981"/>
                  </a:lnTo>
                  <a:lnTo>
                    <a:pt x="10312" y="24981"/>
                  </a:lnTo>
                  <a:cubicBezTo>
                    <a:pt x="18385" y="24981"/>
                    <a:pt x="24980" y="18386"/>
                    <a:pt x="24980" y="10273"/>
                  </a:cubicBezTo>
                  <a:lnTo>
                    <a:pt x="24980" y="1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759150" y="4218888"/>
              <a:ext cx="624525" cy="624500"/>
            </a:xfrm>
            <a:custGeom>
              <a:rect b="b" l="l" r="r" t="t"/>
              <a:pathLst>
                <a:path extrusionOk="0" h="24980" w="24981">
                  <a:moveTo>
                    <a:pt x="14709" y="0"/>
                  </a:moveTo>
                  <a:cubicBezTo>
                    <a:pt x="6595" y="0"/>
                    <a:pt x="1" y="6595"/>
                    <a:pt x="1" y="14708"/>
                  </a:cubicBezTo>
                  <a:lnTo>
                    <a:pt x="1" y="24980"/>
                  </a:lnTo>
                  <a:lnTo>
                    <a:pt x="10312" y="24980"/>
                  </a:lnTo>
                  <a:cubicBezTo>
                    <a:pt x="18386" y="24980"/>
                    <a:pt x="24980" y="18385"/>
                    <a:pt x="24980" y="10272"/>
                  </a:cubicBezTo>
                  <a:lnTo>
                    <a:pt x="249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" name="Google Shape;39;p2"/>
          <p:cNvSpPr txBox="1"/>
          <p:nvPr>
            <p:ph type="ctrTitle"/>
          </p:nvPr>
        </p:nvSpPr>
        <p:spPr>
          <a:xfrm>
            <a:off x="1310150" y="2911725"/>
            <a:ext cx="49869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rchivo Black"/>
              <a:buNone/>
              <a:defRPr b="1" sz="6000">
                <a:solidFill>
                  <a:schemeClr val="dk1"/>
                </a:solidFill>
                <a:latin typeface="Archivo Black"/>
                <a:ea typeface="Archivo Black"/>
                <a:cs typeface="Archivo Black"/>
                <a:sym typeface="Archivo Black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200"/>
              <a:buNone/>
              <a:defRPr sz="52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40" name="Google Shape;40;p2"/>
          <p:cNvSpPr txBox="1"/>
          <p:nvPr>
            <p:ph idx="1" type="subTitle"/>
          </p:nvPr>
        </p:nvSpPr>
        <p:spPr>
          <a:xfrm>
            <a:off x="6521425" y="2148043"/>
            <a:ext cx="24021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Tenor Sans"/>
              <a:buNone/>
              <a:defRPr sz="14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rata"/>
              <a:buNone/>
              <a:defRPr sz="1400">
                <a:solidFill>
                  <a:schemeClr val="dk1"/>
                </a:solidFill>
                <a:latin typeface="Prata"/>
                <a:ea typeface="Prata"/>
                <a:cs typeface="Prata"/>
                <a:sym typeface="Prata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rata"/>
              <a:buNone/>
              <a:defRPr sz="1400">
                <a:solidFill>
                  <a:schemeClr val="dk1"/>
                </a:solidFill>
                <a:latin typeface="Prata"/>
                <a:ea typeface="Prata"/>
                <a:cs typeface="Prata"/>
                <a:sym typeface="Prata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rata"/>
              <a:buNone/>
              <a:defRPr sz="1400">
                <a:solidFill>
                  <a:schemeClr val="dk1"/>
                </a:solidFill>
                <a:latin typeface="Prata"/>
                <a:ea typeface="Prata"/>
                <a:cs typeface="Prata"/>
                <a:sym typeface="Prata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rata"/>
              <a:buNone/>
              <a:defRPr sz="1400">
                <a:solidFill>
                  <a:schemeClr val="dk1"/>
                </a:solidFill>
                <a:latin typeface="Prata"/>
                <a:ea typeface="Prata"/>
                <a:cs typeface="Prata"/>
                <a:sym typeface="Prata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rata"/>
              <a:buNone/>
              <a:defRPr sz="1400">
                <a:solidFill>
                  <a:schemeClr val="dk1"/>
                </a:solidFill>
                <a:latin typeface="Prata"/>
                <a:ea typeface="Prata"/>
                <a:cs typeface="Prata"/>
                <a:sym typeface="Prata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rata"/>
              <a:buNone/>
              <a:defRPr sz="1400">
                <a:solidFill>
                  <a:schemeClr val="dk1"/>
                </a:solidFill>
                <a:latin typeface="Prata"/>
                <a:ea typeface="Prata"/>
                <a:cs typeface="Prata"/>
                <a:sym typeface="Prata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rata"/>
              <a:buNone/>
              <a:defRPr sz="1400">
                <a:solidFill>
                  <a:schemeClr val="dk1"/>
                </a:solidFill>
                <a:latin typeface="Prata"/>
                <a:ea typeface="Prata"/>
                <a:cs typeface="Prata"/>
                <a:sym typeface="Prata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rata"/>
              <a:buNone/>
              <a:defRPr sz="1400">
                <a:solidFill>
                  <a:schemeClr val="dk1"/>
                </a:solidFill>
                <a:latin typeface="Prata"/>
                <a:ea typeface="Prata"/>
                <a:cs typeface="Prata"/>
                <a:sym typeface="Prata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Resources">
  <p:cSld name="CUSTOM_10">
    <p:spTree>
      <p:nvGrpSpPr>
        <p:cNvPr id="203" name="Shape 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4" name="Google Shape;204;p11"/>
          <p:cNvGrpSpPr/>
          <p:nvPr/>
        </p:nvGrpSpPr>
        <p:grpSpPr>
          <a:xfrm>
            <a:off x="3995387" y="4666"/>
            <a:ext cx="5143507" cy="5143507"/>
            <a:chOff x="5236325" y="247113"/>
            <a:chExt cx="1249000" cy="1249000"/>
          </a:xfrm>
        </p:grpSpPr>
        <p:sp>
          <p:nvSpPr>
            <p:cNvPr id="205" name="Google Shape;205;p11"/>
            <p:cNvSpPr/>
            <p:nvPr/>
          </p:nvSpPr>
          <p:spPr>
            <a:xfrm>
              <a:off x="5236325" y="247113"/>
              <a:ext cx="1249000" cy="1249000"/>
            </a:xfrm>
            <a:custGeom>
              <a:rect b="b" l="l" r="r" t="t"/>
              <a:pathLst>
                <a:path extrusionOk="0" h="49960" w="49960">
                  <a:moveTo>
                    <a:pt x="1" y="0"/>
                  </a:moveTo>
                  <a:lnTo>
                    <a:pt x="1" y="49959"/>
                  </a:lnTo>
                  <a:lnTo>
                    <a:pt x="49960" y="49959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11"/>
            <p:cNvSpPr/>
            <p:nvPr/>
          </p:nvSpPr>
          <p:spPr>
            <a:xfrm>
              <a:off x="5236325" y="247113"/>
              <a:ext cx="1249000" cy="1249000"/>
            </a:xfrm>
            <a:custGeom>
              <a:rect b="b" l="l" r="r" t="t"/>
              <a:pathLst>
                <a:path extrusionOk="0" h="49960" w="49960">
                  <a:moveTo>
                    <a:pt x="1" y="0"/>
                  </a:moveTo>
                  <a:lnTo>
                    <a:pt x="49960" y="49959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" name="Google Shape;207;p11"/>
          <p:cNvGrpSpPr/>
          <p:nvPr/>
        </p:nvGrpSpPr>
        <p:grpSpPr>
          <a:xfrm rot="10800000">
            <a:off x="4918925" y="3894488"/>
            <a:ext cx="1249000" cy="1249000"/>
            <a:chOff x="1134675" y="247113"/>
            <a:chExt cx="1249000" cy="1249000"/>
          </a:xfrm>
        </p:grpSpPr>
        <p:sp>
          <p:nvSpPr>
            <p:cNvPr id="208" name="Google Shape;208;p11"/>
            <p:cNvSpPr/>
            <p:nvPr/>
          </p:nvSpPr>
          <p:spPr>
            <a:xfrm>
              <a:off x="1134675" y="247113"/>
              <a:ext cx="1249000" cy="1249000"/>
            </a:xfrm>
            <a:custGeom>
              <a:rect b="b" l="l" r="r" t="t"/>
              <a:pathLst>
                <a:path extrusionOk="0" h="49960" w="49960">
                  <a:moveTo>
                    <a:pt x="0" y="0"/>
                  </a:moveTo>
                  <a:lnTo>
                    <a:pt x="0" y="49959"/>
                  </a:lnTo>
                  <a:lnTo>
                    <a:pt x="49959" y="49959"/>
                  </a:lnTo>
                  <a:lnTo>
                    <a:pt x="49959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11"/>
            <p:cNvSpPr/>
            <p:nvPr/>
          </p:nvSpPr>
          <p:spPr>
            <a:xfrm>
              <a:off x="1134675" y="247113"/>
              <a:ext cx="1249000" cy="1249000"/>
            </a:xfrm>
            <a:custGeom>
              <a:rect b="b" l="l" r="r" t="t"/>
              <a:pathLst>
                <a:path extrusionOk="0" h="49960" w="49960">
                  <a:moveTo>
                    <a:pt x="0" y="0"/>
                  </a:moveTo>
                  <a:lnTo>
                    <a:pt x="0" y="49959"/>
                  </a:lnTo>
                  <a:cubicBezTo>
                    <a:pt x="27578" y="49959"/>
                    <a:pt x="49959" y="27578"/>
                    <a:pt x="49959" y="0"/>
                  </a:cubicBez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" name="Google Shape;210;p11"/>
          <p:cNvGrpSpPr/>
          <p:nvPr/>
        </p:nvGrpSpPr>
        <p:grpSpPr>
          <a:xfrm>
            <a:off x="6167925" y="2304007"/>
            <a:ext cx="2976075" cy="4206850"/>
            <a:chOff x="238125" y="755225"/>
            <a:chExt cx="2976075" cy="4206850"/>
          </a:xfrm>
        </p:grpSpPr>
        <p:sp>
          <p:nvSpPr>
            <p:cNvPr id="211" name="Google Shape;211;p11"/>
            <p:cNvSpPr/>
            <p:nvPr/>
          </p:nvSpPr>
          <p:spPr>
            <a:xfrm>
              <a:off x="982125" y="2113800"/>
              <a:ext cx="1488725" cy="1488725"/>
            </a:xfrm>
            <a:custGeom>
              <a:rect b="b" l="l" r="r" t="t"/>
              <a:pathLst>
                <a:path extrusionOk="0" h="59549" w="59549">
                  <a:moveTo>
                    <a:pt x="1" y="0"/>
                  </a:moveTo>
                  <a:lnTo>
                    <a:pt x="1" y="59548"/>
                  </a:lnTo>
                  <a:lnTo>
                    <a:pt x="59549" y="0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11"/>
            <p:cNvSpPr/>
            <p:nvPr/>
          </p:nvSpPr>
          <p:spPr>
            <a:xfrm>
              <a:off x="982125" y="2113800"/>
              <a:ext cx="1488725" cy="1488725"/>
            </a:xfrm>
            <a:custGeom>
              <a:rect b="b" l="l" r="r" t="t"/>
              <a:pathLst>
                <a:path extrusionOk="0" h="59549" w="59549">
                  <a:moveTo>
                    <a:pt x="59549" y="0"/>
                  </a:moveTo>
                  <a:lnTo>
                    <a:pt x="1" y="59548"/>
                  </a:lnTo>
                  <a:lnTo>
                    <a:pt x="59549" y="59548"/>
                  </a:lnTo>
                  <a:lnTo>
                    <a:pt x="59549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11"/>
            <p:cNvSpPr/>
            <p:nvPr/>
          </p:nvSpPr>
          <p:spPr>
            <a:xfrm>
              <a:off x="2470150" y="1370450"/>
              <a:ext cx="744050" cy="744050"/>
            </a:xfrm>
            <a:custGeom>
              <a:rect b="b" l="l" r="r" t="t"/>
              <a:pathLst>
                <a:path extrusionOk="0" h="29762" w="29762">
                  <a:moveTo>
                    <a:pt x="1" y="0"/>
                  </a:moveTo>
                  <a:lnTo>
                    <a:pt x="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11"/>
            <p:cNvSpPr/>
            <p:nvPr/>
          </p:nvSpPr>
          <p:spPr>
            <a:xfrm>
              <a:off x="2470150" y="1370450"/>
              <a:ext cx="744050" cy="744050"/>
            </a:xfrm>
            <a:custGeom>
              <a:rect b="b" l="l" r="r" t="t"/>
              <a:pathLst>
                <a:path extrusionOk="0" h="29762" w="29762">
                  <a:moveTo>
                    <a:pt x="29761" y="0"/>
                  </a:moveTo>
                  <a:lnTo>
                    <a:pt x="1" y="29761"/>
                  </a:lnTo>
                  <a:lnTo>
                    <a:pt x="2976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11"/>
            <p:cNvSpPr/>
            <p:nvPr/>
          </p:nvSpPr>
          <p:spPr>
            <a:xfrm>
              <a:off x="238125" y="1370450"/>
              <a:ext cx="744025" cy="744050"/>
            </a:xfrm>
            <a:custGeom>
              <a:rect b="b" l="l" r="r" t="t"/>
              <a:pathLst>
                <a:path extrusionOk="0" h="29762" w="29761">
                  <a:moveTo>
                    <a:pt x="29761" y="0"/>
                  </a:moveTo>
                  <a:lnTo>
                    <a:pt x="0" y="29761"/>
                  </a:lnTo>
                  <a:lnTo>
                    <a:pt x="2976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11"/>
            <p:cNvSpPr/>
            <p:nvPr/>
          </p:nvSpPr>
          <p:spPr>
            <a:xfrm>
              <a:off x="238125" y="1370450"/>
              <a:ext cx="744025" cy="744050"/>
            </a:xfrm>
            <a:custGeom>
              <a:rect b="b" l="l" r="r" t="t"/>
              <a:pathLst>
                <a:path extrusionOk="0" h="29762" w="29761">
                  <a:moveTo>
                    <a:pt x="0" y="0"/>
                  </a:moveTo>
                  <a:lnTo>
                    <a:pt x="0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11"/>
            <p:cNvSpPr/>
            <p:nvPr/>
          </p:nvSpPr>
          <p:spPr>
            <a:xfrm>
              <a:off x="2470150" y="3602500"/>
              <a:ext cx="744050" cy="744025"/>
            </a:xfrm>
            <a:custGeom>
              <a:rect b="b" l="l" r="r" t="t"/>
              <a:pathLst>
                <a:path extrusionOk="0" h="29761" w="29762">
                  <a:moveTo>
                    <a:pt x="29761" y="0"/>
                  </a:moveTo>
                  <a:lnTo>
                    <a:pt x="1" y="29761"/>
                  </a:lnTo>
                  <a:lnTo>
                    <a:pt x="2976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11"/>
            <p:cNvSpPr/>
            <p:nvPr/>
          </p:nvSpPr>
          <p:spPr>
            <a:xfrm>
              <a:off x="2470150" y="3602500"/>
              <a:ext cx="744050" cy="744025"/>
            </a:xfrm>
            <a:custGeom>
              <a:rect b="b" l="l" r="r" t="t"/>
              <a:pathLst>
                <a:path extrusionOk="0" h="29761" w="29762">
                  <a:moveTo>
                    <a:pt x="1" y="0"/>
                  </a:moveTo>
                  <a:lnTo>
                    <a:pt x="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756B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11"/>
            <p:cNvSpPr/>
            <p:nvPr/>
          </p:nvSpPr>
          <p:spPr>
            <a:xfrm>
              <a:off x="1854950" y="755225"/>
              <a:ext cx="615225" cy="615250"/>
            </a:xfrm>
            <a:custGeom>
              <a:rect b="b" l="l" r="r" t="t"/>
              <a:pathLst>
                <a:path extrusionOk="0" h="24610" w="24609">
                  <a:moveTo>
                    <a:pt x="0" y="1"/>
                  </a:moveTo>
                  <a:lnTo>
                    <a:pt x="0" y="24609"/>
                  </a:lnTo>
                  <a:lnTo>
                    <a:pt x="24609" y="246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6B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11"/>
            <p:cNvSpPr/>
            <p:nvPr/>
          </p:nvSpPr>
          <p:spPr>
            <a:xfrm>
              <a:off x="1854950" y="755225"/>
              <a:ext cx="615225" cy="615250"/>
            </a:xfrm>
            <a:custGeom>
              <a:rect b="b" l="l" r="r" t="t"/>
              <a:pathLst>
                <a:path extrusionOk="0" h="24610" w="24609">
                  <a:moveTo>
                    <a:pt x="0" y="1"/>
                  </a:moveTo>
                  <a:lnTo>
                    <a:pt x="24609" y="24609"/>
                  </a:lnTo>
                  <a:lnTo>
                    <a:pt x="24609" y="1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11"/>
            <p:cNvSpPr/>
            <p:nvPr/>
          </p:nvSpPr>
          <p:spPr>
            <a:xfrm>
              <a:off x="982125" y="4346850"/>
              <a:ext cx="615250" cy="615225"/>
            </a:xfrm>
            <a:custGeom>
              <a:rect b="b" l="l" r="r" t="t"/>
              <a:pathLst>
                <a:path extrusionOk="0" h="24609" w="24610">
                  <a:moveTo>
                    <a:pt x="1" y="0"/>
                  </a:moveTo>
                  <a:lnTo>
                    <a:pt x="24609" y="24609"/>
                  </a:lnTo>
                  <a:lnTo>
                    <a:pt x="24609" y="0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11"/>
            <p:cNvSpPr/>
            <p:nvPr/>
          </p:nvSpPr>
          <p:spPr>
            <a:xfrm>
              <a:off x="982125" y="4346850"/>
              <a:ext cx="615250" cy="615225"/>
            </a:xfrm>
            <a:custGeom>
              <a:rect b="b" l="l" r="r" t="t"/>
              <a:pathLst>
                <a:path extrusionOk="0" h="24609" w="24610">
                  <a:moveTo>
                    <a:pt x="1" y="0"/>
                  </a:moveTo>
                  <a:lnTo>
                    <a:pt x="1" y="24609"/>
                  </a:lnTo>
                  <a:lnTo>
                    <a:pt x="24609" y="2460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11"/>
            <p:cNvSpPr/>
            <p:nvPr/>
          </p:nvSpPr>
          <p:spPr>
            <a:xfrm>
              <a:off x="238125" y="3602500"/>
              <a:ext cx="744025" cy="744025"/>
            </a:xfrm>
            <a:custGeom>
              <a:rect b="b" l="l" r="r" t="t"/>
              <a:pathLst>
                <a:path extrusionOk="0" h="29761" w="29761">
                  <a:moveTo>
                    <a:pt x="0" y="0"/>
                  </a:moveTo>
                  <a:lnTo>
                    <a:pt x="0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11"/>
            <p:cNvSpPr/>
            <p:nvPr/>
          </p:nvSpPr>
          <p:spPr>
            <a:xfrm>
              <a:off x="238125" y="3602500"/>
              <a:ext cx="744025" cy="744025"/>
            </a:xfrm>
            <a:custGeom>
              <a:rect b="b" l="l" r="r" t="t"/>
              <a:pathLst>
                <a:path extrusionOk="0" h="29761" w="29761">
                  <a:moveTo>
                    <a:pt x="29761" y="0"/>
                  </a:moveTo>
                  <a:lnTo>
                    <a:pt x="0" y="29761"/>
                  </a:lnTo>
                  <a:lnTo>
                    <a:pt x="2976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" name="Google Shape;225;p11"/>
          <p:cNvGrpSpPr/>
          <p:nvPr/>
        </p:nvGrpSpPr>
        <p:grpSpPr>
          <a:xfrm rot="5400000">
            <a:off x="8059" y="-618276"/>
            <a:ext cx="1484621" cy="2099868"/>
            <a:chOff x="4315800" y="692350"/>
            <a:chExt cx="3061075" cy="4329625"/>
          </a:xfrm>
        </p:grpSpPr>
        <p:sp>
          <p:nvSpPr>
            <p:cNvPr id="226" name="Google Shape;226;p11"/>
            <p:cNvSpPr/>
            <p:nvPr/>
          </p:nvSpPr>
          <p:spPr>
            <a:xfrm>
              <a:off x="4315800" y="3490750"/>
              <a:ext cx="1531225" cy="1531225"/>
            </a:xfrm>
            <a:custGeom>
              <a:rect b="b" l="l" r="r" t="t"/>
              <a:pathLst>
                <a:path extrusionOk="0" h="61249" w="61249">
                  <a:moveTo>
                    <a:pt x="1" y="1"/>
                  </a:moveTo>
                  <a:lnTo>
                    <a:pt x="1" y="61248"/>
                  </a:lnTo>
                  <a:lnTo>
                    <a:pt x="61248" y="1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11"/>
            <p:cNvSpPr/>
            <p:nvPr/>
          </p:nvSpPr>
          <p:spPr>
            <a:xfrm>
              <a:off x="4315800" y="3490750"/>
              <a:ext cx="1531225" cy="1531225"/>
            </a:xfrm>
            <a:custGeom>
              <a:rect b="b" l="l" r="r" t="t"/>
              <a:pathLst>
                <a:path extrusionOk="0" h="61249" w="61249">
                  <a:moveTo>
                    <a:pt x="61248" y="1"/>
                  </a:moveTo>
                  <a:lnTo>
                    <a:pt x="1" y="61248"/>
                  </a:lnTo>
                  <a:lnTo>
                    <a:pt x="61248" y="61248"/>
                  </a:lnTo>
                  <a:lnTo>
                    <a:pt x="61248" y="1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11"/>
            <p:cNvSpPr/>
            <p:nvPr/>
          </p:nvSpPr>
          <p:spPr>
            <a:xfrm>
              <a:off x="4315800" y="692350"/>
              <a:ext cx="1531225" cy="1531200"/>
            </a:xfrm>
            <a:custGeom>
              <a:rect b="b" l="l" r="r" t="t"/>
              <a:pathLst>
                <a:path extrusionOk="0" h="61248" w="61249">
                  <a:moveTo>
                    <a:pt x="1" y="0"/>
                  </a:moveTo>
                  <a:lnTo>
                    <a:pt x="61248" y="61247"/>
                  </a:lnTo>
                  <a:lnTo>
                    <a:pt x="61248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11"/>
            <p:cNvSpPr/>
            <p:nvPr/>
          </p:nvSpPr>
          <p:spPr>
            <a:xfrm>
              <a:off x="4315800" y="692350"/>
              <a:ext cx="1531225" cy="1531200"/>
            </a:xfrm>
            <a:custGeom>
              <a:rect b="b" l="l" r="r" t="t"/>
              <a:pathLst>
                <a:path extrusionOk="0" h="61248" w="61249">
                  <a:moveTo>
                    <a:pt x="1" y="0"/>
                  </a:moveTo>
                  <a:lnTo>
                    <a:pt x="1" y="61247"/>
                  </a:lnTo>
                  <a:lnTo>
                    <a:pt x="61248" y="6124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6B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11"/>
            <p:cNvSpPr/>
            <p:nvPr/>
          </p:nvSpPr>
          <p:spPr>
            <a:xfrm>
              <a:off x="5847000" y="2222850"/>
              <a:ext cx="1267250" cy="1267275"/>
            </a:xfrm>
            <a:custGeom>
              <a:rect b="b" l="l" r="r" t="t"/>
              <a:pathLst>
                <a:path extrusionOk="0" h="50691" w="50690">
                  <a:moveTo>
                    <a:pt x="0" y="1"/>
                  </a:moveTo>
                  <a:lnTo>
                    <a:pt x="50690" y="50690"/>
                  </a:lnTo>
                  <a:lnTo>
                    <a:pt x="50690" y="1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11"/>
            <p:cNvSpPr/>
            <p:nvPr/>
          </p:nvSpPr>
          <p:spPr>
            <a:xfrm>
              <a:off x="5847000" y="2222850"/>
              <a:ext cx="1267250" cy="1267275"/>
            </a:xfrm>
            <a:custGeom>
              <a:rect b="b" l="l" r="r" t="t"/>
              <a:pathLst>
                <a:path extrusionOk="0" h="50691" w="50690">
                  <a:moveTo>
                    <a:pt x="0" y="1"/>
                  </a:moveTo>
                  <a:lnTo>
                    <a:pt x="0" y="50690"/>
                  </a:lnTo>
                  <a:lnTo>
                    <a:pt x="50690" y="5069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11"/>
            <p:cNvSpPr/>
            <p:nvPr/>
          </p:nvSpPr>
          <p:spPr>
            <a:xfrm>
              <a:off x="7114225" y="3490100"/>
              <a:ext cx="262650" cy="262950"/>
            </a:xfrm>
            <a:custGeom>
              <a:rect b="b" l="l" r="r" t="t"/>
              <a:pathLst>
                <a:path extrusionOk="0" h="10518" w="10506">
                  <a:moveTo>
                    <a:pt x="10505" y="0"/>
                  </a:moveTo>
                  <a:lnTo>
                    <a:pt x="1" y="10518"/>
                  </a:lnTo>
                  <a:lnTo>
                    <a:pt x="10505" y="10518"/>
                  </a:lnTo>
                  <a:lnTo>
                    <a:pt x="10505" y="0"/>
                  </a:lnTo>
                  <a:close/>
                </a:path>
              </a:pathLst>
            </a:custGeom>
            <a:solidFill>
              <a:srgbClr val="756B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11"/>
            <p:cNvSpPr/>
            <p:nvPr/>
          </p:nvSpPr>
          <p:spPr>
            <a:xfrm>
              <a:off x="7114225" y="3490100"/>
              <a:ext cx="262650" cy="262950"/>
            </a:xfrm>
            <a:custGeom>
              <a:rect b="b" l="l" r="r" t="t"/>
              <a:pathLst>
                <a:path extrusionOk="0" h="10518" w="10506">
                  <a:moveTo>
                    <a:pt x="1" y="0"/>
                  </a:moveTo>
                  <a:lnTo>
                    <a:pt x="1" y="10518"/>
                  </a:lnTo>
                  <a:lnTo>
                    <a:pt x="10505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11"/>
            <p:cNvSpPr/>
            <p:nvPr/>
          </p:nvSpPr>
          <p:spPr>
            <a:xfrm>
              <a:off x="7114225" y="1960900"/>
              <a:ext cx="262650" cy="262650"/>
            </a:xfrm>
            <a:custGeom>
              <a:rect b="b" l="l" r="r" t="t"/>
              <a:pathLst>
                <a:path extrusionOk="0" h="10506" w="10506">
                  <a:moveTo>
                    <a:pt x="1" y="1"/>
                  </a:moveTo>
                  <a:lnTo>
                    <a:pt x="1" y="10505"/>
                  </a:lnTo>
                  <a:lnTo>
                    <a:pt x="10505" y="1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11"/>
            <p:cNvSpPr/>
            <p:nvPr/>
          </p:nvSpPr>
          <p:spPr>
            <a:xfrm>
              <a:off x="7114225" y="1960900"/>
              <a:ext cx="262650" cy="262650"/>
            </a:xfrm>
            <a:custGeom>
              <a:rect b="b" l="l" r="r" t="t"/>
              <a:pathLst>
                <a:path extrusionOk="0" h="10506" w="10506">
                  <a:moveTo>
                    <a:pt x="10505" y="1"/>
                  </a:moveTo>
                  <a:lnTo>
                    <a:pt x="1" y="10505"/>
                  </a:lnTo>
                  <a:lnTo>
                    <a:pt x="10505" y="10505"/>
                  </a:lnTo>
                  <a:lnTo>
                    <a:pt x="10505" y="1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6" name="Google Shape;236;p11"/>
          <p:cNvSpPr txBox="1"/>
          <p:nvPr>
            <p:ph idx="1" type="body"/>
          </p:nvPr>
        </p:nvSpPr>
        <p:spPr>
          <a:xfrm>
            <a:off x="642050" y="3277800"/>
            <a:ext cx="4198500" cy="14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/>
            </a:lvl9pPr>
          </a:lstStyle>
          <a:p/>
        </p:txBody>
      </p:sp>
      <p:sp>
        <p:nvSpPr>
          <p:cNvPr id="237" name="Google Shape;237;p11"/>
          <p:cNvSpPr txBox="1"/>
          <p:nvPr>
            <p:ph type="title"/>
          </p:nvPr>
        </p:nvSpPr>
        <p:spPr>
          <a:xfrm>
            <a:off x="4722997" y="500675"/>
            <a:ext cx="38082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ackground">
  <p:cSld name="CUSTOM_17">
    <p:spTree>
      <p:nvGrpSpPr>
        <p:cNvPr id="238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>
  <p:cSld name="CUSTOM_18">
    <p:bg>
      <p:bgPr>
        <a:noFill/>
      </p:bgPr>
    </p:bg>
    <p:spTree>
      <p:nvGrpSpPr>
        <p:cNvPr id="239" name="Shape 23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244" name="Shape 24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able of contents">
  <p:cSld name="CUSTOM_13"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oogle Shape;42;p3"/>
          <p:cNvGrpSpPr/>
          <p:nvPr/>
        </p:nvGrpSpPr>
        <p:grpSpPr>
          <a:xfrm>
            <a:off x="-331900" y="1947238"/>
            <a:ext cx="1249025" cy="1249025"/>
            <a:chOff x="1176625" y="2233488"/>
            <a:chExt cx="1249025" cy="1249025"/>
          </a:xfrm>
        </p:grpSpPr>
        <p:sp>
          <p:nvSpPr>
            <p:cNvPr id="43" name="Google Shape;43;p3"/>
            <p:cNvSpPr/>
            <p:nvPr/>
          </p:nvSpPr>
          <p:spPr>
            <a:xfrm>
              <a:off x="1176625" y="2233488"/>
              <a:ext cx="1249025" cy="1249025"/>
            </a:xfrm>
            <a:custGeom>
              <a:rect b="b" l="l" r="r" t="t"/>
              <a:pathLst>
                <a:path extrusionOk="0" h="49961" w="49961">
                  <a:moveTo>
                    <a:pt x="1" y="1"/>
                  </a:moveTo>
                  <a:lnTo>
                    <a:pt x="1" y="49960"/>
                  </a:lnTo>
                  <a:lnTo>
                    <a:pt x="49960" y="49960"/>
                  </a:lnTo>
                  <a:lnTo>
                    <a:pt x="49960" y="1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3"/>
            <p:cNvSpPr/>
            <p:nvPr/>
          </p:nvSpPr>
          <p:spPr>
            <a:xfrm>
              <a:off x="1176625" y="2233488"/>
              <a:ext cx="1249025" cy="1249025"/>
            </a:xfrm>
            <a:custGeom>
              <a:rect b="b" l="l" r="r" t="t"/>
              <a:pathLst>
                <a:path extrusionOk="0" h="49961" w="49961">
                  <a:moveTo>
                    <a:pt x="49960" y="1"/>
                  </a:moveTo>
                  <a:cubicBezTo>
                    <a:pt x="22382" y="1"/>
                    <a:pt x="1" y="22342"/>
                    <a:pt x="1" y="49960"/>
                  </a:cubicBezTo>
                  <a:cubicBezTo>
                    <a:pt x="27618" y="49960"/>
                    <a:pt x="49960" y="27578"/>
                    <a:pt x="49960" y="1"/>
                  </a:cubicBezTo>
                  <a:close/>
                </a:path>
              </a:pathLst>
            </a:custGeom>
            <a:solidFill>
              <a:srgbClr val="EEE8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" name="Google Shape;45;p3"/>
          <p:cNvGrpSpPr/>
          <p:nvPr/>
        </p:nvGrpSpPr>
        <p:grpSpPr>
          <a:xfrm>
            <a:off x="1288454" y="3226220"/>
            <a:ext cx="1949939" cy="1949978"/>
            <a:chOff x="5236325" y="2233488"/>
            <a:chExt cx="1249000" cy="1249025"/>
          </a:xfrm>
        </p:grpSpPr>
        <p:sp>
          <p:nvSpPr>
            <p:cNvPr id="46" name="Google Shape;46;p3"/>
            <p:cNvSpPr/>
            <p:nvPr/>
          </p:nvSpPr>
          <p:spPr>
            <a:xfrm>
              <a:off x="5236325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1" y="1"/>
                  </a:moveTo>
                  <a:lnTo>
                    <a:pt x="1" y="49960"/>
                  </a:lnTo>
                  <a:lnTo>
                    <a:pt x="49960" y="49960"/>
                  </a:lnTo>
                  <a:lnTo>
                    <a:pt x="49960" y="1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3"/>
            <p:cNvSpPr/>
            <p:nvPr/>
          </p:nvSpPr>
          <p:spPr>
            <a:xfrm>
              <a:off x="5236325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24980" y="1"/>
                  </a:moveTo>
                  <a:cubicBezTo>
                    <a:pt x="11152" y="1"/>
                    <a:pt x="1" y="11112"/>
                    <a:pt x="1" y="24980"/>
                  </a:cubicBezTo>
                  <a:cubicBezTo>
                    <a:pt x="1" y="38809"/>
                    <a:pt x="11152" y="49960"/>
                    <a:pt x="24980" y="49960"/>
                  </a:cubicBezTo>
                  <a:cubicBezTo>
                    <a:pt x="38809" y="49960"/>
                    <a:pt x="49960" y="38809"/>
                    <a:pt x="49960" y="24980"/>
                  </a:cubicBezTo>
                  <a:cubicBezTo>
                    <a:pt x="49960" y="11112"/>
                    <a:pt x="38809" y="1"/>
                    <a:pt x="24980" y="1"/>
                  </a:cubicBez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" name="Google Shape;48;p3"/>
          <p:cNvSpPr/>
          <p:nvPr/>
        </p:nvSpPr>
        <p:spPr>
          <a:xfrm flipH="1">
            <a:off x="3238425" y="-28575"/>
            <a:ext cx="5975100" cy="5204700"/>
          </a:xfrm>
          <a:prstGeom prst="rect">
            <a:avLst/>
          </a:pr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3"/>
          <p:cNvSpPr/>
          <p:nvPr/>
        </p:nvSpPr>
        <p:spPr>
          <a:xfrm>
            <a:off x="-331900" y="1608363"/>
            <a:ext cx="1620340" cy="1620340"/>
          </a:xfrm>
          <a:custGeom>
            <a:rect b="b" l="l" r="r" t="t"/>
            <a:pathLst>
              <a:path extrusionOk="0" h="72466" w="72466">
                <a:moveTo>
                  <a:pt x="0" y="0"/>
                </a:moveTo>
                <a:lnTo>
                  <a:pt x="72465" y="72465"/>
                </a:lnTo>
                <a:lnTo>
                  <a:pt x="72465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3"/>
          <p:cNvSpPr/>
          <p:nvPr/>
        </p:nvSpPr>
        <p:spPr>
          <a:xfrm>
            <a:off x="488000" y="-13222"/>
            <a:ext cx="800448" cy="800163"/>
          </a:xfrm>
          <a:custGeom>
            <a:rect b="b" l="l" r="r" t="t"/>
            <a:pathLst>
              <a:path extrusionOk="0" h="36604" w="36617">
                <a:moveTo>
                  <a:pt x="0" y="0"/>
                </a:moveTo>
                <a:lnTo>
                  <a:pt x="36616" y="36603"/>
                </a:lnTo>
                <a:lnTo>
                  <a:pt x="36616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" name="Google Shape;51;p3"/>
          <p:cNvSpPr/>
          <p:nvPr/>
        </p:nvSpPr>
        <p:spPr>
          <a:xfrm>
            <a:off x="488000" y="-13222"/>
            <a:ext cx="800448" cy="800163"/>
          </a:xfrm>
          <a:custGeom>
            <a:rect b="b" l="l" r="r" t="t"/>
            <a:pathLst>
              <a:path extrusionOk="0" h="36604" w="36617">
                <a:moveTo>
                  <a:pt x="0" y="0"/>
                </a:moveTo>
                <a:lnTo>
                  <a:pt x="0" y="36603"/>
                </a:lnTo>
                <a:lnTo>
                  <a:pt x="36616" y="36603"/>
                </a:lnTo>
                <a:lnTo>
                  <a:pt x="0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" name="Google Shape;52;p3"/>
          <p:cNvSpPr/>
          <p:nvPr/>
        </p:nvSpPr>
        <p:spPr>
          <a:xfrm>
            <a:off x="1288450" y="3226231"/>
            <a:ext cx="1111840" cy="1111840"/>
          </a:xfrm>
          <a:custGeom>
            <a:rect b="b" l="l" r="r" t="t"/>
            <a:pathLst>
              <a:path extrusionOk="0" h="15272" w="15272">
                <a:moveTo>
                  <a:pt x="0" y="0"/>
                </a:moveTo>
                <a:lnTo>
                  <a:pt x="15271" y="15271"/>
                </a:lnTo>
                <a:lnTo>
                  <a:pt x="15271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3"/>
          <p:cNvSpPr/>
          <p:nvPr/>
        </p:nvSpPr>
        <p:spPr>
          <a:xfrm>
            <a:off x="1288450" y="3226231"/>
            <a:ext cx="1111840" cy="1111840"/>
          </a:xfrm>
          <a:custGeom>
            <a:rect b="b" l="l" r="r" t="t"/>
            <a:pathLst>
              <a:path extrusionOk="0" h="15272" w="15272">
                <a:moveTo>
                  <a:pt x="0" y="0"/>
                </a:moveTo>
                <a:lnTo>
                  <a:pt x="0" y="15271"/>
                </a:lnTo>
                <a:lnTo>
                  <a:pt x="15271" y="15271"/>
                </a:lnTo>
                <a:lnTo>
                  <a:pt x="0" y="0"/>
                </a:lnTo>
                <a:close/>
              </a:path>
            </a:pathLst>
          </a:custGeom>
          <a:solidFill>
            <a:srgbClr val="968D8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" name="Google Shape;54;p3"/>
          <p:cNvGrpSpPr/>
          <p:nvPr/>
        </p:nvGrpSpPr>
        <p:grpSpPr>
          <a:xfrm>
            <a:off x="1296663" y="-246060"/>
            <a:ext cx="1933524" cy="1859174"/>
            <a:chOff x="3212975" y="2233488"/>
            <a:chExt cx="1298975" cy="1249025"/>
          </a:xfrm>
        </p:grpSpPr>
        <p:sp>
          <p:nvSpPr>
            <p:cNvPr id="55" name="Google Shape;55;p3"/>
            <p:cNvSpPr/>
            <p:nvPr/>
          </p:nvSpPr>
          <p:spPr>
            <a:xfrm>
              <a:off x="3237950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1" y="1"/>
                  </a:moveTo>
                  <a:lnTo>
                    <a:pt x="1" y="49960"/>
                  </a:lnTo>
                  <a:lnTo>
                    <a:pt x="49960" y="49960"/>
                  </a:lnTo>
                  <a:lnTo>
                    <a:pt x="49960" y="1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3"/>
            <p:cNvSpPr/>
            <p:nvPr/>
          </p:nvSpPr>
          <p:spPr>
            <a:xfrm>
              <a:off x="3212975" y="2233488"/>
              <a:ext cx="259800" cy="1249025"/>
            </a:xfrm>
            <a:custGeom>
              <a:rect b="b" l="l" r="r" t="t"/>
              <a:pathLst>
                <a:path extrusionOk="0" h="49961" w="10392">
                  <a:moveTo>
                    <a:pt x="5196" y="1"/>
                  </a:moveTo>
                  <a:lnTo>
                    <a:pt x="0" y="5196"/>
                  </a:lnTo>
                  <a:lnTo>
                    <a:pt x="4956" y="10112"/>
                  </a:lnTo>
                  <a:lnTo>
                    <a:pt x="0" y="15068"/>
                  </a:lnTo>
                  <a:lnTo>
                    <a:pt x="4956" y="20024"/>
                  </a:lnTo>
                  <a:lnTo>
                    <a:pt x="0" y="24980"/>
                  </a:lnTo>
                  <a:lnTo>
                    <a:pt x="4956" y="29896"/>
                  </a:lnTo>
                  <a:lnTo>
                    <a:pt x="0" y="34852"/>
                  </a:lnTo>
                  <a:lnTo>
                    <a:pt x="4956" y="39808"/>
                  </a:lnTo>
                  <a:lnTo>
                    <a:pt x="0" y="44764"/>
                  </a:lnTo>
                  <a:lnTo>
                    <a:pt x="5196" y="49960"/>
                  </a:lnTo>
                  <a:lnTo>
                    <a:pt x="10392" y="44764"/>
                  </a:lnTo>
                  <a:lnTo>
                    <a:pt x="5436" y="39808"/>
                  </a:lnTo>
                  <a:lnTo>
                    <a:pt x="10392" y="34852"/>
                  </a:lnTo>
                  <a:lnTo>
                    <a:pt x="5436" y="29896"/>
                  </a:lnTo>
                  <a:lnTo>
                    <a:pt x="10392" y="24980"/>
                  </a:lnTo>
                  <a:lnTo>
                    <a:pt x="5436" y="20024"/>
                  </a:lnTo>
                  <a:lnTo>
                    <a:pt x="10392" y="15068"/>
                  </a:lnTo>
                  <a:lnTo>
                    <a:pt x="5436" y="10112"/>
                  </a:lnTo>
                  <a:lnTo>
                    <a:pt x="10392" y="5196"/>
                  </a:lnTo>
                  <a:lnTo>
                    <a:pt x="5196" y="1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3"/>
            <p:cNvSpPr/>
            <p:nvPr/>
          </p:nvSpPr>
          <p:spPr>
            <a:xfrm>
              <a:off x="3472750" y="2233488"/>
              <a:ext cx="259825" cy="1249025"/>
            </a:xfrm>
            <a:custGeom>
              <a:rect b="b" l="l" r="r" t="t"/>
              <a:pathLst>
                <a:path extrusionOk="0" h="49961" w="10393">
                  <a:moveTo>
                    <a:pt x="5197" y="1"/>
                  </a:moveTo>
                  <a:lnTo>
                    <a:pt x="1" y="5196"/>
                  </a:lnTo>
                  <a:lnTo>
                    <a:pt x="4957" y="10112"/>
                  </a:lnTo>
                  <a:lnTo>
                    <a:pt x="1" y="15068"/>
                  </a:lnTo>
                  <a:lnTo>
                    <a:pt x="4957" y="20024"/>
                  </a:lnTo>
                  <a:lnTo>
                    <a:pt x="1" y="24980"/>
                  </a:lnTo>
                  <a:lnTo>
                    <a:pt x="4957" y="29896"/>
                  </a:lnTo>
                  <a:lnTo>
                    <a:pt x="1" y="34852"/>
                  </a:lnTo>
                  <a:lnTo>
                    <a:pt x="4957" y="39808"/>
                  </a:lnTo>
                  <a:lnTo>
                    <a:pt x="1" y="44764"/>
                  </a:lnTo>
                  <a:lnTo>
                    <a:pt x="5197" y="49960"/>
                  </a:lnTo>
                  <a:lnTo>
                    <a:pt x="10393" y="44764"/>
                  </a:lnTo>
                  <a:lnTo>
                    <a:pt x="5437" y="39808"/>
                  </a:lnTo>
                  <a:lnTo>
                    <a:pt x="10393" y="34852"/>
                  </a:lnTo>
                  <a:lnTo>
                    <a:pt x="5437" y="29896"/>
                  </a:lnTo>
                  <a:lnTo>
                    <a:pt x="10393" y="24980"/>
                  </a:lnTo>
                  <a:lnTo>
                    <a:pt x="5437" y="20024"/>
                  </a:lnTo>
                  <a:lnTo>
                    <a:pt x="10393" y="15068"/>
                  </a:lnTo>
                  <a:lnTo>
                    <a:pt x="5437" y="10112"/>
                  </a:lnTo>
                  <a:lnTo>
                    <a:pt x="10393" y="5196"/>
                  </a:lnTo>
                  <a:lnTo>
                    <a:pt x="5197" y="1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3"/>
            <p:cNvSpPr/>
            <p:nvPr/>
          </p:nvSpPr>
          <p:spPr>
            <a:xfrm>
              <a:off x="3732550" y="2233488"/>
              <a:ext cx="259825" cy="1249025"/>
            </a:xfrm>
            <a:custGeom>
              <a:rect b="b" l="l" r="r" t="t"/>
              <a:pathLst>
                <a:path extrusionOk="0" h="49961" w="10393">
                  <a:moveTo>
                    <a:pt x="5196" y="1"/>
                  </a:moveTo>
                  <a:lnTo>
                    <a:pt x="1" y="5196"/>
                  </a:lnTo>
                  <a:lnTo>
                    <a:pt x="4956" y="10112"/>
                  </a:lnTo>
                  <a:lnTo>
                    <a:pt x="1" y="15068"/>
                  </a:lnTo>
                  <a:lnTo>
                    <a:pt x="4956" y="20024"/>
                  </a:lnTo>
                  <a:lnTo>
                    <a:pt x="1" y="24980"/>
                  </a:lnTo>
                  <a:lnTo>
                    <a:pt x="4956" y="29896"/>
                  </a:lnTo>
                  <a:lnTo>
                    <a:pt x="1" y="34852"/>
                  </a:lnTo>
                  <a:lnTo>
                    <a:pt x="4956" y="39808"/>
                  </a:lnTo>
                  <a:lnTo>
                    <a:pt x="1" y="44764"/>
                  </a:lnTo>
                  <a:lnTo>
                    <a:pt x="5196" y="49960"/>
                  </a:lnTo>
                  <a:lnTo>
                    <a:pt x="10392" y="44764"/>
                  </a:lnTo>
                  <a:lnTo>
                    <a:pt x="5436" y="39808"/>
                  </a:lnTo>
                  <a:lnTo>
                    <a:pt x="10392" y="34852"/>
                  </a:lnTo>
                  <a:lnTo>
                    <a:pt x="5436" y="29896"/>
                  </a:lnTo>
                  <a:lnTo>
                    <a:pt x="10392" y="24980"/>
                  </a:lnTo>
                  <a:lnTo>
                    <a:pt x="5436" y="20024"/>
                  </a:lnTo>
                  <a:lnTo>
                    <a:pt x="10392" y="15068"/>
                  </a:lnTo>
                  <a:lnTo>
                    <a:pt x="5436" y="10112"/>
                  </a:lnTo>
                  <a:lnTo>
                    <a:pt x="10392" y="5196"/>
                  </a:lnTo>
                  <a:lnTo>
                    <a:pt x="5196" y="1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3"/>
            <p:cNvSpPr/>
            <p:nvPr/>
          </p:nvSpPr>
          <p:spPr>
            <a:xfrm>
              <a:off x="3992350" y="2233488"/>
              <a:ext cx="259800" cy="1249025"/>
            </a:xfrm>
            <a:custGeom>
              <a:rect b="b" l="l" r="r" t="t"/>
              <a:pathLst>
                <a:path extrusionOk="0" h="49961" w="10392">
                  <a:moveTo>
                    <a:pt x="5196" y="1"/>
                  </a:moveTo>
                  <a:lnTo>
                    <a:pt x="0" y="5196"/>
                  </a:lnTo>
                  <a:lnTo>
                    <a:pt x="4956" y="10112"/>
                  </a:lnTo>
                  <a:lnTo>
                    <a:pt x="0" y="15068"/>
                  </a:lnTo>
                  <a:lnTo>
                    <a:pt x="4956" y="20024"/>
                  </a:lnTo>
                  <a:lnTo>
                    <a:pt x="0" y="24980"/>
                  </a:lnTo>
                  <a:lnTo>
                    <a:pt x="4956" y="29896"/>
                  </a:lnTo>
                  <a:lnTo>
                    <a:pt x="0" y="34852"/>
                  </a:lnTo>
                  <a:lnTo>
                    <a:pt x="4956" y="39808"/>
                  </a:lnTo>
                  <a:lnTo>
                    <a:pt x="0" y="44764"/>
                  </a:lnTo>
                  <a:lnTo>
                    <a:pt x="5196" y="49960"/>
                  </a:lnTo>
                  <a:lnTo>
                    <a:pt x="10392" y="44764"/>
                  </a:lnTo>
                  <a:lnTo>
                    <a:pt x="5436" y="39808"/>
                  </a:lnTo>
                  <a:lnTo>
                    <a:pt x="10392" y="34852"/>
                  </a:lnTo>
                  <a:lnTo>
                    <a:pt x="5436" y="29896"/>
                  </a:lnTo>
                  <a:lnTo>
                    <a:pt x="10392" y="24980"/>
                  </a:lnTo>
                  <a:lnTo>
                    <a:pt x="5436" y="20024"/>
                  </a:lnTo>
                  <a:lnTo>
                    <a:pt x="10392" y="15068"/>
                  </a:lnTo>
                  <a:lnTo>
                    <a:pt x="5436" y="10112"/>
                  </a:lnTo>
                  <a:lnTo>
                    <a:pt x="10392" y="5196"/>
                  </a:lnTo>
                  <a:lnTo>
                    <a:pt x="5196" y="1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3"/>
            <p:cNvSpPr/>
            <p:nvPr/>
          </p:nvSpPr>
          <p:spPr>
            <a:xfrm>
              <a:off x="4252125" y="2233488"/>
              <a:ext cx="259825" cy="1249025"/>
            </a:xfrm>
            <a:custGeom>
              <a:rect b="b" l="l" r="r" t="t"/>
              <a:pathLst>
                <a:path extrusionOk="0" h="49961" w="10393">
                  <a:moveTo>
                    <a:pt x="5196" y="1"/>
                  </a:moveTo>
                  <a:lnTo>
                    <a:pt x="1" y="5196"/>
                  </a:lnTo>
                  <a:lnTo>
                    <a:pt x="4957" y="10112"/>
                  </a:lnTo>
                  <a:lnTo>
                    <a:pt x="1" y="15068"/>
                  </a:lnTo>
                  <a:lnTo>
                    <a:pt x="4957" y="20024"/>
                  </a:lnTo>
                  <a:lnTo>
                    <a:pt x="1" y="24980"/>
                  </a:lnTo>
                  <a:lnTo>
                    <a:pt x="4957" y="29896"/>
                  </a:lnTo>
                  <a:lnTo>
                    <a:pt x="1" y="34852"/>
                  </a:lnTo>
                  <a:lnTo>
                    <a:pt x="4957" y="39808"/>
                  </a:lnTo>
                  <a:lnTo>
                    <a:pt x="1" y="44764"/>
                  </a:lnTo>
                  <a:lnTo>
                    <a:pt x="5196" y="49960"/>
                  </a:lnTo>
                  <a:lnTo>
                    <a:pt x="10392" y="44764"/>
                  </a:lnTo>
                  <a:lnTo>
                    <a:pt x="5476" y="39808"/>
                  </a:lnTo>
                  <a:lnTo>
                    <a:pt x="10392" y="34852"/>
                  </a:lnTo>
                  <a:lnTo>
                    <a:pt x="5476" y="29896"/>
                  </a:lnTo>
                  <a:lnTo>
                    <a:pt x="10392" y="24980"/>
                  </a:lnTo>
                  <a:lnTo>
                    <a:pt x="5476" y="20024"/>
                  </a:lnTo>
                  <a:lnTo>
                    <a:pt x="10392" y="15068"/>
                  </a:lnTo>
                  <a:lnTo>
                    <a:pt x="5476" y="10112"/>
                  </a:lnTo>
                  <a:lnTo>
                    <a:pt x="10392" y="5196"/>
                  </a:lnTo>
                  <a:lnTo>
                    <a:pt x="5196" y="1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" name="Google Shape;61;p3"/>
          <p:cNvSpPr txBox="1"/>
          <p:nvPr>
            <p:ph type="ctrTitle"/>
          </p:nvPr>
        </p:nvSpPr>
        <p:spPr>
          <a:xfrm>
            <a:off x="4495457" y="117041"/>
            <a:ext cx="3405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400"/>
              <a:buNone/>
              <a:defRPr sz="1400">
                <a:solidFill>
                  <a:srgbClr val="45375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800"/>
              <a:buNone/>
              <a:defRPr sz="1800">
                <a:solidFill>
                  <a:srgbClr val="45375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800"/>
              <a:buNone/>
              <a:defRPr sz="1800">
                <a:solidFill>
                  <a:srgbClr val="45375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800"/>
              <a:buNone/>
              <a:defRPr sz="1800">
                <a:solidFill>
                  <a:srgbClr val="45375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800"/>
              <a:buNone/>
              <a:defRPr sz="1800">
                <a:solidFill>
                  <a:srgbClr val="45375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800"/>
              <a:buNone/>
              <a:defRPr sz="1800">
                <a:solidFill>
                  <a:srgbClr val="45375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800"/>
              <a:buNone/>
              <a:defRPr sz="1800">
                <a:solidFill>
                  <a:srgbClr val="45375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800"/>
              <a:buNone/>
              <a:defRPr sz="1800">
                <a:solidFill>
                  <a:srgbClr val="45375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800"/>
              <a:buNone/>
              <a:defRPr sz="1800">
                <a:solidFill>
                  <a:srgbClr val="453751"/>
                </a:solidFill>
              </a:defRPr>
            </a:lvl9pPr>
          </a:lstStyle>
          <a:p/>
        </p:txBody>
      </p:sp>
      <p:sp>
        <p:nvSpPr>
          <p:cNvPr id="62" name="Google Shape;62;p3"/>
          <p:cNvSpPr txBox="1"/>
          <p:nvPr>
            <p:ph idx="2" type="ctrTitle"/>
          </p:nvPr>
        </p:nvSpPr>
        <p:spPr>
          <a:xfrm>
            <a:off x="5860832" y="625414"/>
            <a:ext cx="2423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9pPr>
          </a:lstStyle>
          <a:p/>
        </p:txBody>
      </p:sp>
      <p:sp>
        <p:nvSpPr>
          <p:cNvPr id="63" name="Google Shape;63;p3"/>
          <p:cNvSpPr txBox="1"/>
          <p:nvPr>
            <p:ph idx="1" type="subTitle"/>
          </p:nvPr>
        </p:nvSpPr>
        <p:spPr>
          <a:xfrm>
            <a:off x="5860832" y="1040463"/>
            <a:ext cx="20520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9pPr>
          </a:lstStyle>
          <a:p/>
        </p:txBody>
      </p:sp>
      <p:sp>
        <p:nvSpPr>
          <p:cNvPr id="64" name="Google Shape;64;p3"/>
          <p:cNvSpPr txBox="1"/>
          <p:nvPr>
            <p:ph hasCustomPrompt="1" idx="3" type="title"/>
          </p:nvPr>
        </p:nvSpPr>
        <p:spPr>
          <a:xfrm>
            <a:off x="4486557" y="88293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None/>
              <a:defRPr sz="4800">
                <a:solidFill>
                  <a:srgbClr val="45375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5" name="Google Shape;65;p3"/>
          <p:cNvSpPr txBox="1"/>
          <p:nvPr>
            <p:ph idx="4" type="ctrTitle"/>
          </p:nvPr>
        </p:nvSpPr>
        <p:spPr>
          <a:xfrm>
            <a:off x="5860824" y="1405225"/>
            <a:ext cx="2732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9pPr>
          </a:lstStyle>
          <a:p/>
        </p:txBody>
      </p:sp>
      <p:sp>
        <p:nvSpPr>
          <p:cNvPr id="66" name="Google Shape;66;p3"/>
          <p:cNvSpPr txBox="1"/>
          <p:nvPr>
            <p:ph idx="5" type="subTitle"/>
          </p:nvPr>
        </p:nvSpPr>
        <p:spPr>
          <a:xfrm>
            <a:off x="5860832" y="1818391"/>
            <a:ext cx="21276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9pPr>
          </a:lstStyle>
          <a:p/>
        </p:txBody>
      </p:sp>
      <p:sp>
        <p:nvSpPr>
          <p:cNvPr id="67" name="Google Shape;67;p3"/>
          <p:cNvSpPr txBox="1"/>
          <p:nvPr>
            <p:ph hasCustomPrompt="1" idx="6" type="title"/>
          </p:nvPr>
        </p:nvSpPr>
        <p:spPr>
          <a:xfrm>
            <a:off x="4486557" y="166556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None/>
              <a:defRPr sz="4800">
                <a:solidFill>
                  <a:srgbClr val="45375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8" name="Google Shape;68;p3"/>
          <p:cNvSpPr txBox="1"/>
          <p:nvPr>
            <p:ph idx="7" type="ctrTitle"/>
          </p:nvPr>
        </p:nvSpPr>
        <p:spPr>
          <a:xfrm>
            <a:off x="5860832" y="2192950"/>
            <a:ext cx="2423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9pPr>
          </a:lstStyle>
          <a:p/>
        </p:txBody>
      </p:sp>
      <p:sp>
        <p:nvSpPr>
          <p:cNvPr id="69" name="Google Shape;69;p3"/>
          <p:cNvSpPr txBox="1"/>
          <p:nvPr>
            <p:ph idx="8" type="subTitle"/>
          </p:nvPr>
        </p:nvSpPr>
        <p:spPr>
          <a:xfrm>
            <a:off x="5860832" y="2607999"/>
            <a:ext cx="20520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9pPr>
          </a:lstStyle>
          <a:p/>
        </p:txBody>
      </p:sp>
      <p:sp>
        <p:nvSpPr>
          <p:cNvPr id="70" name="Google Shape;70;p3"/>
          <p:cNvSpPr txBox="1"/>
          <p:nvPr>
            <p:ph hasCustomPrompt="1" idx="9" type="title"/>
          </p:nvPr>
        </p:nvSpPr>
        <p:spPr>
          <a:xfrm>
            <a:off x="4486557" y="243882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None/>
              <a:defRPr sz="4800">
                <a:solidFill>
                  <a:srgbClr val="45375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71" name="Google Shape;71;p3"/>
          <p:cNvSpPr txBox="1"/>
          <p:nvPr>
            <p:ph idx="13" type="ctrTitle"/>
          </p:nvPr>
        </p:nvSpPr>
        <p:spPr>
          <a:xfrm>
            <a:off x="5860832" y="2960193"/>
            <a:ext cx="2423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9pPr>
          </a:lstStyle>
          <a:p/>
        </p:txBody>
      </p:sp>
      <p:sp>
        <p:nvSpPr>
          <p:cNvPr id="72" name="Google Shape;72;p3"/>
          <p:cNvSpPr txBox="1"/>
          <p:nvPr>
            <p:ph idx="14" type="subTitle"/>
          </p:nvPr>
        </p:nvSpPr>
        <p:spPr>
          <a:xfrm>
            <a:off x="5860832" y="3373352"/>
            <a:ext cx="21276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9pPr>
          </a:lstStyle>
          <a:p/>
        </p:txBody>
      </p:sp>
      <p:sp>
        <p:nvSpPr>
          <p:cNvPr id="73" name="Google Shape;73;p3"/>
          <p:cNvSpPr txBox="1"/>
          <p:nvPr>
            <p:ph hasCustomPrompt="1" idx="15" type="title"/>
          </p:nvPr>
        </p:nvSpPr>
        <p:spPr>
          <a:xfrm>
            <a:off x="4486557" y="322052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None/>
              <a:defRPr sz="4800">
                <a:solidFill>
                  <a:srgbClr val="45375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74" name="Google Shape;74;p3"/>
          <p:cNvSpPr txBox="1"/>
          <p:nvPr>
            <p:ph idx="16" type="ctrTitle"/>
          </p:nvPr>
        </p:nvSpPr>
        <p:spPr>
          <a:xfrm>
            <a:off x="5860832" y="3750593"/>
            <a:ext cx="2423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200"/>
              <a:buNone/>
              <a:defRPr sz="1200">
                <a:solidFill>
                  <a:srgbClr val="453751"/>
                </a:solidFill>
              </a:defRPr>
            </a:lvl9pPr>
          </a:lstStyle>
          <a:p/>
        </p:txBody>
      </p:sp>
      <p:sp>
        <p:nvSpPr>
          <p:cNvPr id="75" name="Google Shape;75;p3"/>
          <p:cNvSpPr txBox="1"/>
          <p:nvPr>
            <p:ph idx="17" type="subTitle"/>
          </p:nvPr>
        </p:nvSpPr>
        <p:spPr>
          <a:xfrm>
            <a:off x="5860832" y="4163751"/>
            <a:ext cx="21276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1000"/>
              <a:buFont typeface="Tenor Sans"/>
              <a:buNone/>
              <a:defRPr sz="1000">
                <a:solidFill>
                  <a:srgbClr val="453751"/>
                </a:solidFill>
                <a:latin typeface="Tenor Sans"/>
                <a:ea typeface="Tenor Sans"/>
                <a:cs typeface="Tenor Sans"/>
                <a:sym typeface="Tenor Sans"/>
              </a:defRPr>
            </a:lvl9pPr>
          </a:lstStyle>
          <a:p/>
        </p:txBody>
      </p:sp>
      <p:sp>
        <p:nvSpPr>
          <p:cNvPr id="76" name="Google Shape;76;p3"/>
          <p:cNvSpPr txBox="1"/>
          <p:nvPr>
            <p:ph hasCustomPrompt="1" idx="18" type="title"/>
          </p:nvPr>
        </p:nvSpPr>
        <p:spPr>
          <a:xfrm>
            <a:off x="4486557" y="4000580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None/>
              <a:defRPr sz="4800">
                <a:solidFill>
                  <a:srgbClr val="45375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53751"/>
              </a:buClr>
              <a:buSzPts val="4800"/>
              <a:buFont typeface="Fira Sans Extra Condensed Medium"/>
              <a:buNone/>
              <a:defRPr sz="4800">
                <a:solidFill>
                  <a:srgbClr val="45375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text">
  <p:cSld name="CUSTOM_12">
    <p:spTree>
      <p:nvGrpSpPr>
        <p:cNvPr id="77" name="Shape 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" name="Google Shape;78;p4"/>
          <p:cNvGrpSpPr/>
          <p:nvPr/>
        </p:nvGrpSpPr>
        <p:grpSpPr>
          <a:xfrm>
            <a:off x="2521974" y="-2430"/>
            <a:ext cx="5158370" cy="5158473"/>
            <a:chOff x="5236325" y="2233488"/>
            <a:chExt cx="1249000" cy="1249025"/>
          </a:xfrm>
        </p:grpSpPr>
        <p:sp>
          <p:nvSpPr>
            <p:cNvPr id="79" name="Google Shape;79;p4"/>
            <p:cNvSpPr/>
            <p:nvPr/>
          </p:nvSpPr>
          <p:spPr>
            <a:xfrm>
              <a:off x="5236325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1" y="1"/>
                  </a:moveTo>
                  <a:lnTo>
                    <a:pt x="1" y="49960"/>
                  </a:lnTo>
                  <a:lnTo>
                    <a:pt x="49960" y="49960"/>
                  </a:lnTo>
                  <a:lnTo>
                    <a:pt x="49960" y="1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4"/>
            <p:cNvSpPr/>
            <p:nvPr/>
          </p:nvSpPr>
          <p:spPr>
            <a:xfrm>
              <a:off x="5236325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24980" y="1"/>
                  </a:moveTo>
                  <a:cubicBezTo>
                    <a:pt x="11152" y="1"/>
                    <a:pt x="1" y="11112"/>
                    <a:pt x="1" y="24980"/>
                  </a:cubicBezTo>
                  <a:cubicBezTo>
                    <a:pt x="1" y="38809"/>
                    <a:pt x="11152" y="49960"/>
                    <a:pt x="24980" y="49960"/>
                  </a:cubicBezTo>
                  <a:cubicBezTo>
                    <a:pt x="38809" y="49960"/>
                    <a:pt x="49960" y="38809"/>
                    <a:pt x="49960" y="24980"/>
                  </a:cubicBezTo>
                  <a:cubicBezTo>
                    <a:pt x="49960" y="11112"/>
                    <a:pt x="38809" y="1"/>
                    <a:pt x="249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" name="Google Shape;81;p4"/>
          <p:cNvSpPr/>
          <p:nvPr/>
        </p:nvSpPr>
        <p:spPr>
          <a:xfrm>
            <a:off x="-47625" y="-28575"/>
            <a:ext cx="2569500" cy="5172000"/>
          </a:xfrm>
          <a:prstGeom prst="rect">
            <a:avLst/>
          </a:pr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" name="Google Shape;82;p4"/>
          <p:cNvSpPr/>
          <p:nvPr/>
        </p:nvSpPr>
        <p:spPr>
          <a:xfrm>
            <a:off x="7642700" y="0"/>
            <a:ext cx="1171594" cy="1171594"/>
          </a:xfrm>
          <a:custGeom>
            <a:rect b="b" l="l" r="r" t="t"/>
            <a:pathLst>
              <a:path extrusionOk="0" h="72466" w="72466">
                <a:moveTo>
                  <a:pt x="0" y="0"/>
                </a:moveTo>
                <a:lnTo>
                  <a:pt x="72465" y="72465"/>
                </a:lnTo>
                <a:lnTo>
                  <a:pt x="72465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" name="Google Shape;83;p4"/>
          <p:cNvGrpSpPr/>
          <p:nvPr/>
        </p:nvGrpSpPr>
        <p:grpSpPr>
          <a:xfrm>
            <a:off x="1321800" y="-423400"/>
            <a:ext cx="1200164" cy="1200188"/>
            <a:chOff x="1141975" y="659775"/>
            <a:chExt cx="1200164" cy="1200188"/>
          </a:xfrm>
        </p:grpSpPr>
        <p:sp>
          <p:nvSpPr>
            <p:cNvPr id="84" name="Google Shape;84;p4"/>
            <p:cNvSpPr/>
            <p:nvPr/>
          </p:nvSpPr>
          <p:spPr>
            <a:xfrm>
              <a:off x="1141975" y="659775"/>
              <a:ext cx="1200164" cy="1200188"/>
            </a:xfrm>
            <a:custGeom>
              <a:rect b="b" l="l" r="r" t="t"/>
              <a:pathLst>
                <a:path extrusionOk="0" h="49961" w="49960">
                  <a:moveTo>
                    <a:pt x="1" y="1"/>
                  </a:moveTo>
                  <a:lnTo>
                    <a:pt x="1" y="49960"/>
                  </a:lnTo>
                  <a:lnTo>
                    <a:pt x="49960" y="49960"/>
                  </a:lnTo>
                  <a:lnTo>
                    <a:pt x="49960" y="1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4"/>
            <p:cNvSpPr/>
            <p:nvPr/>
          </p:nvSpPr>
          <p:spPr>
            <a:xfrm>
              <a:off x="1141975" y="659775"/>
              <a:ext cx="1200164" cy="1200188"/>
            </a:xfrm>
            <a:custGeom>
              <a:rect b="b" l="l" r="r" t="t"/>
              <a:pathLst>
                <a:path extrusionOk="0" h="49961" w="49960">
                  <a:moveTo>
                    <a:pt x="24980" y="1"/>
                  </a:moveTo>
                  <a:cubicBezTo>
                    <a:pt x="11152" y="1"/>
                    <a:pt x="1" y="11112"/>
                    <a:pt x="1" y="24980"/>
                  </a:cubicBezTo>
                  <a:cubicBezTo>
                    <a:pt x="1" y="38809"/>
                    <a:pt x="11152" y="49960"/>
                    <a:pt x="24980" y="49960"/>
                  </a:cubicBezTo>
                  <a:cubicBezTo>
                    <a:pt x="38809" y="49960"/>
                    <a:pt x="49960" y="38809"/>
                    <a:pt x="49960" y="24980"/>
                  </a:cubicBezTo>
                  <a:cubicBezTo>
                    <a:pt x="49960" y="11112"/>
                    <a:pt x="38809" y="1"/>
                    <a:pt x="24980" y="1"/>
                  </a:cubicBez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" name="Google Shape;86;p4"/>
          <p:cNvSpPr/>
          <p:nvPr/>
        </p:nvSpPr>
        <p:spPr>
          <a:xfrm>
            <a:off x="7070175" y="4240950"/>
            <a:ext cx="915425" cy="915100"/>
          </a:xfrm>
          <a:custGeom>
            <a:rect b="b" l="l" r="r" t="t"/>
            <a:pathLst>
              <a:path extrusionOk="0" h="36604" w="36617">
                <a:moveTo>
                  <a:pt x="0" y="0"/>
                </a:moveTo>
                <a:lnTo>
                  <a:pt x="0" y="36603"/>
                </a:lnTo>
                <a:lnTo>
                  <a:pt x="36616" y="36603"/>
                </a:lnTo>
                <a:lnTo>
                  <a:pt x="0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" name="Google Shape;87;p4"/>
          <p:cNvSpPr/>
          <p:nvPr/>
        </p:nvSpPr>
        <p:spPr>
          <a:xfrm>
            <a:off x="8597400" y="2085461"/>
            <a:ext cx="381800" cy="382100"/>
          </a:xfrm>
          <a:custGeom>
            <a:rect b="b" l="l" r="r" t="t"/>
            <a:pathLst>
              <a:path extrusionOk="0" h="15284" w="15272">
                <a:moveTo>
                  <a:pt x="0" y="0"/>
                </a:moveTo>
                <a:lnTo>
                  <a:pt x="0" y="15284"/>
                </a:lnTo>
                <a:lnTo>
                  <a:pt x="15271" y="15284"/>
                </a:lnTo>
                <a:lnTo>
                  <a:pt x="0" y="0"/>
                </a:lnTo>
                <a:close/>
              </a:path>
            </a:pathLst>
          </a:custGeom>
          <a:solidFill>
            <a:srgbClr val="756B7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4"/>
          <p:cNvSpPr/>
          <p:nvPr/>
        </p:nvSpPr>
        <p:spPr>
          <a:xfrm>
            <a:off x="8597400" y="2085461"/>
            <a:ext cx="381800" cy="382100"/>
          </a:xfrm>
          <a:custGeom>
            <a:rect b="b" l="l" r="r" t="t"/>
            <a:pathLst>
              <a:path extrusionOk="0" h="15284" w="15272">
                <a:moveTo>
                  <a:pt x="0" y="0"/>
                </a:moveTo>
                <a:lnTo>
                  <a:pt x="15271" y="15284"/>
                </a:lnTo>
                <a:lnTo>
                  <a:pt x="15271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" name="Google Shape;89;p4"/>
          <p:cNvSpPr/>
          <p:nvPr/>
        </p:nvSpPr>
        <p:spPr>
          <a:xfrm>
            <a:off x="8814300" y="1171525"/>
            <a:ext cx="482099" cy="482099"/>
          </a:xfrm>
          <a:custGeom>
            <a:rect b="b" l="l" r="r" t="t"/>
            <a:pathLst>
              <a:path extrusionOk="0" h="15272" w="15272">
                <a:moveTo>
                  <a:pt x="0" y="0"/>
                </a:moveTo>
                <a:lnTo>
                  <a:pt x="15271" y="15271"/>
                </a:lnTo>
                <a:lnTo>
                  <a:pt x="15271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" name="Google Shape;90;p4"/>
          <p:cNvSpPr/>
          <p:nvPr/>
        </p:nvSpPr>
        <p:spPr>
          <a:xfrm rot="5400000">
            <a:off x="7677000" y="1171525"/>
            <a:ext cx="915425" cy="915425"/>
          </a:xfrm>
          <a:custGeom>
            <a:rect b="b" l="l" r="r" t="t"/>
            <a:pathLst>
              <a:path extrusionOk="0" h="36617" w="36617">
                <a:moveTo>
                  <a:pt x="0" y="0"/>
                </a:moveTo>
                <a:lnTo>
                  <a:pt x="36617" y="36616"/>
                </a:lnTo>
                <a:lnTo>
                  <a:pt x="36617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" name="Google Shape;91;p4"/>
          <p:cNvSpPr/>
          <p:nvPr/>
        </p:nvSpPr>
        <p:spPr>
          <a:xfrm rot="5400000">
            <a:off x="7677000" y="1171525"/>
            <a:ext cx="915425" cy="915425"/>
          </a:xfrm>
          <a:custGeom>
            <a:rect b="b" l="l" r="r" t="t"/>
            <a:pathLst>
              <a:path extrusionOk="0" h="36617" w="36617">
                <a:moveTo>
                  <a:pt x="0" y="0"/>
                </a:moveTo>
                <a:lnTo>
                  <a:pt x="0" y="36616"/>
                </a:lnTo>
                <a:lnTo>
                  <a:pt x="36617" y="36616"/>
                </a:lnTo>
                <a:lnTo>
                  <a:pt x="0" y="0"/>
                </a:lnTo>
                <a:close/>
              </a:path>
            </a:pathLst>
          </a:custGeom>
          <a:solidFill>
            <a:srgbClr val="EDE7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" name="Google Shape;92;p4"/>
          <p:cNvSpPr/>
          <p:nvPr/>
        </p:nvSpPr>
        <p:spPr>
          <a:xfrm>
            <a:off x="-1371599" y="-28574"/>
            <a:ext cx="2732874" cy="2732874"/>
          </a:xfrm>
          <a:custGeom>
            <a:rect b="b" l="l" r="r" t="t"/>
            <a:pathLst>
              <a:path extrusionOk="0" h="72466" w="72466">
                <a:moveTo>
                  <a:pt x="0" y="0"/>
                </a:moveTo>
                <a:lnTo>
                  <a:pt x="0" y="72465"/>
                </a:lnTo>
                <a:lnTo>
                  <a:pt x="72465" y="72465"/>
                </a:lnTo>
                <a:lnTo>
                  <a:pt x="0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" name="Google Shape;93;p4"/>
          <p:cNvSpPr/>
          <p:nvPr/>
        </p:nvSpPr>
        <p:spPr>
          <a:xfrm>
            <a:off x="799075" y="3943275"/>
            <a:ext cx="915425" cy="915100"/>
          </a:xfrm>
          <a:custGeom>
            <a:rect b="b" l="l" r="r" t="t"/>
            <a:pathLst>
              <a:path extrusionOk="0" h="36604" w="36617">
                <a:moveTo>
                  <a:pt x="0" y="0"/>
                </a:moveTo>
                <a:lnTo>
                  <a:pt x="36616" y="36603"/>
                </a:lnTo>
                <a:lnTo>
                  <a:pt x="36616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" name="Google Shape;94;p4"/>
          <p:cNvSpPr/>
          <p:nvPr/>
        </p:nvSpPr>
        <p:spPr>
          <a:xfrm rot="-5400000">
            <a:off x="-410706" y="3945929"/>
            <a:ext cx="1203052" cy="1203090"/>
          </a:xfrm>
          <a:custGeom>
            <a:rect b="b" l="l" r="r" t="t"/>
            <a:pathLst>
              <a:path extrusionOk="0" h="15272" w="15272">
                <a:moveTo>
                  <a:pt x="0" y="0"/>
                </a:moveTo>
                <a:lnTo>
                  <a:pt x="0" y="15271"/>
                </a:lnTo>
                <a:lnTo>
                  <a:pt x="15271" y="15271"/>
                </a:lnTo>
                <a:lnTo>
                  <a:pt x="0" y="0"/>
                </a:lnTo>
                <a:close/>
              </a:path>
            </a:pathLst>
          </a:custGeom>
          <a:solidFill>
            <a:srgbClr val="EDE7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" name="Google Shape;95;p4"/>
          <p:cNvSpPr/>
          <p:nvPr/>
        </p:nvSpPr>
        <p:spPr>
          <a:xfrm>
            <a:off x="8831004" y="4590950"/>
            <a:ext cx="1143936" cy="1143936"/>
          </a:xfrm>
          <a:custGeom>
            <a:rect b="b" l="l" r="r" t="t"/>
            <a:pathLst>
              <a:path extrusionOk="0" h="59549" w="59549">
                <a:moveTo>
                  <a:pt x="1" y="0"/>
                </a:moveTo>
                <a:lnTo>
                  <a:pt x="1" y="59548"/>
                </a:lnTo>
                <a:lnTo>
                  <a:pt x="59549" y="0"/>
                </a:lnTo>
                <a:close/>
              </a:path>
            </a:pathLst>
          </a:custGeom>
          <a:solidFill>
            <a:srgbClr val="968D8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" name="Google Shape;96;p4"/>
          <p:cNvSpPr/>
          <p:nvPr/>
        </p:nvSpPr>
        <p:spPr>
          <a:xfrm>
            <a:off x="8831004" y="4590950"/>
            <a:ext cx="1143936" cy="1143936"/>
          </a:xfrm>
          <a:custGeom>
            <a:rect b="b" l="l" r="r" t="t"/>
            <a:pathLst>
              <a:path extrusionOk="0" h="59549" w="59549">
                <a:moveTo>
                  <a:pt x="59549" y="0"/>
                </a:moveTo>
                <a:lnTo>
                  <a:pt x="1" y="59548"/>
                </a:lnTo>
                <a:lnTo>
                  <a:pt x="59549" y="59548"/>
                </a:lnTo>
                <a:lnTo>
                  <a:pt x="59549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" name="Google Shape;97;p4"/>
          <p:cNvSpPr/>
          <p:nvPr/>
        </p:nvSpPr>
        <p:spPr>
          <a:xfrm>
            <a:off x="9974382" y="4019770"/>
            <a:ext cx="571728" cy="571728"/>
          </a:xfrm>
          <a:custGeom>
            <a:rect b="b" l="l" r="r" t="t"/>
            <a:pathLst>
              <a:path extrusionOk="0" h="29762" w="29762">
                <a:moveTo>
                  <a:pt x="1" y="0"/>
                </a:moveTo>
                <a:lnTo>
                  <a:pt x="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4"/>
          <p:cNvSpPr/>
          <p:nvPr/>
        </p:nvSpPr>
        <p:spPr>
          <a:xfrm>
            <a:off x="9974382" y="4019770"/>
            <a:ext cx="571728" cy="571728"/>
          </a:xfrm>
          <a:custGeom>
            <a:rect b="b" l="l" r="r" t="t"/>
            <a:pathLst>
              <a:path extrusionOk="0" h="29762" w="29762">
                <a:moveTo>
                  <a:pt x="29761" y="0"/>
                </a:moveTo>
                <a:lnTo>
                  <a:pt x="1" y="29761"/>
                </a:lnTo>
                <a:lnTo>
                  <a:pt x="2976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E7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" name="Google Shape;99;p4"/>
          <p:cNvSpPr/>
          <p:nvPr/>
        </p:nvSpPr>
        <p:spPr>
          <a:xfrm>
            <a:off x="8259325" y="4019770"/>
            <a:ext cx="571709" cy="571728"/>
          </a:xfrm>
          <a:custGeom>
            <a:rect b="b" l="l" r="r" t="t"/>
            <a:pathLst>
              <a:path extrusionOk="0" h="29762" w="29761">
                <a:moveTo>
                  <a:pt x="29761" y="0"/>
                </a:moveTo>
                <a:lnTo>
                  <a:pt x="0" y="29761"/>
                </a:lnTo>
                <a:lnTo>
                  <a:pt x="2976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" name="Google Shape;100;p4"/>
          <p:cNvSpPr/>
          <p:nvPr/>
        </p:nvSpPr>
        <p:spPr>
          <a:xfrm>
            <a:off x="8259325" y="4019770"/>
            <a:ext cx="571709" cy="571728"/>
          </a:xfrm>
          <a:custGeom>
            <a:rect b="b" l="l" r="r" t="t"/>
            <a:pathLst>
              <a:path extrusionOk="0" h="29762" w="29761">
                <a:moveTo>
                  <a:pt x="0" y="0"/>
                </a:moveTo>
                <a:lnTo>
                  <a:pt x="0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E7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4"/>
          <p:cNvSpPr/>
          <p:nvPr/>
        </p:nvSpPr>
        <p:spPr>
          <a:xfrm>
            <a:off x="9974382" y="5734846"/>
            <a:ext cx="571728" cy="571709"/>
          </a:xfrm>
          <a:custGeom>
            <a:rect b="b" l="l" r="r" t="t"/>
            <a:pathLst>
              <a:path extrusionOk="0" h="29761" w="29762">
                <a:moveTo>
                  <a:pt x="29761" y="0"/>
                </a:moveTo>
                <a:lnTo>
                  <a:pt x="1" y="29761"/>
                </a:lnTo>
                <a:lnTo>
                  <a:pt x="2976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" name="Google Shape;102;p4"/>
          <p:cNvSpPr/>
          <p:nvPr/>
        </p:nvSpPr>
        <p:spPr>
          <a:xfrm>
            <a:off x="9974382" y="5734846"/>
            <a:ext cx="571728" cy="571709"/>
          </a:xfrm>
          <a:custGeom>
            <a:rect b="b" l="l" r="r" t="t"/>
            <a:pathLst>
              <a:path extrusionOk="0" h="29761" w="29762">
                <a:moveTo>
                  <a:pt x="1" y="0"/>
                </a:moveTo>
                <a:lnTo>
                  <a:pt x="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756B7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" name="Google Shape;103;p4"/>
          <p:cNvSpPr/>
          <p:nvPr/>
        </p:nvSpPr>
        <p:spPr>
          <a:xfrm>
            <a:off x="9501671" y="3547039"/>
            <a:ext cx="472739" cy="472758"/>
          </a:xfrm>
          <a:custGeom>
            <a:rect b="b" l="l" r="r" t="t"/>
            <a:pathLst>
              <a:path extrusionOk="0" h="24610" w="24609">
                <a:moveTo>
                  <a:pt x="0" y="1"/>
                </a:moveTo>
                <a:lnTo>
                  <a:pt x="0" y="24609"/>
                </a:lnTo>
                <a:lnTo>
                  <a:pt x="24609" y="24609"/>
                </a:lnTo>
                <a:lnTo>
                  <a:pt x="0" y="1"/>
                </a:lnTo>
                <a:close/>
              </a:path>
            </a:pathLst>
          </a:custGeom>
          <a:solidFill>
            <a:srgbClr val="756B7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" name="Google Shape;104;p4"/>
          <p:cNvSpPr/>
          <p:nvPr/>
        </p:nvSpPr>
        <p:spPr>
          <a:xfrm>
            <a:off x="9501671" y="3547039"/>
            <a:ext cx="472739" cy="472758"/>
          </a:xfrm>
          <a:custGeom>
            <a:rect b="b" l="l" r="r" t="t"/>
            <a:pathLst>
              <a:path extrusionOk="0" h="24610" w="24609">
                <a:moveTo>
                  <a:pt x="0" y="1"/>
                </a:moveTo>
                <a:lnTo>
                  <a:pt x="24609" y="24609"/>
                </a:lnTo>
                <a:lnTo>
                  <a:pt x="24609" y="1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" name="Google Shape;105;p4"/>
          <p:cNvSpPr/>
          <p:nvPr/>
        </p:nvSpPr>
        <p:spPr>
          <a:xfrm>
            <a:off x="8831004" y="6306795"/>
            <a:ext cx="472758" cy="472739"/>
          </a:xfrm>
          <a:custGeom>
            <a:rect b="b" l="l" r="r" t="t"/>
            <a:pathLst>
              <a:path extrusionOk="0" h="24609" w="24610">
                <a:moveTo>
                  <a:pt x="1" y="0"/>
                </a:moveTo>
                <a:lnTo>
                  <a:pt x="24609" y="24609"/>
                </a:lnTo>
                <a:lnTo>
                  <a:pt x="24609" y="0"/>
                </a:lnTo>
                <a:close/>
              </a:path>
            </a:pathLst>
          </a:custGeom>
          <a:solidFill>
            <a:srgbClr val="968D8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" name="Google Shape;106;p4"/>
          <p:cNvSpPr/>
          <p:nvPr/>
        </p:nvSpPr>
        <p:spPr>
          <a:xfrm>
            <a:off x="8831004" y="6306795"/>
            <a:ext cx="472758" cy="472739"/>
          </a:xfrm>
          <a:custGeom>
            <a:rect b="b" l="l" r="r" t="t"/>
            <a:pathLst>
              <a:path extrusionOk="0" h="24609" w="24610">
                <a:moveTo>
                  <a:pt x="1" y="0"/>
                </a:moveTo>
                <a:lnTo>
                  <a:pt x="1" y="24609"/>
                </a:lnTo>
                <a:lnTo>
                  <a:pt x="24609" y="24609"/>
                </a:lnTo>
                <a:lnTo>
                  <a:pt x="1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" name="Google Shape;107;p4"/>
          <p:cNvSpPr/>
          <p:nvPr/>
        </p:nvSpPr>
        <p:spPr>
          <a:xfrm>
            <a:off x="8259325" y="5734846"/>
            <a:ext cx="571709" cy="571709"/>
          </a:xfrm>
          <a:custGeom>
            <a:rect b="b" l="l" r="r" t="t"/>
            <a:pathLst>
              <a:path extrusionOk="0" h="29761" w="29761">
                <a:moveTo>
                  <a:pt x="0" y="0"/>
                </a:moveTo>
                <a:lnTo>
                  <a:pt x="0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" name="Google Shape;108;p4"/>
          <p:cNvSpPr/>
          <p:nvPr/>
        </p:nvSpPr>
        <p:spPr>
          <a:xfrm>
            <a:off x="8259325" y="5734846"/>
            <a:ext cx="571709" cy="571709"/>
          </a:xfrm>
          <a:custGeom>
            <a:rect b="b" l="l" r="r" t="t"/>
            <a:pathLst>
              <a:path extrusionOk="0" h="29761" w="29761">
                <a:moveTo>
                  <a:pt x="29761" y="0"/>
                </a:moveTo>
                <a:lnTo>
                  <a:pt x="0" y="29761"/>
                </a:lnTo>
                <a:lnTo>
                  <a:pt x="2976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" name="Google Shape;109;p4"/>
          <p:cNvSpPr txBox="1"/>
          <p:nvPr>
            <p:ph type="ctrTitle"/>
          </p:nvPr>
        </p:nvSpPr>
        <p:spPr>
          <a:xfrm>
            <a:off x="3922800" y="177275"/>
            <a:ext cx="32445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None/>
              <a:defRPr sz="1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0" name="Google Shape;110;p4"/>
          <p:cNvSpPr txBox="1"/>
          <p:nvPr>
            <p:ph idx="1" type="subTitle"/>
          </p:nvPr>
        </p:nvSpPr>
        <p:spPr>
          <a:xfrm>
            <a:off x="3922800" y="2115014"/>
            <a:ext cx="25851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100"/>
              <a:buNone/>
              <a:defRPr sz="11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Four columns">
  <p:cSld name="CUSTOM_14">
    <p:spTree>
      <p:nvGrpSpPr>
        <p:cNvPr id="111" name="Shape 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" name="Google Shape;112;p5"/>
          <p:cNvSpPr txBox="1"/>
          <p:nvPr>
            <p:ph type="ctrTitle"/>
          </p:nvPr>
        </p:nvSpPr>
        <p:spPr>
          <a:xfrm>
            <a:off x="2869200" y="119475"/>
            <a:ext cx="3405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13" name="Google Shape;113;p5"/>
          <p:cNvSpPr txBox="1"/>
          <p:nvPr>
            <p:ph idx="1" type="subTitle"/>
          </p:nvPr>
        </p:nvSpPr>
        <p:spPr>
          <a:xfrm>
            <a:off x="1445059" y="183453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14" name="Google Shape;114;p5"/>
          <p:cNvSpPr txBox="1"/>
          <p:nvPr>
            <p:ph idx="2" type="subTitle"/>
          </p:nvPr>
        </p:nvSpPr>
        <p:spPr>
          <a:xfrm>
            <a:off x="4333792" y="183453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15" name="Google Shape;115;p5"/>
          <p:cNvSpPr txBox="1"/>
          <p:nvPr>
            <p:ph idx="3" type="ctrTitle"/>
          </p:nvPr>
        </p:nvSpPr>
        <p:spPr>
          <a:xfrm>
            <a:off x="1445047" y="269280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9pPr>
          </a:lstStyle>
          <a:p/>
        </p:txBody>
      </p:sp>
      <p:sp>
        <p:nvSpPr>
          <p:cNvPr id="116" name="Google Shape;116;p5"/>
          <p:cNvSpPr txBox="1"/>
          <p:nvPr>
            <p:ph idx="4" type="ctrTitle"/>
          </p:nvPr>
        </p:nvSpPr>
        <p:spPr>
          <a:xfrm>
            <a:off x="4333779" y="269280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9pPr>
          </a:lstStyle>
          <a:p/>
        </p:txBody>
      </p:sp>
      <p:sp>
        <p:nvSpPr>
          <p:cNvPr id="117" name="Google Shape;117;p5"/>
          <p:cNvSpPr txBox="1"/>
          <p:nvPr>
            <p:ph idx="5" type="ctrTitle"/>
          </p:nvPr>
        </p:nvSpPr>
        <p:spPr>
          <a:xfrm>
            <a:off x="1445046" y="13211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9pPr>
          </a:lstStyle>
          <a:p/>
        </p:txBody>
      </p:sp>
      <p:sp>
        <p:nvSpPr>
          <p:cNvPr id="118" name="Google Shape;118;p5"/>
          <p:cNvSpPr txBox="1"/>
          <p:nvPr>
            <p:ph idx="6" type="ctrTitle"/>
          </p:nvPr>
        </p:nvSpPr>
        <p:spPr>
          <a:xfrm>
            <a:off x="4333779" y="13211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9pPr>
          </a:lstStyle>
          <a:p/>
        </p:txBody>
      </p:sp>
      <p:sp>
        <p:nvSpPr>
          <p:cNvPr id="119" name="Google Shape;119;p5"/>
          <p:cNvSpPr txBox="1"/>
          <p:nvPr>
            <p:ph idx="7" type="subTitle"/>
          </p:nvPr>
        </p:nvSpPr>
        <p:spPr>
          <a:xfrm>
            <a:off x="1445059" y="3187517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20" name="Google Shape;120;p5"/>
          <p:cNvSpPr txBox="1"/>
          <p:nvPr>
            <p:ph idx="8" type="subTitle"/>
          </p:nvPr>
        </p:nvSpPr>
        <p:spPr>
          <a:xfrm>
            <a:off x="4333792" y="3187517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21" name="Google Shape;121;p5"/>
          <p:cNvSpPr/>
          <p:nvPr/>
        </p:nvSpPr>
        <p:spPr>
          <a:xfrm>
            <a:off x="6748600" y="0"/>
            <a:ext cx="2395500" cy="5143500"/>
          </a:xfrm>
          <a:prstGeom prst="rect">
            <a:avLst/>
          </a:pr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" name="Google Shape;122;p5"/>
          <p:cNvSpPr/>
          <p:nvPr/>
        </p:nvSpPr>
        <p:spPr>
          <a:xfrm>
            <a:off x="7794229" y="4255625"/>
            <a:ext cx="1143936" cy="1143936"/>
          </a:xfrm>
          <a:custGeom>
            <a:rect b="b" l="l" r="r" t="t"/>
            <a:pathLst>
              <a:path extrusionOk="0" h="59549" w="59549">
                <a:moveTo>
                  <a:pt x="1" y="0"/>
                </a:moveTo>
                <a:lnTo>
                  <a:pt x="1" y="59548"/>
                </a:lnTo>
                <a:lnTo>
                  <a:pt x="59549" y="0"/>
                </a:lnTo>
                <a:close/>
              </a:path>
            </a:pathLst>
          </a:custGeom>
          <a:solidFill>
            <a:srgbClr val="968D8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" name="Google Shape;123;p5"/>
          <p:cNvSpPr/>
          <p:nvPr/>
        </p:nvSpPr>
        <p:spPr>
          <a:xfrm>
            <a:off x="7794229" y="4255625"/>
            <a:ext cx="1143936" cy="1143936"/>
          </a:xfrm>
          <a:custGeom>
            <a:rect b="b" l="l" r="r" t="t"/>
            <a:pathLst>
              <a:path extrusionOk="0" h="59549" w="59549">
                <a:moveTo>
                  <a:pt x="59549" y="0"/>
                </a:moveTo>
                <a:lnTo>
                  <a:pt x="1" y="59548"/>
                </a:lnTo>
                <a:lnTo>
                  <a:pt x="59549" y="59548"/>
                </a:lnTo>
                <a:lnTo>
                  <a:pt x="59549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" name="Google Shape;124;p5"/>
          <p:cNvSpPr/>
          <p:nvPr/>
        </p:nvSpPr>
        <p:spPr>
          <a:xfrm>
            <a:off x="7222550" y="3684445"/>
            <a:ext cx="571709" cy="571728"/>
          </a:xfrm>
          <a:custGeom>
            <a:rect b="b" l="l" r="r" t="t"/>
            <a:pathLst>
              <a:path extrusionOk="0" h="29762" w="29761">
                <a:moveTo>
                  <a:pt x="29761" y="0"/>
                </a:moveTo>
                <a:lnTo>
                  <a:pt x="0" y="29761"/>
                </a:lnTo>
                <a:lnTo>
                  <a:pt x="2976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" name="Google Shape;125;p5"/>
          <p:cNvSpPr/>
          <p:nvPr/>
        </p:nvSpPr>
        <p:spPr>
          <a:xfrm>
            <a:off x="7222550" y="3684445"/>
            <a:ext cx="571709" cy="571728"/>
          </a:xfrm>
          <a:custGeom>
            <a:rect b="b" l="l" r="r" t="t"/>
            <a:pathLst>
              <a:path extrusionOk="0" h="29762" w="29761">
                <a:moveTo>
                  <a:pt x="0" y="0"/>
                </a:moveTo>
                <a:lnTo>
                  <a:pt x="0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E7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" name="Google Shape;126;p5"/>
          <p:cNvSpPr/>
          <p:nvPr/>
        </p:nvSpPr>
        <p:spPr>
          <a:xfrm>
            <a:off x="8464896" y="3211714"/>
            <a:ext cx="472739" cy="472758"/>
          </a:xfrm>
          <a:custGeom>
            <a:rect b="b" l="l" r="r" t="t"/>
            <a:pathLst>
              <a:path extrusionOk="0" h="24610" w="24609">
                <a:moveTo>
                  <a:pt x="0" y="1"/>
                </a:moveTo>
                <a:lnTo>
                  <a:pt x="0" y="24609"/>
                </a:lnTo>
                <a:lnTo>
                  <a:pt x="24609" y="24609"/>
                </a:lnTo>
                <a:lnTo>
                  <a:pt x="0" y="1"/>
                </a:lnTo>
                <a:close/>
              </a:path>
            </a:pathLst>
          </a:custGeom>
          <a:solidFill>
            <a:srgbClr val="756B7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" name="Google Shape;127;p5"/>
          <p:cNvSpPr/>
          <p:nvPr/>
        </p:nvSpPr>
        <p:spPr>
          <a:xfrm>
            <a:off x="8464896" y="3211714"/>
            <a:ext cx="472739" cy="472758"/>
          </a:xfrm>
          <a:custGeom>
            <a:rect b="b" l="l" r="r" t="t"/>
            <a:pathLst>
              <a:path extrusionOk="0" h="24610" w="24609">
                <a:moveTo>
                  <a:pt x="0" y="1"/>
                </a:moveTo>
                <a:lnTo>
                  <a:pt x="24609" y="24609"/>
                </a:lnTo>
                <a:lnTo>
                  <a:pt x="24609" y="1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28" name="Google Shape;128;p5"/>
          <p:cNvPicPr preferRelativeResize="0"/>
          <p:nvPr/>
        </p:nvPicPr>
        <p:blipFill rotWithShape="1">
          <a:blip r:embed="rId2">
            <a:alphaModFix/>
          </a:blip>
          <a:srcRect b="248" l="0" r="61956" t="248"/>
          <a:stretch/>
        </p:blipFill>
        <p:spPr>
          <a:xfrm>
            <a:off x="8077200" y="363150"/>
            <a:ext cx="1066800" cy="49137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15">
    <p:spTree>
      <p:nvGrpSpPr>
        <p:cNvPr id="129" name="Shape 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Google Shape;130;p6"/>
          <p:cNvSpPr txBox="1"/>
          <p:nvPr>
            <p:ph type="ctrTitle"/>
          </p:nvPr>
        </p:nvSpPr>
        <p:spPr>
          <a:xfrm>
            <a:off x="2869200" y="119475"/>
            <a:ext cx="3405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31" name="Google Shape;131;p6"/>
          <p:cNvSpPr txBox="1"/>
          <p:nvPr>
            <p:ph idx="1" type="subTitle"/>
          </p:nvPr>
        </p:nvSpPr>
        <p:spPr>
          <a:xfrm>
            <a:off x="4083900" y="1480475"/>
            <a:ext cx="29406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32" name="Google Shape;132;p6"/>
          <p:cNvSpPr txBox="1"/>
          <p:nvPr>
            <p:ph idx="2" type="subTitle"/>
          </p:nvPr>
        </p:nvSpPr>
        <p:spPr>
          <a:xfrm>
            <a:off x="4083900" y="2563375"/>
            <a:ext cx="2940600" cy="67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33" name="Google Shape;133;p6"/>
          <p:cNvSpPr txBox="1"/>
          <p:nvPr>
            <p:ph idx="3" type="ctrTitle"/>
          </p:nvPr>
        </p:nvSpPr>
        <p:spPr>
          <a:xfrm>
            <a:off x="4083901" y="920175"/>
            <a:ext cx="22380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9pPr>
          </a:lstStyle>
          <a:p/>
        </p:txBody>
      </p:sp>
      <p:sp>
        <p:nvSpPr>
          <p:cNvPr id="134" name="Google Shape;134;p6"/>
          <p:cNvSpPr txBox="1"/>
          <p:nvPr>
            <p:ph idx="4" type="ctrTitle"/>
          </p:nvPr>
        </p:nvSpPr>
        <p:spPr>
          <a:xfrm>
            <a:off x="4083901" y="2006650"/>
            <a:ext cx="22380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9pPr>
          </a:lstStyle>
          <a:p/>
        </p:txBody>
      </p:sp>
      <p:sp>
        <p:nvSpPr>
          <p:cNvPr id="135" name="Google Shape;135;p6"/>
          <p:cNvSpPr txBox="1"/>
          <p:nvPr>
            <p:ph idx="5" type="subTitle"/>
          </p:nvPr>
        </p:nvSpPr>
        <p:spPr>
          <a:xfrm>
            <a:off x="4083900" y="3631200"/>
            <a:ext cx="2940600" cy="67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36" name="Google Shape;136;p6"/>
          <p:cNvSpPr txBox="1"/>
          <p:nvPr>
            <p:ph idx="6" type="ctrTitle"/>
          </p:nvPr>
        </p:nvSpPr>
        <p:spPr>
          <a:xfrm>
            <a:off x="4083901" y="3074475"/>
            <a:ext cx="22380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9pPr>
          </a:lstStyle>
          <a:p/>
        </p:txBody>
      </p:sp>
      <p:sp>
        <p:nvSpPr>
          <p:cNvPr id="137" name="Google Shape;137;p6"/>
          <p:cNvSpPr/>
          <p:nvPr/>
        </p:nvSpPr>
        <p:spPr>
          <a:xfrm>
            <a:off x="-47625" y="0"/>
            <a:ext cx="2464200" cy="5143500"/>
          </a:xfrm>
          <a:prstGeom prst="rect">
            <a:avLst/>
          </a:pr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" name="Google Shape;138;p6"/>
          <p:cNvGrpSpPr/>
          <p:nvPr/>
        </p:nvGrpSpPr>
        <p:grpSpPr>
          <a:xfrm>
            <a:off x="360271" y="3963574"/>
            <a:ext cx="868447" cy="868447"/>
            <a:chOff x="1176625" y="2233488"/>
            <a:chExt cx="1249025" cy="1249025"/>
          </a:xfrm>
        </p:grpSpPr>
        <p:sp>
          <p:nvSpPr>
            <p:cNvPr id="139" name="Google Shape;139;p6"/>
            <p:cNvSpPr/>
            <p:nvPr/>
          </p:nvSpPr>
          <p:spPr>
            <a:xfrm>
              <a:off x="1176625" y="2233488"/>
              <a:ext cx="1249025" cy="1249025"/>
            </a:xfrm>
            <a:custGeom>
              <a:rect b="b" l="l" r="r" t="t"/>
              <a:pathLst>
                <a:path extrusionOk="0" h="49961" w="49961">
                  <a:moveTo>
                    <a:pt x="1" y="1"/>
                  </a:moveTo>
                  <a:lnTo>
                    <a:pt x="1" y="49960"/>
                  </a:lnTo>
                  <a:lnTo>
                    <a:pt x="49960" y="49960"/>
                  </a:lnTo>
                  <a:lnTo>
                    <a:pt x="49960" y="1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6"/>
            <p:cNvSpPr/>
            <p:nvPr/>
          </p:nvSpPr>
          <p:spPr>
            <a:xfrm>
              <a:off x="1176625" y="2233488"/>
              <a:ext cx="1249025" cy="1249025"/>
            </a:xfrm>
            <a:custGeom>
              <a:rect b="b" l="l" r="r" t="t"/>
              <a:pathLst>
                <a:path extrusionOk="0" h="49961" w="49961">
                  <a:moveTo>
                    <a:pt x="49960" y="1"/>
                  </a:moveTo>
                  <a:cubicBezTo>
                    <a:pt x="22382" y="1"/>
                    <a:pt x="1" y="22342"/>
                    <a:pt x="1" y="49960"/>
                  </a:cubicBezTo>
                  <a:cubicBezTo>
                    <a:pt x="27618" y="49960"/>
                    <a:pt x="49960" y="27578"/>
                    <a:pt x="49960" y="1"/>
                  </a:cubicBezTo>
                  <a:close/>
                </a:path>
              </a:pathLst>
            </a:custGeom>
            <a:solidFill>
              <a:srgbClr val="EEE8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" name="Google Shape;141;p6"/>
          <p:cNvSpPr/>
          <p:nvPr/>
        </p:nvSpPr>
        <p:spPr>
          <a:xfrm rot="10800000">
            <a:off x="1221373" y="4832012"/>
            <a:ext cx="592278" cy="592268"/>
          </a:xfrm>
          <a:custGeom>
            <a:rect b="b" l="l" r="r" t="t"/>
            <a:pathLst>
              <a:path extrusionOk="0" h="61248" w="61249">
                <a:moveTo>
                  <a:pt x="1" y="0"/>
                </a:moveTo>
                <a:lnTo>
                  <a:pt x="61248" y="61247"/>
                </a:lnTo>
                <a:lnTo>
                  <a:pt x="61248" y="0"/>
                </a:lnTo>
                <a:close/>
              </a:path>
            </a:pathLst>
          </a:custGeom>
          <a:solidFill>
            <a:srgbClr val="EDE7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" name="Google Shape;142;p6"/>
          <p:cNvSpPr/>
          <p:nvPr/>
        </p:nvSpPr>
        <p:spPr>
          <a:xfrm rot="10800000">
            <a:off x="1221373" y="4832012"/>
            <a:ext cx="592278" cy="592268"/>
          </a:xfrm>
          <a:custGeom>
            <a:rect b="b" l="l" r="r" t="t"/>
            <a:pathLst>
              <a:path extrusionOk="0" h="61248" w="61249">
                <a:moveTo>
                  <a:pt x="1" y="0"/>
                </a:moveTo>
                <a:lnTo>
                  <a:pt x="1" y="61247"/>
                </a:lnTo>
                <a:lnTo>
                  <a:pt x="61248" y="61247"/>
                </a:lnTo>
                <a:lnTo>
                  <a:pt x="1" y="0"/>
                </a:lnTo>
                <a:close/>
              </a:path>
            </a:pathLst>
          </a:custGeom>
          <a:solidFill>
            <a:srgbClr val="756B7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3" name="Google Shape;143;p6"/>
          <p:cNvGrpSpPr/>
          <p:nvPr/>
        </p:nvGrpSpPr>
        <p:grpSpPr>
          <a:xfrm>
            <a:off x="1814547" y="4182500"/>
            <a:ext cx="608296" cy="605144"/>
            <a:chOff x="3237950" y="4101668"/>
            <a:chExt cx="1268869" cy="1262295"/>
          </a:xfrm>
        </p:grpSpPr>
        <p:sp>
          <p:nvSpPr>
            <p:cNvPr id="144" name="Google Shape;144;p6"/>
            <p:cNvSpPr/>
            <p:nvPr/>
          </p:nvSpPr>
          <p:spPr>
            <a:xfrm>
              <a:off x="3257819" y="4114963"/>
              <a:ext cx="1249000" cy="1249000"/>
            </a:xfrm>
            <a:custGeom>
              <a:rect b="b" l="l" r="r" t="t"/>
              <a:pathLst>
                <a:path extrusionOk="0" h="49960" w="49960">
                  <a:moveTo>
                    <a:pt x="1" y="0"/>
                  </a:moveTo>
                  <a:lnTo>
                    <a:pt x="1" y="49960"/>
                  </a:lnTo>
                  <a:lnTo>
                    <a:pt x="49960" y="49960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6"/>
            <p:cNvSpPr/>
            <p:nvPr/>
          </p:nvSpPr>
          <p:spPr>
            <a:xfrm>
              <a:off x="3237950" y="4101668"/>
              <a:ext cx="1249000" cy="624525"/>
            </a:xfrm>
            <a:custGeom>
              <a:rect b="b" l="l" r="r" t="t"/>
              <a:pathLst>
                <a:path extrusionOk="0" h="24981" w="49960">
                  <a:moveTo>
                    <a:pt x="1" y="0"/>
                  </a:moveTo>
                  <a:lnTo>
                    <a:pt x="1" y="24980"/>
                  </a:lnTo>
                  <a:lnTo>
                    <a:pt x="49960" y="24980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46" name="Google Shape;146;p6"/>
          <p:cNvPicPr preferRelativeResize="0"/>
          <p:nvPr/>
        </p:nvPicPr>
        <p:blipFill rotWithShape="1">
          <a:blip r:embed="rId2">
            <a:alphaModFix/>
          </a:blip>
          <a:srcRect b="248" l="38381" r="0" t="248"/>
          <a:stretch/>
        </p:blipFill>
        <p:spPr>
          <a:xfrm>
            <a:off x="-47625" y="363150"/>
            <a:ext cx="1727899" cy="49137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 2">
  <p:cSld name="CUSTOM_16">
    <p:spTree>
      <p:nvGrpSpPr>
        <p:cNvPr id="147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" name="Google Shape;148;p7"/>
          <p:cNvSpPr txBox="1"/>
          <p:nvPr>
            <p:ph type="ctrTitle"/>
          </p:nvPr>
        </p:nvSpPr>
        <p:spPr>
          <a:xfrm>
            <a:off x="3638377" y="2397207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9pPr>
          </a:lstStyle>
          <a:p/>
        </p:txBody>
      </p:sp>
      <p:sp>
        <p:nvSpPr>
          <p:cNvPr id="149" name="Google Shape;149;p7"/>
          <p:cNvSpPr txBox="1"/>
          <p:nvPr>
            <p:ph idx="2" type="ctrTitle"/>
          </p:nvPr>
        </p:nvSpPr>
        <p:spPr>
          <a:xfrm>
            <a:off x="2869200" y="119475"/>
            <a:ext cx="3405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50" name="Google Shape;150;p7"/>
          <p:cNvSpPr txBox="1"/>
          <p:nvPr>
            <p:ph idx="3" type="ctrTitle"/>
          </p:nvPr>
        </p:nvSpPr>
        <p:spPr>
          <a:xfrm>
            <a:off x="1160282" y="2397207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9pPr>
          </a:lstStyle>
          <a:p/>
        </p:txBody>
      </p:sp>
      <p:sp>
        <p:nvSpPr>
          <p:cNvPr id="151" name="Google Shape;151;p7"/>
          <p:cNvSpPr txBox="1"/>
          <p:nvPr>
            <p:ph idx="1" type="subTitle"/>
          </p:nvPr>
        </p:nvSpPr>
        <p:spPr>
          <a:xfrm>
            <a:off x="1225532" y="2750280"/>
            <a:ext cx="1750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52" name="Google Shape;152;p7"/>
          <p:cNvSpPr txBox="1"/>
          <p:nvPr>
            <p:ph idx="4" type="subTitle"/>
          </p:nvPr>
        </p:nvSpPr>
        <p:spPr>
          <a:xfrm>
            <a:off x="3703627" y="2750280"/>
            <a:ext cx="1750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53" name="Google Shape;153;p7"/>
          <p:cNvSpPr txBox="1"/>
          <p:nvPr>
            <p:ph idx="5" type="ctrTitle"/>
          </p:nvPr>
        </p:nvSpPr>
        <p:spPr>
          <a:xfrm>
            <a:off x="6127735" y="2397207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100"/>
              <a:buNone/>
              <a:defRPr sz="11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100"/>
              <a:buFont typeface="Archivo Black"/>
              <a:buNone/>
              <a:defRPr sz="1100">
                <a:latin typeface="Archivo Black"/>
                <a:ea typeface="Archivo Black"/>
                <a:cs typeface="Archivo Black"/>
                <a:sym typeface="Archivo Black"/>
              </a:defRPr>
            </a:lvl9pPr>
          </a:lstStyle>
          <a:p/>
        </p:txBody>
      </p:sp>
      <p:sp>
        <p:nvSpPr>
          <p:cNvPr id="154" name="Google Shape;154;p7"/>
          <p:cNvSpPr txBox="1"/>
          <p:nvPr>
            <p:ph idx="6" type="subTitle"/>
          </p:nvPr>
        </p:nvSpPr>
        <p:spPr>
          <a:xfrm>
            <a:off x="6192985" y="2750280"/>
            <a:ext cx="1750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Design">
  <p:cSld name="CUSTOM_14_1">
    <p:spTree>
      <p:nvGrpSpPr>
        <p:cNvPr id="155" name="Shape 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" name="Google Shape;156;p8"/>
          <p:cNvSpPr txBox="1"/>
          <p:nvPr>
            <p:ph type="ctrTitle"/>
          </p:nvPr>
        </p:nvSpPr>
        <p:spPr>
          <a:xfrm>
            <a:off x="2869200" y="119475"/>
            <a:ext cx="3405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anks">
  <p:cSld name="CUSTOM_8_1_1">
    <p:spTree>
      <p:nvGrpSpPr>
        <p:cNvPr id="157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9"/>
          <p:cNvSpPr/>
          <p:nvPr/>
        </p:nvSpPr>
        <p:spPr>
          <a:xfrm>
            <a:off x="28575" y="0"/>
            <a:ext cx="4152900" cy="27813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" name="Google Shape;159;p9"/>
          <p:cNvSpPr/>
          <p:nvPr/>
        </p:nvSpPr>
        <p:spPr>
          <a:xfrm flipH="1">
            <a:off x="-3151" y="9525"/>
            <a:ext cx="9144000" cy="5143500"/>
          </a:xfrm>
          <a:prstGeom prst="rtTriangl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0" name="Google Shape;160;p9"/>
          <p:cNvGrpSpPr/>
          <p:nvPr/>
        </p:nvGrpSpPr>
        <p:grpSpPr>
          <a:xfrm>
            <a:off x="4181484" y="10"/>
            <a:ext cx="1521907" cy="1521937"/>
            <a:chOff x="5236325" y="2233488"/>
            <a:chExt cx="1249000" cy="1249025"/>
          </a:xfrm>
        </p:grpSpPr>
        <p:sp>
          <p:nvSpPr>
            <p:cNvPr id="161" name="Google Shape;161;p9"/>
            <p:cNvSpPr/>
            <p:nvPr/>
          </p:nvSpPr>
          <p:spPr>
            <a:xfrm>
              <a:off x="5236325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1" y="1"/>
                  </a:moveTo>
                  <a:lnTo>
                    <a:pt x="1" y="49960"/>
                  </a:lnTo>
                  <a:lnTo>
                    <a:pt x="49960" y="49960"/>
                  </a:lnTo>
                  <a:lnTo>
                    <a:pt x="49960" y="1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9"/>
            <p:cNvSpPr/>
            <p:nvPr/>
          </p:nvSpPr>
          <p:spPr>
            <a:xfrm>
              <a:off x="5236325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24980" y="1"/>
                  </a:moveTo>
                  <a:cubicBezTo>
                    <a:pt x="11152" y="1"/>
                    <a:pt x="1" y="11112"/>
                    <a:pt x="1" y="24980"/>
                  </a:cubicBezTo>
                  <a:cubicBezTo>
                    <a:pt x="1" y="38809"/>
                    <a:pt x="11152" y="49960"/>
                    <a:pt x="24980" y="49960"/>
                  </a:cubicBezTo>
                  <a:cubicBezTo>
                    <a:pt x="38809" y="49960"/>
                    <a:pt x="49960" y="38809"/>
                    <a:pt x="49960" y="24980"/>
                  </a:cubicBezTo>
                  <a:cubicBezTo>
                    <a:pt x="49960" y="11112"/>
                    <a:pt x="38809" y="1"/>
                    <a:pt x="24980" y="1"/>
                  </a:cubicBez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" name="Google Shape;163;p9"/>
          <p:cNvGrpSpPr/>
          <p:nvPr/>
        </p:nvGrpSpPr>
        <p:grpSpPr>
          <a:xfrm>
            <a:off x="5703407" y="776715"/>
            <a:ext cx="754771" cy="754771"/>
            <a:chOff x="5236325" y="247113"/>
            <a:chExt cx="1249000" cy="1249000"/>
          </a:xfrm>
        </p:grpSpPr>
        <p:sp>
          <p:nvSpPr>
            <p:cNvPr id="164" name="Google Shape;164;p9"/>
            <p:cNvSpPr/>
            <p:nvPr/>
          </p:nvSpPr>
          <p:spPr>
            <a:xfrm>
              <a:off x="5236325" y="247113"/>
              <a:ext cx="1249000" cy="1249000"/>
            </a:xfrm>
            <a:custGeom>
              <a:rect b="b" l="l" r="r" t="t"/>
              <a:pathLst>
                <a:path extrusionOk="0" h="49960" w="49960">
                  <a:moveTo>
                    <a:pt x="1" y="0"/>
                  </a:moveTo>
                  <a:lnTo>
                    <a:pt x="1" y="49959"/>
                  </a:lnTo>
                  <a:lnTo>
                    <a:pt x="49960" y="49959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9"/>
            <p:cNvSpPr/>
            <p:nvPr/>
          </p:nvSpPr>
          <p:spPr>
            <a:xfrm>
              <a:off x="5236325" y="247113"/>
              <a:ext cx="1249000" cy="1249000"/>
            </a:xfrm>
            <a:custGeom>
              <a:rect b="b" l="l" r="r" t="t"/>
              <a:pathLst>
                <a:path extrusionOk="0" h="49960" w="49960">
                  <a:moveTo>
                    <a:pt x="1" y="0"/>
                  </a:moveTo>
                  <a:lnTo>
                    <a:pt x="49960" y="49959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6" name="Google Shape;166;p9"/>
          <p:cNvSpPr/>
          <p:nvPr/>
        </p:nvSpPr>
        <p:spPr>
          <a:xfrm>
            <a:off x="4950727" y="0"/>
            <a:ext cx="2856300" cy="7794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" name="Google Shape;167;p9"/>
          <p:cNvSpPr/>
          <p:nvPr/>
        </p:nvSpPr>
        <p:spPr>
          <a:xfrm>
            <a:off x="-9525" y="2781300"/>
            <a:ext cx="1521900" cy="15219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9"/>
          <p:cNvSpPr/>
          <p:nvPr/>
        </p:nvSpPr>
        <p:spPr>
          <a:xfrm>
            <a:off x="-9525" y="3796475"/>
            <a:ext cx="1015062" cy="1015062"/>
          </a:xfrm>
          <a:custGeom>
            <a:rect b="b" l="l" r="r" t="t"/>
            <a:pathLst>
              <a:path extrusionOk="0" h="49960" w="49960">
                <a:moveTo>
                  <a:pt x="0" y="0"/>
                </a:moveTo>
                <a:lnTo>
                  <a:pt x="0" y="49959"/>
                </a:lnTo>
                <a:cubicBezTo>
                  <a:pt x="27578" y="49959"/>
                  <a:pt x="49959" y="27578"/>
                  <a:pt x="4995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9" name="Google Shape;169;p9"/>
          <p:cNvGrpSpPr/>
          <p:nvPr/>
        </p:nvGrpSpPr>
        <p:grpSpPr>
          <a:xfrm>
            <a:off x="4182952" y="1518645"/>
            <a:ext cx="814598" cy="814598"/>
            <a:chOff x="3237950" y="4114963"/>
            <a:chExt cx="1249000" cy="1249000"/>
          </a:xfrm>
        </p:grpSpPr>
        <p:sp>
          <p:nvSpPr>
            <p:cNvPr id="170" name="Google Shape;170;p9"/>
            <p:cNvSpPr/>
            <p:nvPr/>
          </p:nvSpPr>
          <p:spPr>
            <a:xfrm>
              <a:off x="3237950" y="4114963"/>
              <a:ext cx="1249000" cy="1249000"/>
            </a:xfrm>
            <a:custGeom>
              <a:rect b="b" l="l" r="r" t="t"/>
              <a:pathLst>
                <a:path extrusionOk="0" h="49960" w="49960">
                  <a:moveTo>
                    <a:pt x="1" y="0"/>
                  </a:moveTo>
                  <a:lnTo>
                    <a:pt x="1" y="49960"/>
                  </a:lnTo>
                  <a:lnTo>
                    <a:pt x="49960" y="49960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9"/>
            <p:cNvSpPr/>
            <p:nvPr/>
          </p:nvSpPr>
          <p:spPr>
            <a:xfrm>
              <a:off x="3237950" y="4114963"/>
              <a:ext cx="1249000" cy="624525"/>
            </a:xfrm>
            <a:custGeom>
              <a:rect b="b" l="l" r="r" t="t"/>
              <a:pathLst>
                <a:path extrusionOk="0" h="24981" w="49960">
                  <a:moveTo>
                    <a:pt x="1" y="0"/>
                  </a:moveTo>
                  <a:lnTo>
                    <a:pt x="1" y="24980"/>
                  </a:lnTo>
                  <a:lnTo>
                    <a:pt x="49960" y="24980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2" name="Google Shape;172;p9"/>
          <p:cNvGrpSpPr/>
          <p:nvPr/>
        </p:nvGrpSpPr>
        <p:grpSpPr>
          <a:xfrm>
            <a:off x="1013805" y="2781416"/>
            <a:ext cx="1015062" cy="1015062"/>
            <a:chOff x="1134675" y="4218888"/>
            <a:chExt cx="1249000" cy="1249000"/>
          </a:xfrm>
        </p:grpSpPr>
        <p:sp>
          <p:nvSpPr>
            <p:cNvPr id="173" name="Google Shape;173;p9"/>
            <p:cNvSpPr/>
            <p:nvPr/>
          </p:nvSpPr>
          <p:spPr>
            <a:xfrm>
              <a:off x="1134675" y="4218888"/>
              <a:ext cx="624500" cy="624500"/>
            </a:xfrm>
            <a:custGeom>
              <a:rect b="b" l="l" r="r" t="t"/>
              <a:pathLst>
                <a:path extrusionOk="0" h="24980" w="24980">
                  <a:moveTo>
                    <a:pt x="0" y="0"/>
                  </a:moveTo>
                  <a:lnTo>
                    <a:pt x="0" y="10312"/>
                  </a:lnTo>
                  <a:cubicBezTo>
                    <a:pt x="0" y="18385"/>
                    <a:pt x="6595" y="24980"/>
                    <a:pt x="14708" y="24980"/>
                  </a:cubicBezTo>
                  <a:lnTo>
                    <a:pt x="24980" y="24980"/>
                  </a:lnTo>
                  <a:lnTo>
                    <a:pt x="24980" y="14708"/>
                  </a:lnTo>
                  <a:cubicBezTo>
                    <a:pt x="24980" y="6595"/>
                    <a:pt x="18385" y="0"/>
                    <a:pt x="10272" y="0"/>
                  </a:cubicBez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9"/>
            <p:cNvSpPr/>
            <p:nvPr/>
          </p:nvSpPr>
          <p:spPr>
            <a:xfrm>
              <a:off x="1759150" y="4843363"/>
              <a:ext cx="624525" cy="624525"/>
            </a:xfrm>
            <a:custGeom>
              <a:rect b="b" l="l" r="r" t="t"/>
              <a:pathLst>
                <a:path extrusionOk="0" h="24981" w="24981">
                  <a:moveTo>
                    <a:pt x="1" y="1"/>
                  </a:moveTo>
                  <a:lnTo>
                    <a:pt x="1" y="10312"/>
                  </a:lnTo>
                  <a:cubicBezTo>
                    <a:pt x="1" y="18386"/>
                    <a:pt x="6595" y="24981"/>
                    <a:pt x="14709" y="24981"/>
                  </a:cubicBezTo>
                  <a:lnTo>
                    <a:pt x="24980" y="24981"/>
                  </a:lnTo>
                  <a:lnTo>
                    <a:pt x="24980" y="14709"/>
                  </a:lnTo>
                  <a:cubicBezTo>
                    <a:pt x="24980" y="6596"/>
                    <a:pt x="18386" y="1"/>
                    <a:pt x="10272" y="1"/>
                  </a:cubicBez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9"/>
            <p:cNvSpPr/>
            <p:nvPr/>
          </p:nvSpPr>
          <p:spPr>
            <a:xfrm>
              <a:off x="1134675" y="4843363"/>
              <a:ext cx="624500" cy="624525"/>
            </a:xfrm>
            <a:custGeom>
              <a:rect b="b" l="l" r="r" t="t"/>
              <a:pathLst>
                <a:path extrusionOk="0" h="24981" w="24980">
                  <a:moveTo>
                    <a:pt x="14708" y="1"/>
                  </a:moveTo>
                  <a:cubicBezTo>
                    <a:pt x="6595" y="1"/>
                    <a:pt x="0" y="6596"/>
                    <a:pt x="0" y="14709"/>
                  </a:cubicBezTo>
                  <a:lnTo>
                    <a:pt x="0" y="24981"/>
                  </a:lnTo>
                  <a:lnTo>
                    <a:pt x="10312" y="24981"/>
                  </a:lnTo>
                  <a:cubicBezTo>
                    <a:pt x="18385" y="24981"/>
                    <a:pt x="24980" y="18386"/>
                    <a:pt x="24980" y="10273"/>
                  </a:cubicBezTo>
                  <a:lnTo>
                    <a:pt x="24980" y="1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9"/>
            <p:cNvSpPr/>
            <p:nvPr/>
          </p:nvSpPr>
          <p:spPr>
            <a:xfrm>
              <a:off x="1759150" y="4218888"/>
              <a:ext cx="624525" cy="624500"/>
            </a:xfrm>
            <a:custGeom>
              <a:rect b="b" l="l" r="r" t="t"/>
              <a:pathLst>
                <a:path extrusionOk="0" h="24980" w="24981">
                  <a:moveTo>
                    <a:pt x="14709" y="0"/>
                  </a:moveTo>
                  <a:cubicBezTo>
                    <a:pt x="6595" y="0"/>
                    <a:pt x="1" y="6595"/>
                    <a:pt x="1" y="14708"/>
                  </a:cubicBezTo>
                  <a:lnTo>
                    <a:pt x="1" y="24980"/>
                  </a:lnTo>
                  <a:lnTo>
                    <a:pt x="10312" y="24980"/>
                  </a:lnTo>
                  <a:cubicBezTo>
                    <a:pt x="18386" y="24980"/>
                    <a:pt x="24980" y="18385"/>
                    <a:pt x="24980" y="10272"/>
                  </a:cubicBezTo>
                  <a:lnTo>
                    <a:pt x="24980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7" name="Google Shape;177;p9"/>
          <p:cNvSpPr txBox="1"/>
          <p:nvPr>
            <p:ph type="title"/>
          </p:nvPr>
        </p:nvSpPr>
        <p:spPr>
          <a:xfrm>
            <a:off x="719997" y="530732"/>
            <a:ext cx="38082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None/>
              <a:defRPr>
                <a:solidFill>
                  <a:schemeClr val="dk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+ body text">
  <p:cSld name="CUSTOM_8">
    <p:spTree>
      <p:nvGrpSpPr>
        <p:cNvPr id="178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9" name="Google Shape;179;p10"/>
          <p:cNvGrpSpPr/>
          <p:nvPr/>
        </p:nvGrpSpPr>
        <p:grpSpPr>
          <a:xfrm>
            <a:off x="4776483" y="1248990"/>
            <a:ext cx="682703" cy="682717"/>
            <a:chOff x="5236325" y="2233488"/>
            <a:chExt cx="1249000" cy="1249025"/>
          </a:xfrm>
        </p:grpSpPr>
        <p:sp>
          <p:nvSpPr>
            <p:cNvPr id="180" name="Google Shape;180;p10"/>
            <p:cNvSpPr/>
            <p:nvPr/>
          </p:nvSpPr>
          <p:spPr>
            <a:xfrm>
              <a:off x="5236325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1" y="1"/>
                  </a:moveTo>
                  <a:lnTo>
                    <a:pt x="1" y="49960"/>
                  </a:lnTo>
                  <a:lnTo>
                    <a:pt x="49960" y="49960"/>
                  </a:lnTo>
                  <a:lnTo>
                    <a:pt x="49960" y="1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10"/>
            <p:cNvSpPr/>
            <p:nvPr/>
          </p:nvSpPr>
          <p:spPr>
            <a:xfrm>
              <a:off x="5236325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24980" y="1"/>
                  </a:moveTo>
                  <a:cubicBezTo>
                    <a:pt x="11152" y="1"/>
                    <a:pt x="1" y="11112"/>
                    <a:pt x="1" y="24980"/>
                  </a:cubicBezTo>
                  <a:cubicBezTo>
                    <a:pt x="1" y="38809"/>
                    <a:pt x="11152" y="49960"/>
                    <a:pt x="24980" y="49960"/>
                  </a:cubicBezTo>
                  <a:cubicBezTo>
                    <a:pt x="38809" y="49960"/>
                    <a:pt x="49960" y="38809"/>
                    <a:pt x="49960" y="24980"/>
                  </a:cubicBezTo>
                  <a:cubicBezTo>
                    <a:pt x="49960" y="11112"/>
                    <a:pt x="38809" y="1"/>
                    <a:pt x="24980" y="1"/>
                  </a:cubicBez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2" name="Google Shape;182;p10"/>
          <p:cNvSpPr/>
          <p:nvPr/>
        </p:nvSpPr>
        <p:spPr>
          <a:xfrm>
            <a:off x="6924675" y="1781175"/>
            <a:ext cx="247500" cy="1072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" name="Google Shape;183;p10"/>
          <p:cNvSpPr/>
          <p:nvPr/>
        </p:nvSpPr>
        <p:spPr>
          <a:xfrm>
            <a:off x="-9525" y="9525"/>
            <a:ext cx="9144000" cy="5143500"/>
          </a:xfrm>
          <a:prstGeom prst="rtTriangl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4" name="Google Shape;184;p10"/>
          <p:cNvGrpSpPr/>
          <p:nvPr/>
        </p:nvGrpSpPr>
        <p:grpSpPr>
          <a:xfrm>
            <a:off x="6966302" y="1770425"/>
            <a:ext cx="2177741" cy="2177637"/>
            <a:chOff x="3237950" y="247109"/>
            <a:chExt cx="1249063" cy="1249003"/>
          </a:xfrm>
        </p:grpSpPr>
        <p:sp>
          <p:nvSpPr>
            <p:cNvPr id="185" name="Google Shape;185;p10"/>
            <p:cNvSpPr/>
            <p:nvPr/>
          </p:nvSpPr>
          <p:spPr>
            <a:xfrm>
              <a:off x="3263243" y="247109"/>
              <a:ext cx="1223770" cy="1249000"/>
            </a:xfrm>
            <a:custGeom>
              <a:rect b="b" l="l" r="r" t="t"/>
              <a:pathLst>
                <a:path extrusionOk="0" h="49960" w="49960">
                  <a:moveTo>
                    <a:pt x="1" y="0"/>
                  </a:moveTo>
                  <a:lnTo>
                    <a:pt x="1" y="49959"/>
                  </a:lnTo>
                  <a:lnTo>
                    <a:pt x="49960" y="49959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10"/>
            <p:cNvSpPr/>
            <p:nvPr/>
          </p:nvSpPr>
          <p:spPr>
            <a:xfrm>
              <a:off x="3862450" y="247113"/>
              <a:ext cx="624500" cy="1249000"/>
            </a:xfrm>
            <a:custGeom>
              <a:rect b="b" l="l" r="r" t="t"/>
              <a:pathLst>
                <a:path extrusionOk="0" h="49960" w="24980">
                  <a:moveTo>
                    <a:pt x="24980" y="0"/>
                  </a:moveTo>
                  <a:cubicBezTo>
                    <a:pt x="11191" y="0"/>
                    <a:pt x="0" y="11191"/>
                    <a:pt x="0" y="24980"/>
                  </a:cubicBezTo>
                  <a:cubicBezTo>
                    <a:pt x="0" y="38769"/>
                    <a:pt x="11191" y="49959"/>
                    <a:pt x="24980" y="49959"/>
                  </a:cubicBezTo>
                  <a:lnTo>
                    <a:pt x="24980" y="0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10"/>
            <p:cNvSpPr/>
            <p:nvPr/>
          </p:nvSpPr>
          <p:spPr>
            <a:xfrm>
              <a:off x="3237950" y="247113"/>
              <a:ext cx="624525" cy="1249000"/>
            </a:xfrm>
            <a:custGeom>
              <a:rect b="b" l="l" r="r" t="t"/>
              <a:pathLst>
                <a:path extrusionOk="0" h="49960" w="24981">
                  <a:moveTo>
                    <a:pt x="1" y="0"/>
                  </a:moveTo>
                  <a:lnTo>
                    <a:pt x="1" y="49959"/>
                  </a:lnTo>
                  <a:cubicBezTo>
                    <a:pt x="13789" y="49959"/>
                    <a:pt x="24980" y="38769"/>
                    <a:pt x="24980" y="24980"/>
                  </a:cubicBezTo>
                  <a:cubicBezTo>
                    <a:pt x="24980" y="11191"/>
                    <a:pt x="13789" y="0"/>
                    <a:pt x="1" y="0"/>
                  </a:cubicBez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" name="Google Shape;188;p10"/>
          <p:cNvGrpSpPr/>
          <p:nvPr/>
        </p:nvGrpSpPr>
        <p:grpSpPr>
          <a:xfrm>
            <a:off x="4210187" y="-12"/>
            <a:ext cx="1249000" cy="1249000"/>
            <a:chOff x="5236325" y="247113"/>
            <a:chExt cx="1249000" cy="1249000"/>
          </a:xfrm>
        </p:grpSpPr>
        <p:sp>
          <p:nvSpPr>
            <p:cNvPr id="189" name="Google Shape;189;p10"/>
            <p:cNvSpPr/>
            <p:nvPr/>
          </p:nvSpPr>
          <p:spPr>
            <a:xfrm>
              <a:off x="5236325" y="247113"/>
              <a:ext cx="1249000" cy="1249000"/>
            </a:xfrm>
            <a:custGeom>
              <a:rect b="b" l="l" r="r" t="t"/>
              <a:pathLst>
                <a:path extrusionOk="0" h="49960" w="49960">
                  <a:moveTo>
                    <a:pt x="1" y="0"/>
                  </a:moveTo>
                  <a:lnTo>
                    <a:pt x="1" y="49959"/>
                  </a:lnTo>
                  <a:lnTo>
                    <a:pt x="49960" y="49959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10"/>
            <p:cNvSpPr/>
            <p:nvPr/>
          </p:nvSpPr>
          <p:spPr>
            <a:xfrm>
              <a:off x="5236325" y="247113"/>
              <a:ext cx="1249000" cy="1249000"/>
            </a:xfrm>
            <a:custGeom>
              <a:rect b="b" l="l" r="r" t="t"/>
              <a:pathLst>
                <a:path extrusionOk="0" h="49960" w="49960">
                  <a:moveTo>
                    <a:pt x="1" y="0"/>
                  </a:moveTo>
                  <a:lnTo>
                    <a:pt x="49960" y="49959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1" name="Google Shape;191;p10"/>
          <p:cNvSpPr/>
          <p:nvPr/>
        </p:nvSpPr>
        <p:spPr>
          <a:xfrm rot="10800000">
            <a:off x="5884817" y="1770468"/>
            <a:ext cx="1083008" cy="1083008"/>
          </a:xfrm>
          <a:custGeom>
            <a:rect b="b" l="l" r="r" t="t"/>
            <a:pathLst>
              <a:path extrusionOk="0" h="49960" w="49960">
                <a:moveTo>
                  <a:pt x="0" y="0"/>
                </a:moveTo>
                <a:lnTo>
                  <a:pt x="0" y="49959"/>
                </a:lnTo>
                <a:cubicBezTo>
                  <a:pt x="27578" y="49959"/>
                  <a:pt x="49959" y="27578"/>
                  <a:pt x="4995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" name="Google Shape;192;p10"/>
          <p:cNvSpPr/>
          <p:nvPr/>
        </p:nvSpPr>
        <p:spPr>
          <a:xfrm>
            <a:off x="6967834" y="2040425"/>
            <a:ext cx="813020" cy="813053"/>
          </a:xfrm>
          <a:custGeom>
            <a:rect b="b" l="l" r="r" t="t"/>
            <a:pathLst>
              <a:path extrusionOk="0" h="24610" w="24609">
                <a:moveTo>
                  <a:pt x="0" y="1"/>
                </a:moveTo>
                <a:lnTo>
                  <a:pt x="0" y="24609"/>
                </a:lnTo>
                <a:lnTo>
                  <a:pt x="24609" y="24609"/>
                </a:lnTo>
                <a:lnTo>
                  <a:pt x="0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3" name="Google Shape;193;p10"/>
          <p:cNvGrpSpPr/>
          <p:nvPr/>
        </p:nvGrpSpPr>
        <p:grpSpPr>
          <a:xfrm rot="5400000">
            <a:off x="2188864" y="-346153"/>
            <a:ext cx="1664306" cy="2353584"/>
            <a:chOff x="4315800" y="692350"/>
            <a:chExt cx="3061075" cy="4329625"/>
          </a:xfrm>
        </p:grpSpPr>
        <p:sp>
          <p:nvSpPr>
            <p:cNvPr id="194" name="Google Shape;194;p10"/>
            <p:cNvSpPr/>
            <p:nvPr/>
          </p:nvSpPr>
          <p:spPr>
            <a:xfrm>
              <a:off x="4315800" y="3490750"/>
              <a:ext cx="1531225" cy="1531225"/>
            </a:xfrm>
            <a:custGeom>
              <a:rect b="b" l="l" r="r" t="t"/>
              <a:pathLst>
                <a:path extrusionOk="0" h="61249" w="61249">
                  <a:moveTo>
                    <a:pt x="1" y="1"/>
                  </a:moveTo>
                  <a:lnTo>
                    <a:pt x="1" y="61248"/>
                  </a:lnTo>
                  <a:lnTo>
                    <a:pt x="61248" y="1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10"/>
            <p:cNvSpPr/>
            <p:nvPr/>
          </p:nvSpPr>
          <p:spPr>
            <a:xfrm>
              <a:off x="4315800" y="3490750"/>
              <a:ext cx="1531225" cy="1531225"/>
            </a:xfrm>
            <a:custGeom>
              <a:rect b="b" l="l" r="r" t="t"/>
              <a:pathLst>
                <a:path extrusionOk="0" h="61249" w="61249">
                  <a:moveTo>
                    <a:pt x="61248" y="1"/>
                  </a:moveTo>
                  <a:lnTo>
                    <a:pt x="1" y="61248"/>
                  </a:lnTo>
                  <a:lnTo>
                    <a:pt x="61248" y="61248"/>
                  </a:lnTo>
                  <a:lnTo>
                    <a:pt x="61248" y="1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10"/>
            <p:cNvSpPr/>
            <p:nvPr/>
          </p:nvSpPr>
          <p:spPr>
            <a:xfrm>
              <a:off x="4315800" y="692350"/>
              <a:ext cx="1531225" cy="1531200"/>
            </a:xfrm>
            <a:custGeom>
              <a:rect b="b" l="l" r="r" t="t"/>
              <a:pathLst>
                <a:path extrusionOk="0" h="61248" w="61249">
                  <a:moveTo>
                    <a:pt x="1" y="0"/>
                  </a:moveTo>
                  <a:lnTo>
                    <a:pt x="61248" y="61247"/>
                  </a:lnTo>
                  <a:lnTo>
                    <a:pt x="61248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10"/>
            <p:cNvSpPr/>
            <p:nvPr/>
          </p:nvSpPr>
          <p:spPr>
            <a:xfrm>
              <a:off x="4315800" y="692350"/>
              <a:ext cx="1531225" cy="1531200"/>
            </a:xfrm>
            <a:custGeom>
              <a:rect b="b" l="l" r="r" t="t"/>
              <a:pathLst>
                <a:path extrusionOk="0" h="61248" w="61249">
                  <a:moveTo>
                    <a:pt x="1" y="0"/>
                  </a:moveTo>
                  <a:lnTo>
                    <a:pt x="1" y="61247"/>
                  </a:lnTo>
                  <a:lnTo>
                    <a:pt x="61248" y="6124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6B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10"/>
            <p:cNvSpPr/>
            <p:nvPr/>
          </p:nvSpPr>
          <p:spPr>
            <a:xfrm>
              <a:off x="5847000" y="2222850"/>
              <a:ext cx="1267250" cy="1267275"/>
            </a:xfrm>
            <a:custGeom>
              <a:rect b="b" l="l" r="r" t="t"/>
              <a:pathLst>
                <a:path extrusionOk="0" h="50691" w="50690">
                  <a:moveTo>
                    <a:pt x="0" y="1"/>
                  </a:moveTo>
                  <a:lnTo>
                    <a:pt x="50690" y="50690"/>
                  </a:lnTo>
                  <a:lnTo>
                    <a:pt x="50690" y="1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10"/>
            <p:cNvSpPr/>
            <p:nvPr/>
          </p:nvSpPr>
          <p:spPr>
            <a:xfrm>
              <a:off x="5847000" y="2222850"/>
              <a:ext cx="1267250" cy="1267275"/>
            </a:xfrm>
            <a:custGeom>
              <a:rect b="b" l="l" r="r" t="t"/>
              <a:pathLst>
                <a:path extrusionOk="0" h="50691" w="50690">
                  <a:moveTo>
                    <a:pt x="0" y="1"/>
                  </a:moveTo>
                  <a:lnTo>
                    <a:pt x="0" y="50690"/>
                  </a:lnTo>
                  <a:lnTo>
                    <a:pt x="50690" y="5069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10"/>
            <p:cNvSpPr/>
            <p:nvPr/>
          </p:nvSpPr>
          <p:spPr>
            <a:xfrm>
              <a:off x="7114225" y="1960900"/>
              <a:ext cx="262650" cy="262650"/>
            </a:xfrm>
            <a:custGeom>
              <a:rect b="b" l="l" r="r" t="t"/>
              <a:pathLst>
                <a:path extrusionOk="0" h="10506" w="10506">
                  <a:moveTo>
                    <a:pt x="1" y="1"/>
                  </a:moveTo>
                  <a:lnTo>
                    <a:pt x="1" y="10505"/>
                  </a:lnTo>
                  <a:lnTo>
                    <a:pt x="10505" y="1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1" name="Google Shape;201;p10"/>
          <p:cNvSpPr txBox="1"/>
          <p:nvPr>
            <p:ph idx="1" type="body"/>
          </p:nvPr>
        </p:nvSpPr>
        <p:spPr>
          <a:xfrm>
            <a:off x="627997" y="2453653"/>
            <a:ext cx="3808200" cy="147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 rtl="0">
              <a:spcBef>
                <a:spcPts val="160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 rtl="0">
              <a:spcBef>
                <a:spcPts val="160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 rtl="0">
              <a:spcBef>
                <a:spcPts val="160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 rtl="0">
              <a:spcBef>
                <a:spcPts val="160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 rtl="0">
              <a:spcBef>
                <a:spcPts val="160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 rtl="0">
              <a:spcBef>
                <a:spcPts val="160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 rtl="0">
              <a:spcBef>
                <a:spcPts val="160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 rtl="0">
              <a:spcBef>
                <a:spcPts val="1600"/>
              </a:spcBef>
              <a:spcAft>
                <a:spcPts val="1600"/>
              </a:spcAft>
              <a:buSzPts val="1100"/>
              <a:buChar char="■"/>
              <a:defRPr sz="1100"/>
            </a:lvl9pPr>
          </a:lstStyle>
          <a:p/>
        </p:txBody>
      </p:sp>
      <p:sp>
        <p:nvSpPr>
          <p:cNvPr id="202" name="Google Shape;202;p10"/>
          <p:cNvSpPr txBox="1"/>
          <p:nvPr>
            <p:ph type="title"/>
          </p:nvPr>
        </p:nvSpPr>
        <p:spPr>
          <a:xfrm>
            <a:off x="4615797" y="530732"/>
            <a:ext cx="38082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theme" Target="../theme/theme1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rgbClr val="EDE7D3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chivo Black"/>
              <a:buNone/>
              <a:defRPr b="1" sz="2800">
                <a:solidFill>
                  <a:schemeClr val="dk1"/>
                </a:solidFill>
                <a:latin typeface="Archivo Black"/>
                <a:ea typeface="Archivo Black"/>
                <a:cs typeface="Archivo Black"/>
                <a:sym typeface="Archivo Black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quada One"/>
              <a:buNone/>
              <a:defRPr sz="2800">
                <a:solidFill>
                  <a:schemeClr val="dk1"/>
                </a:solidFill>
                <a:latin typeface="Squada One"/>
                <a:ea typeface="Squada One"/>
                <a:cs typeface="Squada One"/>
                <a:sym typeface="Squada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quada One"/>
              <a:buNone/>
              <a:defRPr sz="2800">
                <a:solidFill>
                  <a:schemeClr val="dk1"/>
                </a:solidFill>
                <a:latin typeface="Squada One"/>
                <a:ea typeface="Squada One"/>
                <a:cs typeface="Squada One"/>
                <a:sym typeface="Squada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quada One"/>
              <a:buNone/>
              <a:defRPr sz="2800">
                <a:solidFill>
                  <a:schemeClr val="dk1"/>
                </a:solidFill>
                <a:latin typeface="Squada One"/>
                <a:ea typeface="Squada One"/>
                <a:cs typeface="Squada One"/>
                <a:sym typeface="Squada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quada One"/>
              <a:buNone/>
              <a:defRPr sz="2800">
                <a:solidFill>
                  <a:schemeClr val="dk1"/>
                </a:solidFill>
                <a:latin typeface="Squada One"/>
                <a:ea typeface="Squada One"/>
                <a:cs typeface="Squada One"/>
                <a:sym typeface="Squada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quada One"/>
              <a:buNone/>
              <a:defRPr sz="2800">
                <a:solidFill>
                  <a:schemeClr val="dk1"/>
                </a:solidFill>
                <a:latin typeface="Squada One"/>
                <a:ea typeface="Squada One"/>
                <a:cs typeface="Squada One"/>
                <a:sym typeface="Squada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quada One"/>
              <a:buNone/>
              <a:defRPr sz="2800">
                <a:solidFill>
                  <a:schemeClr val="dk1"/>
                </a:solidFill>
                <a:latin typeface="Squada One"/>
                <a:ea typeface="Squada One"/>
                <a:cs typeface="Squada One"/>
                <a:sym typeface="Squada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quada One"/>
              <a:buNone/>
              <a:defRPr sz="2800">
                <a:solidFill>
                  <a:schemeClr val="dk1"/>
                </a:solidFill>
                <a:latin typeface="Squada One"/>
                <a:ea typeface="Squada One"/>
                <a:cs typeface="Squada One"/>
                <a:sym typeface="Squada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Squada One"/>
              <a:buNone/>
              <a:defRPr sz="2800">
                <a:solidFill>
                  <a:schemeClr val="dk1"/>
                </a:solidFill>
                <a:latin typeface="Squada One"/>
                <a:ea typeface="Squada One"/>
                <a:cs typeface="Squada One"/>
                <a:sym typeface="Squada One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Tenor Sans"/>
              <a:buChar char="●"/>
              <a:defRPr sz="12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defRPr>
            </a:lvl1pPr>
            <a:lvl2pPr indent="-304800" lvl="1" marL="914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Tenor Sans"/>
              <a:buChar char="○"/>
              <a:defRPr sz="12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defRPr>
            </a:lvl2pPr>
            <a:lvl3pPr indent="-304800" lvl="2" marL="1371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Tenor Sans"/>
              <a:buChar char="■"/>
              <a:defRPr sz="12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defRPr>
            </a:lvl3pPr>
            <a:lvl4pPr indent="-304800" lvl="3" marL="18288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Tenor Sans"/>
              <a:buChar char="●"/>
              <a:defRPr sz="12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defRPr>
            </a:lvl4pPr>
            <a:lvl5pPr indent="-304800" lvl="4" marL="22860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Tenor Sans"/>
              <a:buChar char="○"/>
              <a:defRPr sz="12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defRPr>
            </a:lvl5pPr>
            <a:lvl6pPr indent="-304800" lvl="5" marL="27432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Tenor Sans"/>
              <a:buChar char="■"/>
              <a:defRPr sz="12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defRPr>
            </a:lvl6pPr>
            <a:lvl7pPr indent="-304800" lvl="6" marL="32004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Tenor Sans"/>
              <a:buChar char="●"/>
              <a:defRPr sz="12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defRPr>
            </a:lvl7pPr>
            <a:lvl8pPr indent="-304800" lvl="7" marL="36576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Tenor Sans"/>
              <a:buChar char="○"/>
              <a:defRPr sz="12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defRPr>
            </a:lvl8pPr>
            <a:lvl9pPr indent="-304800" lvl="8" marL="41148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200"/>
              <a:buFont typeface="Tenor Sans"/>
              <a:buChar char="■"/>
              <a:defRPr sz="12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240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Google Shape;241;p14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242" name="Google Shape;242;p14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243" name="Google Shape;243;p14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0" r:id="rId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4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8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5" Type="http://schemas.openxmlformats.org/officeDocument/2006/relationships/hyperlink" Target="https://www.freepik.com/" TargetMode="Externa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9.xml"/><Relationship Id="rId3" Type="http://schemas.openxmlformats.org/officeDocument/2006/relationships/hyperlink" Target="https://www.freepik.com/free-vector/colorful-geometric-shape-mosaic-background_4906464.htm" TargetMode="External"/><Relationship Id="rId4" Type="http://schemas.openxmlformats.org/officeDocument/2006/relationships/hyperlink" Target="https://www.freepik.com/free-vector/abstract-cover-templates-with-geometric-design_2465119.htm" TargetMode="External"/><Relationship Id="rId5" Type="http://schemas.openxmlformats.org/officeDocument/2006/relationships/hyperlink" Target="https://www.freepik.com/free-vector/background-with-advocacy-elements_2250069.htm" TargetMode="External"/><Relationship Id="rId6" Type="http://schemas.openxmlformats.org/officeDocument/2006/relationships/hyperlink" Target="https://www.freepik.com/free-vector/law-justice-concept_3139371.htm" TargetMode="External"/><Relationship Id="rId7" Type="http://schemas.openxmlformats.org/officeDocument/2006/relationships/hyperlink" Target="https://www.freepik.com/free-vector/map-europe-with-countries-colors_2090828.htm" TargetMode="External"/><Relationship Id="rId8" Type="http://schemas.openxmlformats.org/officeDocument/2006/relationships/hyperlink" Target="https://www.freepik.com/free-vector/set-infographic-element-flat-design_4968301.htm" TargetMode="Externa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0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1.xml"/><Relationship Id="rId3" Type="http://schemas.openxmlformats.org/officeDocument/2006/relationships/hyperlink" Target="https://fonts.google.com/specimen/Archivo+Black" TargetMode="External"/><Relationship Id="rId4" Type="http://schemas.openxmlformats.org/officeDocument/2006/relationships/hyperlink" Target="https://fonts.google.com/specimen/Tenor+Sans" TargetMode="Externa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9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5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7.xml"/><Relationship Id="rId3" Type="http://schemas.openxmlformats.org/officeDocument/2006/relationships/hyperlink" Target="https://docs.google.com/spreadsheets/d/1tIVp_O31cmjgpIqCDgzYX2v1MOLAQwPurycdx7vTZ4o/copy" TargetMode="External"/><Relationship Id="rId4" Type="http://schemas.openxmlformats.org/officeDocument/2006/relationships/image" Target="../media/image3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8" name="Shape 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" name="Google Shape;249;p16"/>
          <p:cNvSpPr txBox="1"/>
          <p:nvPr>
            <p:ph idx="1" type="subTitle"/>
          </p:nvPr>
        </p:nvSpPr>
        <p:spPr>
          <a:xfrm>
            <a:off x="6521425" y="2148050"/>
            <a:ext cx="1974900" cy="717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is where your presentation begins</a:t>
            </a:r>
            <a:endParaRPr/>
          </a:p>
        </p:txBody>
      </p:sp>
      <p:sp>
        <p:nvSpPr>
          <p:cNvPr id="250" name="Google Shape;250;p16"/>
          <p:cNvSpPr txBox="1"/>
          <p:nvPr>
            <p:ph type="ctrTitle"/>
          </p:nvPr>
        </p:nvSpPr>
        <p:spPr>
          <a:xfrm>
            <a:off x="1310150" y="2911725"/>
            <a:ext cx="4986900" cy="17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Law Consulting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08" name="Shape 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9" name="Google Shape;609;p25"/>
          <p:cNvGrpSpPr/>
          <p:nvPr/>
        </p:nvGrpSpPr>
        <p:grpSpPr>
          <a:xfrm rot="10800000">
            <a:off x="5413991" y="3398371"/>
            <a:ext cx="766636" cy="722047"/>
            <a:chOff x="1134675" y="247113"/>
            <a:chExt cx="1249000" cy="1249000"/>
          </a:xfrm>
        </p:grpSpPr>
        <p:sp>
          <p:nvSpPr>
            <p:cNvPr id="610" name="Google Shape;610;p25"/>
            <p:cNvSpPr/>
            <p:nvPr/>
          </p:nvSpPr>
          <p:spPr>
            <a:xfrm>
              <a:off x="1134675" y="247113"/>
              <a:ext cx="1249000" cy="1249000"/>
            </a:xfrm>
            <a:custGeom>
              <a:rect b="b" l="l" r="r" t="t"/>
              <a:pathLst>
                <a:path extrusionOk="0" h="49960" w="49960">
                  <a:moveTo>
                    <a:pt x="0" y="0"/>
                  </a:moveTo>
                  <a:lnTo>
                    <a:pt x="0" y="49959"/>
                  </a:lnTo>
                  <a:lnTo>
                    <a:pt x="49959" y="49959"/>
                  </a:lnTo>
                  <a:lnTo>
                    <a:pt x="4995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25"/>
            <p:cNvSpPr/>
            <p:nvPr/>
          </p:nvSpPr>
          <p:spPr>
            <a:xfrm>
              <a:off x="1134675" y="247113"/>
              <a:ext cx="1249000" cy="1249000"/>
            </a:xfrm>
            <a:custGeom>
              <a:rect b="b" l="l" r="r" t="t"/>
              <a:pathLst>
                <a:path extrusionOk="0" h="49960" w="49960">
                  <a:moveTo>
                    <a:pt x="0" y="0"/>
                  </a:moveTo>
                  <a:lnTo>
                    <a:pt x="0" y="49959"/>
                  </a:lnTo>
                  <a:cubicBezTo>
                    <a:pt x="27578" y="49959"/>
                    <a:pt x="49959" y="27578"/>
                    <a:pt x="49959" y="0"/>
                  </a:cubicBez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2" name="Google Shape;612;p25"/>
          <p:cNvSpPr txBox="1"/>
          <p:nvPr/>
        </p:nvSpPr>
        <p:spPr>
          <a:xfrm>
            <a:off x="2740526" y="1568297"/>
            <a:ext cx="1378500" cy="3783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179999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>
                <a:solidFill>
                  <a:schemeClr val="dk2"/>
                </a:solidFill>
                <a:latin typeface="Archivo Black"/>
                <a:ea typeface="Archivo Black"/>
                <a:cs typeface="Archivo Black"/>
                <a:sym typeface="Archivo Black"/>
              </a:rPr>
              <a:t>60,000</a:t>
            </a:r>
            <a:r>
              <a:rPr lang="es" sz="2000">
                <a:solidFill>
                  <a:schemeClr val="dk2"/>
                </a:solidFill>
                <a:latin typeface="Archivo Black"/>
                <a:ea typeface="Archivo Black"/>
                <a:cs typeface="Archivo Black"/>
                <a:sym typeface="Archivo Black"/>
              </a:rPr>
              <a:t>+</a:t>
            </a:r>
            <a:endParaRPr sz="2000">
              <a:solidFill>
                <a:schemeClr val="dk2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613" name="Google Shape;613;p25"/>
          <p:cNvSpPr txBox="1"/>
          <p:nvPr/>
        </p:nvSpPr>
        <p:spPr>
          <a:xfrm>
            <a:off x="1053700" y="788554"/>
            <a:ext cx="1502100" cy="348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lt2"/>
                </a:solidFill>
                <a:latin typeface="Archivo Black"/>
                <a:ea typeface="Archivo Black"/>
                <a:cs typeface="Archivo Black"/>
                <a:sym typeface="Archivo Black"/>
              </a:rPr>
              <a:t>SIZE</a:t>
            </a:r>
            <a:endParaRPr sz="1100">
              <a:solidFill>
                <a:schemeClr val="lt2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614" name="Google Shape;614;p25"/>
          <p:cNvSpPr txBox="1"/>
          <p:nvPr>
            <p:ph type="ctrTitle"/>
          </p:nvPr>
        </p:nvSpPr>
        <p:spPr>
          <a:xfrm>
            <a:off x="2869200" y="119475"/>
            <a:ext cx="3405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TARGET</a:t>
            </a:r>
            <a:endParaRPr/>
          </a:p>
        </p:txBody>
      </p:sp>
      <p:sp>
        <p:nvSpPr>
          <p:cNvPr id="615" name="Google Shape;615;p25"/>
          <p:cNvSpPr txBox="1"/>
          <p:nvPr/>
        </p:nvSpPr>
        <p:spPr>
          <a:xfrm>
            <a:off x="1053700" y="2696822"/>
            <a:ext cx="1870500" cy="348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lt2"/>
                </a:solidFill>
                <a:latin typeface="Archivo Black"/>
                <a:ea typeface="Archivo Black"/>
                <a:cs typeface="Archivo Black"/>
                <a:sym typeface="Archivo Black"/>
              </a:rPr>
              <a:t>SECTORS</a:t>
            </a:r>
            <a:endParaRPr sz="1100">
              <a:solidFill>
                <a:schemeClr val="lt2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616" name="Google Shape;616;p25"/>
          <p:cNvSpPr txBox="1"/>
          <p:nvPr/>
        </p:nvSpPr>
        <p:spPr>
          <a:xfrm>
            <a:off x="6553375" y="788554"/>
            <a:ext cx="1540500" cy="348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lt2"/>
                </a:solidFill>
                <a:latin typeface="Archivo Black"/>
                <a:ea typeface="Archivo Black"/>
                <a:cs typeface="Archivo Black"/>
                <a:sym typeface="Archivo Black"/>
              </a:rPr>
              <a:t>CONSULTING TOPICS</a:t>
            </a:r>
            <a:endParaRPr sz="1100">
              <a:solidFill>
                <a:schemeClr val="lt2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617" name="Google Shape;617;p25"/>
          <p:cNvSpPr/>
          <p:nvPr/>
        </p:nvSpPr>
        <p:spPr>
          <a:xfrm>
            <a:off x="1045425" y="1323567"/>
            <a:ext cx="1249000" cy="1249025"/>
          </a:xfrm>
          <a:custGeom>
            <a:rect b="b" l="l" r="r" t="t"/>
            <a:pathLst>
              <a:path extrusionOk="0" h="49961" w="49960">
                <a:moveTo>
                  <a:pt x="1" y="1"/>
                </a:moveTo>
                <a:lnTo>
                  <a:pt x="1" y="49960"/>
                </a:lnTo>
                <a:lnTo>
                  <a:pt x="49960" y="49960"/>
                </a:lnTo>
                <a:lnTo>
                  <a:pt x="49960" y="1"/>
                </a:lnTo>
                <a:close/>
              </a:path>
            </a:pathLst>
          </a:custGeom>
          <a:solidFill>
            <a:srgbClr val="EDE7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" name="Google Shape;618;p25"/>
          <p:cNvSpPr/>
          <p:nvPr/>
        </p:nvSpPr>
        <p:spPr>
          <a:xfrm>
            <a:off x="1020450" y="1323567"/>
            <a:ext cx="259800" cy="1249025"/>
          </a:xfrm>
          <a:custGeom>
            <a:rect b="b" l="l" r="r" t="t"/>
            <a:pathLst>
              <a:path extrusionOk="0" h="49961" w="10392">
                <a:moveTo>
                  <a:pt x="5196" y="1"/>
                </a:moveTo>
                <a:lnTo>
                  <a:pt x="0" y="5196"/>
                </a:lnTo>
                <a:lnTo>
                  <a:pt x="4956" y="10112"/>
                </a:lnTo>
                <a:lnTo>
                  <a:pt x="0" y="15068"/>
                </a:lnTo>
                <a:lnTo>
                  <a:pt x="4956" y="20024"/>
                </a:lnTo>
                <a:lnTo>
                  <a:pt x="0" y="24980"/>
                </a:lnTo>
                <a:lnTo>
                  <a:pt x="4956" y="29896"/>
                </a:lnTo>
                <a:lnTo>
                  <a:pt x="0" y="34852"/>
                </a:lnTo>
                <a:lnTo>
                  <a:pt x="4956" y="39808"/>
                </a:lnTo>
                <a:lnTo>
                  <a:pt x="0" y="44764"/>
                </a:lnTo>
                <a:lnTo>
                  <a:pt x="5196" y="49960"/>
                </a:lnTo>
                <a:lnTo>
                  <a:pt x="10392" y="44764"/>
                </a:lnTo>
                <a:lnTo>
                  <a:pt x="5436" y="39808"/>
                </a:lnTo>
                <a:lnTo>
                  <a:pt x="10392" y="34852"/>
                </a:lnTo>
                <a:lnTo>
                  <a:pt x="5436" y="29896"/>
                </a:lnTo>
                <a:lnTo>
                  <a:pt x="10392" y="24980"/>
                </a:lnTo>
                <a:lnTo>
                  <a:pt x="5436" y="20024"/>
                </a:lnTo>
                <a:lnTo>
                  <a:pt x="10392" y="15068"/>
                </a:lnTo>
                <a:lnTo>
                  <a:pt x="5436" y="10112"/>
                </a:lnTo>
                <a:lnTo>
                  <a:pt x="10392" y="5196"/>
                </a:lnTo>
                <a:lnTo>
                  <a:pt x="519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" name="Google Shape;619;p25"/>
          <p:cNvSpPr/>
          <p:nvPr/>
        </p:nvSpPr>
        <p:spPr>
          <a:xfrm>
            <a:off x="1280225" y="1323567"/>
            <a:ext cx="259825" cy="1249025"/>
          </a:xfrm>
          <a:custGeom>
            <a:rect b="b" l="l" r="r" t="t"/>
            <a:pathLst>
              <a:path extrusionOk="0" h="49961" w="10393">
                <a:moveTo>
                  <a:pt x="5197" y="1"/>
                </a:moveTo>
                <a:lnTo>
                  <a:pt x="1" y="5196"/>
                </a:lnTo>
                <a:lnTo>
                  <a:pt x="4957" y="10112"/>
                </a:lnTo>
                <a:lnTo>
                  <a:pt x="1" y="15068"/>
                </a:lnTo>
                <a:lnTo>
                  <a:pt x="4957" y="20024"/>
                </a:lnTo>
                <a:lnTo>
                  <a:pt x="1" y="24980"/>
                </a:lnTo>
                <a:lnTo>
                  <a:pt x="4957" y="29896"/>
                </a:lnTo>
                <a:lnTo>
                  <a:pt x="1" y="34852"/>
                </a:lnTo>
                <a:lnTo>
                  <a:pt x="4957" y="39808"/>
                </a:lnTo>
                <a:lnTo>
                  <a:pt x="1" y="44764"/>
                </a:lnTo>
                <a:lnTo>
                  <a:pt x="5197" y="49960"/>
                </a:lnTo>
                <a:lnTo>
                  <a:pt x="10393" y="44764"/>
                </a:lnTo>
                <a:lnTo>
                  <a:pt x="5437" y="39808"/>
                </a:lnTo>
                <a:lnTo>
                  <a:pt x="10393" y="34852"/>
                </a:lnTo>
                <a:lnTo>
                  <a:pt x="5437" y="29896"/>
                </a:lnTo>
                <a:lnTo>
                  <a:pt x="10393" y="24980"/>
                </a:lnTo>
                <a:lnTo>
                  <a:pt x="5437" y="20024"/>
                </a:lnTo>
                <a:lnTo>
                  <a:pt x="10393" y="15068"/>
                </a:lnTo>
                <a:lnTo>
                  <a:pt x="5437" y="10112"/>
                </a:lnTo>
                <a:lnTo>
                  <a:pt x="10393" y="5196"/>
                </a:lnTo>
                <a:lnTo>
                  <a:pt x="5197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" name="Google Shape;620;p25"/>
          <p:cNvSpPr/>
          <p:nvPr/>
        </p:nvSpPr>
        <p:spPr>
          <a:xfrm>
            <a:off x="1540025" y="1323567"/>
            <a:ext cx="259825" cy="1249025"/>
          </a:xfrm>
          <a:custGeom>
            <a:rect b="b" l="l" r="r" t="t"/>
            <a:pathLst>
              <a:path extrusionOk="0" h="49961" w="10393">
                <a:moveTo>
                  <a:pt x="5196" y="1"/>
                </a:moveTo>
                <a:lnTo>
                  <a:pt x="1" y="5196"/>
                </a:lnTo>
                <a:lnTo>
                  <a:pt x="4956" y="10112"/>
                </a:lnTo>
                <a:lnTo>
                  <a:pt x="1" y="15068"/>
                </a:lnTo>
                <a:lnTo>
                  <a:pt x="4956" y="20024"/>
                </a:lnTo>
                <a:lnTo>
                  <a:pt x="1" y="24980"/>
                </a:lnTo>
                <a:lnTo>
                  <a:pt x="4956" y="29896"/>
                </a:lnTo>
                <a:lnTo>
                  <a:pt x="1" y="34852"/>
                </a:lnTo>
                <a:lnTo>
                  <a:pt x="4956" y="39808"/>
                </a:lnTo>
                <a:lnTo>
                  <a:pt x="1" y="44764"/>
                </a:lnTo>
                <a:lnTo>
                  <a:pt x="5196" y="49960"/>
                </a:lnTo>
                <a:lnTo>
                  <a:pt x="10392" y="44764"/>
                </a:lnTo>
                <a:lnTo>
                  <a:pt x="5436" y="39808"/>
                </a:lnTo>
                <a:lnTo>
                  <a:pt x="10392" y="34852"/>
                </a:lnTo>
                <a:lnTo>
                  <a:pt x="5436" y="29896"/>
                </a:lnTo>
                <a:lnTo>
                  <a:pt x="10392" y="24980"/>
                </a:lnTo>
                <a:lnTo>
                  <a:pt x="5436" y="20024"/>
                </a:lnTo>
                <a:lnTo>
                  <a:pt x="10392" y="15068"/>
                </a:lnTo>
                <a:lnTo>
                  <a:pt x="5436" y="10112"/>
                </a:lnTo>
                <a:lnTo>
                  <a:pt x="10392" y="5196"/>
                </a:lnTo>
                <a:lnTo>
                  <a:pt x="519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" name="Google Shape;621;p25"/>
          <p:cNvSpPr/>
          <p:nvPr/>
        </p:nvSpPr>
        <p:spPr>
          <a:xfrm>
            <a:off x="1799825" y="1323567"/>
            <a:ext cx="259800" cy="1249025"/>
          </a:xfrm>
          <a:custGeom>
            <a:rect b="b" l="l" r="r" t="t"/>
            <a:pathLst>
              <a:path extrusionOk="0" h="49961" w="10392">
                <a:moveTo>
                  <a:pt x="5196" y="1"/>
                </a:moveTo>
                <a:lnTo>
                  <a:pt x="0" y="5196"/>
                </a:lnTo>
                <a:lnTo>
                  <a:pt x="4956" y="10112"/>
                </a:lnTo>
                <a:lnTo>
                  <a:pt x="0" y="15068"/>
                </a:lnTo>
                <a:lnTo>
                  <a:pt x="4956" y="20024"/>
                </a:lnTo>
                <a:lnTo>
                  <a:pt x="0" y="24980"/>
                </a:lnTo>
                <a:lnTo>
                  <a:pt x="4956" y="29896"/>
                </a:lnTo>
                <a:lnTo>
                  <a:pt x="0" y="34852"/>
                </a:lnTo>
                <a:lnTo>
                  <a:pt x="4956" y="39808"/>
                </a:lnTo>
                <a:lnTo>
                  <a:pt x="0" y="44764"/>
                </a:lnTo>
                <a:lnTo>
                  <a:pt x="5196" y="49960"/>
                </a:lnTo>
                <a:lnTo>
                  <a:pt x="10392" y="44764"/>
                </a:lnTo>
                <a:lnTo>
                  <a:pt x="5436" y="39808"/>
                </a:lnTo>
                <a:lnTo>
                  <a:pt x="10392" y="34852"/>
                </a:lnTo>
                <a:lnTo>
                  <a:pt x="5436" y="29896"/>
                </a:lnTo>
                <a:lnTo>
                  <a:pt x="10392" y="24980"/>
                </a:lnTo>
                <a:lnTo>
                  <a:pt x="5436" y="20024"/>
                </a:lnTo>
                <a:lnTo>
                  <a:pt x="10392" y="15068"/>
                </a:lnTo>
                <a:lnTo>
                  <a:pt x="5436" y="10112"/>
                </a:lnTo>
                <a:lnTo>
                  <a:pt x="10392" y="5196"/>
                </a:lnTo>
                <a:lnTo>
                  <a:pt x="5196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" name="Google Shape;622;p25"/>
          <p:cNvSpPr/>
          <p:nvPr/>
        </p:nvSpPr>
        <p:spPr>
          <a:xfrm>
            <a:off x="2059600" y="1323567"/>
            <a:ext cx="259825" cy="1249025"/>
          </a:xfrm>
          <a:custGeom>
            <a:rect b="b" l="l" r="r" t="t"/>
            <a:pathLst>
              <a:path extrusionOk="0" h="49961" w="10393">
                <a:moveTo>
                  <a:pt x="5196" y="1"/>
                </a:moveTo>
                <a:lnTo>
                  <a:pt x="1" y="5196"/>
                </a:lnTo>
                <a:lnTo>
                  <a:pt x="4957" y="10112"/>
                </a:lnTo>
                <a:lnTo>
                  <a:pt x="1" y="15068"/>
                </a:lnTo>
                <a:lnTo>
                  <a:pt x="4957" y="20024"/>
                </a:lnTo>
                <a:lnTo>
                  <a:pt x="1" y="24980"/>
                </a:lnTo>
                <a:lnTo>
                  <a:pt x="4957" y="29896"/>
                </a:lnTo>
                <a:lnTo>
                  <a:pt x="1" y="34852"/>
                </a:lnTo>
                <a:lnTo>
                  <a:pt x="4957" y="39808"/>
                </a:lnTo>
                <a:lnTo>
                  <a:pt x="1" y="44764"/>
                </a:lnTo>
                <a:lnTo>
                  <a:pt x="5196" y="49960"/>
                </a:lnTo>
                <a:lnTo>
                  <a:pt x="10392" y="44764"/>
                </a:lnTo>
                <a:lnTo>
                  <a:pt x="5476" y="39808"/>
                </a:lnTo>
                <a:lnTo>
                  <a:pt x="10392" y="34852"/>
                </a:lnTo>
                <a:lnTo>
                  <a:pt x="5476" y="29896"/>
                </a:lnTo>
                <a:lnTo>
                  <a:pt x="10392" y="24980"/>
                </a:lnTo>
                <a:lnTo>
                  <a:pt x="5476" y="20024"/>
                </a:lnTo>
                <a:lnTo>
                  <a:pt x="10392" y="15068"/>
                </a:lnTo>
                <a:lnTo>
                  <a:pt x="5476" y="10112"/>
                </a:lnTo>
                <a:lnTo>
                  <a:pt x="10392" y="5196"/>
                </a:lnTo>
                <a:lnTo>
                  <a:pt x="5196" y="1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" name="Google Shape;623;p25"/>
          <p:cNvSpPr/>
          <p:nvPr/>
        </p:nvSpPr>
        <p:spPr>
          <a:xfrm>
            <a:off x="1799825" y="1323889"/>
            <a:ext cx="259800" cy="259800"/>
          </a:xfrm>
          <a:prstGeom prst="diamond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" name="Google Shape;624;p25"/>
          <p:cNvSpPr/>
          <p:nvPr/>
        </p:nvSpPr>
        <p:spPr>
          <a:xfrm>
            <a:off x="1799825" y="1570964"/>
            <a:ext cx="259800" cy="259800"/>
          </a:xfrm>
          <a:prstGeom prst="diamond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" name="Google Shape;625;p25"/>
          <p:cNvSpPr/>
          <p:nvPr/>
        </p:nvSpPr>
        <p:spPr>
          <a:xfrm>
            <a:off x="1799825" y="1818201"/>
            <a:ext cx="259800" cy="259800"/>
          </a:xfrm>
          <a:prstGeom prst="diamond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626" name="Google Shape;626;p25"/>
          <p:cNvCxnSpPr/>
          <p:nvPr/>
        </p:nvCxnSpPr>
        <p:spPr>
          <a:xfrm>
            <a:off x="1934500" y="1948101"/>
            <a:ext cx="7944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627" name="Google Shape;627;p25"/>
          <p:cNvGrpSpPr/>
          <p:nvPr/>
        </p:nvGrpSpPr>
        <p:grpSpPr>
          <a:xfrm>
            <a:off x="2303537" y="3349485"/>
            <a:ext cx="409185" cy="409185"/>
            <a:chOff x="1190625" y="238125"/>
            <a:chExt cx="5219200" cy="5219200"/>
          </a:xfrm>
        </p:grpSpPr>
        <p:sp>
          <p:nvSpPr>
            <p:cNvPr id="628" name="Google Shape;628;p25"/>
            <p:cNvSpPr/>
            <p:nvPr/>
          </p:nvSpPr>
          <p:spPr>
            <a:xfrm>
              <a:off x="1190625" y="4224250"/>
              <a:ext cx="5219200" cy="1233075"/>
            </a:xfrm>
            <a:custGeom>
              <a:rect b="b" l="l" r="r" t="t"/>
              <a:pathLst>
                <a:path extrusionOk="0" h="49323" w="208768">
                  <a:moveTo>
                    <a:pt x="0" y="1"/>
                  </a:moveTo>
                  <a:lnTo>
                    <a:pt x="0" y="18757"/>
                  </a:lnTo>
                  <a:cubicBezTo>
                    <a:pt x="0" y="22117"/>
                    <a:pt x="2740" y="24857"/>
                    <a:pt x="6133" y="24857"/>
                  </a:cubicBezTo>
                  <a:lnTo>
                    <a:pt x="79919" y="24857"/>
                  </a:lnTo>
                  <a:cubicBezTo>
                    <a:pt x="79919" y="31610"/>
                    <a:pt x="74439" y="37090"/>
                    <a:pt x="67686" y="37090"/>
                  </a:cubicBezTo>
                  <a:lnTo>
                    <a:pt x="55454" y="37090"/>
                  </a:lnTo>
                  <a:cubicBezTo>
                    <a:pt x="52061" y="37090"/>
                    <a:pt x="49354" y="39830"/>
                    <a:pt x="49354" y="43222"/>
                  </a:cubicBezTo>
                  <a:cubicBezTo>
                    <a:pt x="49354" y="46582"/>
                    <a:pt x="52061" y="49322"/>
                    <a:pt x="55454" y="49322"/>
                  </a:cubicBezTo>
                  <a:lnTo>
                    <a:pt x="153313" y="49322"/>
                  </a:lnTo>
                  <a:cubicBezTo>
                    <a:pt x="156706" y="49322"/>
                    <a:pt x="159446" y="46582"/>
                    <a:pt x="159446" y="43222"/>
                  </a:cubicBezTo>
                  <a:cubicBezTo>
                    <a:pt x="159446" y="39830"/>
                    <a:pt x="156706" y="37090"/>
                    <a:pt x="153313" y="37090"/>
                  </a:cubicBezTo>
                  <a:lnTo>
                    <a:pt x="141081" y="37090"/>
                  </a:lnTo>
                  <a:cubicBezTo>
                    <a:pt x="134329" y="37090"/>
                    <a:pt x="128848" y="31610"/>
                    <a:pt x="128848" y="24857"/>
                  </a:cubicBezTo>
                  <a:lnTo>
                    <a:pt x="202667" y="24857"/>
                  </a:lnTo>
                  <a:cubicBezTo>
                    <a:pt x="206027" y="24857"/>
                    <a:pt x="208767" y="22117"/>
                    <a:pt x="208767" y="18757"/>
                  </a:cubicBezTo>
                  <a:lnTo>
                    <a:pt x="20876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25"/>
            <p:cNvSpPr/>
            <p:nvPr/>
          </p:nvSpPr>
          <p:spPr>
            <a:xfrm>
              <a:off x="3647700" y="1930275"/>
              <a:ext cx="305850" cy="305825"/>
            </a:xfrm>
            <a:custGeom>
              <a:rect b="b" l="l" r="r" t="t"/>
              <a:pathLst>
                <a:path extrusionOk="0" h="12233" w="12234">
                  <a:moveTo>
                    <a:pt x="1" y="0"/>
                  </a:moveTo>
                  <a:lnTo>
                    <a:pt x="1" y="12233"/>
                  </a:lnTo>
                  <a:lnTo>
                    <a:pt x="12233" y="12233"/>
                  </a:lnTo>
                  <a:lnTo>
                    <a:pt x="1223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25"/>
            <p:cNvSpPr/>
            <p:nvPr/>
          </p:nvSpPr>
          <p:spPr>
            <a:xfrm>
              <a:off x="3036075" y="1318650"/>
              <a:ext cx="1529075" cy="1529075"/>
            </a:xfrm>
            <a:custGeom>
              <a:rect b="b" l="l" r="r" t="t"/>
              <a:pathLst>
                <a:path extrusionOk="0" h="61163" w="61163">
                  <a:moveTo>
                    <a:pt x="42798" y="12233"/>
                  </a:moveTo>
                  <a:cubicBezTo>
                    <a:pt x="46190" y="12233"/>
                    <a:pt x="48931" y="14973"/>
                    <a:pt x="48931" y="18365"/>
                  </a:cubicBezTo>
                  <a:lnTo>
                    <a:pt x="48931" y="42830"/>
                  </a:lnTo>
                  <a:cubicBezTo>
                    <a:pt x="48931" y="46190"/>
                    <a:pt x="46190" y="48930"/>
                    <a:pt x="42798" y="48930"/>
                  </a:cubicBezTo>
                  <a:lnTo>
                    <a:pt x="18333" y="48930"/>
                  </a:lnTo>
                  <a:cubicBezTo>
                    <a:pt x="14941" y="48930"/>
                    <a:pt x="12233" y="46190"/>
                    <a:pt x="12233" y="42830"/>
                  </a:cubicBezTo>
                  <a:lnTo>
                    <a:pt x="12233" y="18365"/>
                  </a:lnTo>
                  <a:cubicBezTo>
                    <a:pt x="12233" y="14973"/>
                    <a:pt x="14941" y="12233"/>
                    <a:pt x="18333" y="12233"/>
                  </a:cubicBezTo>
                  <a:close/>
                  <a:moveTo>
                    <a:pt x="1" y="0"/>
                  </a:moveTo>
                  <a:lnTo>
                    <a:pt x="1" y="61163"/>
                  </a:lnTo>
                  <a:lnTo>
                    <a:pt x="61163" y="61163"/>
                  </a:lnTo>
                  <a:lnTo>
                    <a:pt x="6116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25"/>
            <p:cNvSpPr/>
            <p:nvPr/>
          </p:nvSpPr>
          <p:spPr>
            <a:xfrm>
              <a:off x="1190625" y="238125"/>
              <a:ext cx="5219200" cy="3680350"/>
            </a:xfrm>
            <a:custGeom>
              <a:rect b="b" l="l" r="r" t="t"/>
              <a:pathLst>
                <a:path extrusionOk="0" h="147214" w="208768">
                  <a:moveTo>
                    <a:pt x="141081" y="12657"/>
                  </a:moveTo>
                  <a:cubicBezTo>
                    <a:pt x="144473" y="12657"/>
                    <a:pt x="147213" y="15364"/>
                    <a:pt x="147213" y="18756"/>
                  </a:cubicBezTo>
                  <a:lnTo>
                    <a:pt x="147213" y="55454"/>
                  </a:lnTo>
                  <a:lnTo>
                    <a:pt x="159446" y="55454"/>
                  </a:lnTo>
                  <a:cubicBezTo>
                    <a:pt x="162806" y="55454"/>
                    <a:pt x="165546" y="58194"/>
                    <a:pt x="165546" y="61586"/>
                  </a:cubicBezTo>
                  <a:cubicBezTo>
                    <a:pt x="165546" y="64946"/>
                    <a:pt x="162806" y="67686"/>
                    <a:pt x="159446" y="67686"/>
                  </a:cubicBezTo>
                  <a:lnTo>
                    <a:pt x="147213" y="67686"/>
                  </a:lnTo>
                  <a:lnTo>
                    <a:pt x="147213" y="79919"/>
                  </a:lnTo>
                  <a:lnTo>
                    <a:pt x="159446" y="79919"/>
                  </a:lnTo>
                  <a:cubicBezTo>
                    <a:pt x="162806" y="79919"/>
                    <a:pt x="165546" y="82659"/>
                    <a:pt x="165546" y="86051"/>
                  </a:cubicBezTo>
                  <a:cubicBezTo>
                    <a:pt x="165546" y="89411"/>
                    <a:pt x="162806" y="92151"/>
                    <a:pt x="159446" y="92151"/>
                  </a:cubicBezTo>
                  <a:lnTo>
                    <a:pt x="147213" y="92151"/>
                  </a:lnTo>
                  <a:lnTo>
                    <a:pt x="147213" y="104384"/>
                  </a:lnTo>
                  <a:lnTo>
                    <a:pt x="159446" y="104384"/>
                  </a:lnTo>
                  <a:cubicBezTo>
                    <a:pt x="162806" y="104384"/>
                    <a:pt x="165546" y="107124"/>
                    <a:pt x="165546" y="110516"/>
                  </a:cubicBezTo>
                  <a:cubicBezTo>
                    <a:pt x="165546" y="113876"/>
                    <a:pt x="162806" y="116616"/>
                    <a:pt x="159446" y="116616"/>
                  </a:cubicBezTo>
                  <a:lnTo>
                    <a:pt x="122749" y="116616"/>
                  </a:lnTo>
                  <a:lnTo>
                    <a:pt x="122749" y="128848"/>
                  </a:lnTo>
                  <a:cubicBezTo>
                    <a:pt x="122749" y="132241"/>
                    <a:pt x="120008" y="134981"/>
                    <a:pt x="116616" y="134981"/>
                  </a:cubicBezTo>
                  <a:cubicBezTo>
                    <a:pt x="113224" y="134981"/>
                    <a:pt x="110516" y="132241"/>
                    <a:pt x="110516" y="128848"/>
                  </a:cubicBezTo>
                  <a:lnTo>
                    <a:pt x="110516" y="116616"/>
                  </a:lnTo>
                  <a:lnTo>
                    <a:pt x="98284" y="116616"/>
                  </a:lnTo>
                  <a:lnTo>
                    <a:pt x="98284" y="128848"/>
                  </a:lnTo>
                  <a:cubicBezTo>
                    <a:pt x="98284" y="132241"/>
                    <a:pt x="95544" y="134981"/>
                    <a:pt x="92151" y="134981"/>
                  </a:cubicBezTo>
                  <a:cubicBezTo>
                    <a:pt x="88759" y="134981"/>
                    <a:pt x="86051" y="132241"/>
                    <a:pt x="86051" y="128848"/>
                  </a:cubicBezTo>
                  <a:lnTo>
                    <a:pt x="86051" y="116616"/>
                  </a:lnTo>
                  <a:lnTo>
                    <a:pt x="73819" y="116616"/>
                  </a:lnTo>
                  <a:lnTo>
                    <a:pt x="73819" y="128848"/>
                  </a:lnTo>
                  <a:cubicBezTo>
                    <a:pt x="73819" y="132241"/>
                    <a:pt x="71079" y="134981"/>
                    <a:pt x="67686" y="134981"/>
                  </a:cubicBezTo>
                  <a:cubicBezTo>
                    <a:pt x="64294" y="134981"/>
                    <a:pt x="61586" y="132241"/>
                    <a:pt x="61586" y="128848"/>
                  </a:cubicBezTo>
                  <a:lnTo>
                    <a:pt x="61586" y="92151"/>
                  </a:lnTo>
                  <a:lnTo>
                    <a:pt x="49354" y="92151"/>
                  </a:lnTo>
                  <a:cubicBezTo>
                    <a:pt x="45961" y="92151"/>
                    <a:pt x="43221" y="89411"/>
                    <a:pt x="43221" y="86051"/>
                  </a:cubicBezTo>
                  <a:cubicBezTo>
                    <a:pt x="43221" y="82659"/>
                    <a:pt x="45961" y="79919"/>
                    <a:pt x="49354" y="79919"/>
                  </a:cubicBezTo>
                  <a:lnTo>
                    <a:pt x="61586" y="79919"/>
                  </a:lnTo>
                  <a:lnTo>
                    <a:pt x="61586" y="67686"/>
                  </a:lnTo>
                  <a:lnTo>
                    <a:pt x="49354" y="67686"/>
                  </a:lnTo>
                  <a:cubicBezTo>
                    <a:pt x="45961" y="67686"/>
                    <a:pt x="43221" y="64946"/>
                    <a:pt x="43221" y="61586"/>
                  </a:cubicBezTo>
                  <a:cubicBezTo>
                    <a:pt x="43221" y="58194"/>
                    <a:pt x="45961" y="55454"/>
                    <a:pt x="49354" y="55454"/>
                  </a:cubicBezTo>
                  <a:lnTo>
                    <a:pt x="61586" y="55454"/>
                  </a:lnTo>
                  <a:lnTo>
                    <a:pt x="61586" y="43221"/>
                  </a:lnTo>
                  <a:lnTo>
                    <a:pt x="49354" y="43221"/>
                  </a:lnTo>
                  <a:cubicBezTo>
                    <a:pt x="45961" y="43221"/>
                    <a:pt x="43221" y="40481"/>
                    <a:pt x="43221" y="37121"/>
                  </a:cubicBezTo>
                  <a:cubicBezTo>
                    <a:pt x="43221" y="33729"/>
                    <a:pt x="45961" y="30989"/>
                    <a:pt x="49354" y="30989"/>
                  </a:cubicBezTo>
                  <a:lnTo>
                    <a:pt x="86051" y="30989"/>
                  </a:lnTo>
                  <a:lnTo>
                    <a:pt x="86051" y="18756"/>
                  </a:lnTo>
                  <a:cubicBezTo>
                    <a:pt x="86051" y="15364"/>
                    <a:pt x="88759" y="12657"/>
                    <a:pt x="92151" y="12657"/>
                  </a:cubicBezTo>
                  <a:cubicBezTo>
                    <a:pt x="95544" y="12657"/>
                    <a:pt x="98284" y="15364"/>
                    <a:pt x="98284" y="18756"/>
                  </a:cubicBezTo>
                  <a:lnTo>
                    <a:pt x="98284" y="30989"/>
                  </a:lnTo>
                  <a:lnTo>
                    <a:pt x="110516" y="30989"/>
                  </a:lnTo>
                  <a:lnTo>
                    <a:pt x="110516" y="18756"/>
                  </a:lnTo>
                  <a:cubicBezTo>
                    <a:pt x="110516" y="15364"/>
                    <a:pt x="113224" y="12657"/>
                    <a:pt x="116616" y="12657"/>
                  </a:cubicBezTo>
                  <a:cubicBezTo>
                    <a:pt x="120008" y="12657"/>
                    <a:pt x="122749" y="15364"/>
                    <a:pt x="122749" y="18756"/>
                  </a:cubicBezTo>
                  <a:lnTo>
                    <a:pt x="122749" y="30989"/>
                  </a:lnTo>
                  <a:lnTo>
                    <a:pt x="134981" y="30989"/>
                  </a:lnTo>
                  <a:lnTo>
                    <a:pt x="134981" y="18756"/>
                  </a:lnTo>
                  <a:cubicBezTo>
                    <a:pt x="134981" y="15364"/>
                    <a:pt x="137688" y="12657"/>
                    <a:pt x="141081" y="12657"/>
                  </a:cubicBezTo>
                  <a:close/>
                  <a:moveTo>
                    <a:pt x="6133" y="0"/>
                  </a:moveTo>
                  <a:cubicBezTo>
                    <a:pt x="2740" y="0"/>
                    <a:pt x="0" y="2740"/>
                    <a:pt x="0" y="6133"/>
                  </a:cubicBezTo>
                  <a:lnTo>
                    <a:pt x="0" y="147213"/>
                  </a:lnTo>
                  <a:lnTo>
                    <a:pt x="208767" y="147213"/>
                  </a:lnTo>
                  <a:lnTo>
                    <a:pt x="208767" y="6133"/>
                  </a:lnTo>
                  <a:cubicBezTo>
                    <a:pt x="208767" y="2740"/>
                    <a:pt x="206027" y="0"/>
                    <a:pt x="202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" name="Google Shape;632;p25"/>
          <p:cNvGrpSpPr/>
          <p:nvPr/>
        </p:nvGrpSpPr>
        <p:grpSpPr>
          <a:xfrm>
            <a:off x="1280253" y="3337119"/>
            <a:ext cx="415131" cy="415131"/>
            <a:chOff x="1190625" y="238125"/>
            <a:chExt cx="5228350" cy="5228350"/>
          </a:xfrm>
        </p:grpSpPr>
        <p:sp>
          <p:nvSpPr>
            <p:cNvPr id="633" name="Google Shape;633;p25"/>
            <p:cNvSpPr/>
            <p:nvPr/>
          </p:nvSpPr>
          <p:spPr>
            <a:xfrm>
              <a:off x="1190625" y="2101400"/>
              <a:ext cx="3365675" cy="3365075"/>
            </a:xfrm>
            <a:custGeom>
              <a:rect b="b" l="l" r="r" t="t"/>
              <a:pathLst>
                <a:path extrusionOk="0" h="134603" w="134627">
                  <a:moveTo>
                    <a:pt x="62399" y="0"/>
                  </a:moveTo>
                  <a:cubicBezTo>
                    <a:pt x="27523" y="2549"/>
                    <a:pt x="0" y="31666"/>
                    <a:pt x="0" y="67203"/>
                  </a:cubicBezTo>
                  <a:cubicBezTo>
                    <a:pt x="0" y="104432"/>
                    <a:pt x="30170" y="134602"/>
                    <a:pt x="67399" y="134602"/>
                  </a:cubicBezTo>
                  <a:cubicBezTo>
                    <a:pt x="102937" y="134602"/>
                    <a:pt x="132053" y="107104"/>
                    <a:pt x="134627" y="72203"/>
                  </a:cubicBezTo>
                  <a:cubicBezTo>
                    <a:pt x="126392" y="71468"/>
                    <a:pt x="118377" y="69483"/>
                    <a:pt x="110731" y="66247"/>
                  </a:cubicBezTo>
                  <a:cubicBezTo>
                    <a:pt x="101246" y="62252"/>
                    <a:pt x="92741" y="56493"/>
                    <a:pt x="85413" y="49189"/>
                  </a:cubicBezTo>
                  <a:cubicBezTo>
                    <a:pt x="84800" y="48552"/>
                    <a:pt x="84188" y="47915"/>
                    <a:pt x="83575" y="47278"/>
                  </a:cubicBezTo>
                  <a:lnTo>
                    <a:pt x="75193" y="61125"/>
                  </a:lnTo>
                  <a:lnTo>
                    <a:pt x="84433" y="61125"/>
                  </a:lnTo>
                  <a:cubicBezTo>
                    <a:pt x="85340" y="61125"/>
                    <a:pt x="86075" y="61860"/>
                    <a:pt x="86075" y="62767"/>
                  </a:cubicBezTo>
                  <a:lnTo>
                    <a:pt x="86075" y="71492"/>
                  </a:lnTo>
                  <a:cubicBezTo>
                    <a:pt x="86075" y="72399"/>
                    <a:pt x="85340" y="73134"/>
                    <a:pt x="84433" y="73134"/>
                  </a:cubicBezTo>
                  <a:lnTo>
                    <a:pt x="73404" y="73134"/>
                  </a:lnTo>
                  <a:lnTo>
                    <a:pt x="73404" y="79409"/>
                  </a:lnTo>
                  <a:lnTo>
                    <a:pt x="84433" y="79409"/>
                  </a:lnTo>
                  <a:cubicBezTo>
                    <a:pt x="85340" y="79409"/>
                    <a:pt x="86075" y="80144"/>
                    <a:pt x="86075" y="81051"/>
                  </a:cubicBezTo>
                  <a:lnTo>
                    <a:pt x="86075" y="89800"/>
                  </a:lnTo>
                  <a:cubicBezTo>
                    <a:pt x="86075" y="90683"/>
                    <a:pt x="85340" y="91418"/>
                    <a:pt x="84433" y="91418"/>
                  </a:cubicBezTo>
                  <a:lnTo>
                    <a:pt x="73404" y="91418"/>
                  </a:lnTo>
                  <a:lnTo>
                    <a:pt x="73404" y="103158"/>
                  </a:lnTo>
                  <a:cubicBezTo>
                    <a:pt x="73404" y="104064"/>
                    <a:pt x="72669" y="104800"/>
                    <a:pt x="71762" y="104800"/>
                  </a:cubicBezTo>
                  <a:lnTo>
                    <a:pt x="63037" y="104800"/>
                  </a:lnTo>
                  <a:cubicBezTo>
                    <a:pt x="62130" y="104800"/>
                    <a:pt x="61394" y="104064"/>
                    <a:pt x="61394" y="103158"/>
                  </a:cubicBezTo>
                  <a:lnTo>
                    <a:pt x="61394" y="91418"/>
                  </a:lnTo>
                  <a:lnTo>
                    <a:pt x="50366" y="91418"/>
                  </a:lnTo>
                  <a:cubicBezTo>
                    <a:pt x="49459" y="91418"/>
                    <a:pt x="48723" y="90683"/>
                    <a:pt x="48723" y="89800"/>
                  </a:cubicBezTo>
                  <a:lnTo>
                    <a:pt x="48723" y="81051"/>
                  </a:lnTo>
                  <a:cubicBezTo>
                    <a:pt x="48723" y="80144"/>
                    <a:pt x="49459" y="79409"/>
                    <a:pt x="50366" y="79409"/>
                  </a:cubicBezTo>
                  <a:lnTo>
                    <a:pt x="61394" y="79409"/>
                  </a:lnTo>
                  <a:lnTo>
                    <a:pt x="61394" y="73134"/>
                  </a:lnTo>
                  <a:lnTo>
                    <a:pt x="50366" y="73134"/>
                  </a:lnTo>
                  <a:cubicBezTo>
                    <a:pt x="49459" y="73134"/>
                    <a:pt x="48723" y="72399"/>
                    <a:pt x="48723" y="71517"/>
                  </a:cubicBezTo>
                  <a:lnTo>
                    <a:pt x="48723" y="62767"/>
                  </a:lnTo>
                  <a:cubicBezTo>
                    <a:pt x="48723" y="61860"/>
                    <a:pt x="49459" y="61125"/>
                    <a:pt x="50366" y="61125"/>
                  </a:cubicBezTo>
                  <a:lnTo>
                    <a:pt x="59605" y="61125"/>
                  </a:lnTo>
                  <a:lnTo>
                    <a:pt x="42057" y="32107"/>
                  </a:lnTo>
                  <a:cubicBezTo>
                    <a:pt x="41763" y="31616"/>
                    <a:pt x="41738" y="30979"/>
                    <a:pt x="42033" y="30465"/>
                  </a:cubicBezTo>
                  <a:cubicBezTo>
                    <a:pt x="42327" y="29950"/>
                    <a:pt x="42866" y="29631"/>
                    <a:pt x="43454" y="29631"/>
                  </a:cubicBezTo>
                  <a:lnTo>
                    <a:pt x="54238" y="29631"/>
                  </a:lnTo>
                  <a:cubicBezTo>
                    <a:pt x="54826" y="29631"/>
                    <a:pt x="55365" y="29950"/>
                    <a:pt x="55659" y="30465"/>
                  </a:cubicBezTo>
                  <a:lnTo>
                    <a:pt x="67350" y="50954"/>
                  </a:lnTo>
                  <a:lnTo>
                    <a:pt x="75389" y="36959"/>
                  </a:lnTo>
                  <a:cubicBezTo>
                    <a:pt x="72669" y="32842"/>
                    <a:pt x="70291" y="28479"/>
                    <a:pt x="68355" y="23872"/>
                  </a:cubicBezTo>
                  <a:cubicBezTo>
                    <a:pt x="65120" y="16249"/>
                    <a:pt x="63135" y="8235"/>
                    <a:pt x="623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25"/>
            <p:cNvSpPr/>
            <p:nvPr/>
          </p:nvSpPr>
          <p:spPr>
            <a:xfrm>
              <a:off x="3049000" y="238125"/>
              <a:ext cx="3369975" cy="3369975"/>
            </a:xfrm>
            <a:custGeom>
              <a:rect b="b" l="l" r="r" t="t"/>
              <a:pathLst>
                <a:path extrusionOk="0" h="134799" w="134799">
                  <a:moveTo>
                    <a:pt x="70634" y="26004"/>
                  </a:moveTo>
                  <a:cubicBezTo>
                    <a:pt x="72620" y="26004"/>
                    <a:pt x="74262" y="27646"/>
                    <a:pt x="74262" y="29656"/>
                  </a:cubicBezTo>
                  <a:lnTo>
                    <a:pt x="74262" y="35219"/>
                  </a:lnTo>
                  <a:cubicBezTo>
                    <a:pt x="78012" y="35734"/>
                    <a:pt x="81345" y="36861"/>
                    <a:pt x="84408" y="38650"/>
                  </a:cubicBezTo>
                  <a:cubicBezTo>
                    <a:pt x="85952" y="39557"/>
                    <a:pt x="86614" y="41420"/>
                    <a:pt x="85977" y="43062"/>
                  </a:cubicBezTo>
                  <a:lnTo>
                    <a:pt x="83673" y="49140"/>
                  </a:lnTo>
                  <a:cubicBezTo>
                    <a:pt x="83305" y="50145"/>
                    <a:pt x="82521" y="50905"/>
                    <a:pt x="81516" y="51272"/>
                  </a:cubicBezTo>
                  <a:cubicBezTo>
                    <a:pt x="81115" y="51419"/>
                    <a:pt x="80699" y="51492"/>
                    <a:pt x="80284" y="51492"/>
                  </a:cubicBezTo>
                  <a:cubicBezTo>
                    <a:pt x="79659" y="51492"/>
                    <a:pt x="79037" y="51327"/>
                    <a:pt x="78477" y="51003"/>
                  </a:cubicBezTo>
                  <a:cubicBezTo>
                    <a:pt x="77080" y="50218"/>
                    <a:pt x="73845" y="48356"/>
                    <a:pt x="68698" y="48356"/>
                  </a:cubicBezTo>
                  <a:cubicBezTo>
                    <a:pt x="64875" y="48356"/>
                    <a:pt x="62571" y="49973"/>
                    <a:pt x="62571" y="52645"/>
                  </a:cubicBezTo>
                  <a:cubicBezTo>
                    <a:pt x="62571" y="54655"/>
                    <a:pt x="63208" y="56248"/>
                    <a:pt x="71737" y="59752"/>
                  </a:cubicBezTo>
                  <a:cubicBezTo>
                    <a:pt x="77252" y="62007"/>
                    <a:pt x="81075" y="64483"/>
                    <a:pt x="83747" y="67522"/>
                  </a:cubicBezTo>
                  <a:cubicBezTo>
                    <a:pt x="86761" y="70928"/>
                    <a:pt x="88232" y="74997"/>
                    <a:pt x="88232" y="79948"/>
                  </a:cubicBezTo>
                  <a:cubicBezTo>
                    <a:pt x="88232" y="88673"/>
                    <a:pt x="82570" y="95854"/>
                    <a:pt x="73698" y="98476"/>
                  </a:cubicBezTo>
                  <a:lnTo>
                    <a:pt x="73698" y="105143"/>
                  </a:lnTo>
                  <a:cubicBezTo>
                    <a:pt x="73698" y="107152"/>
                    <a:pt x="72080" y="108794"/>
                    <a:pt x="70071" y="108794"/>
                  </a:cubicBezTo>
                  <a:lnTo>
                    <a:pt x="64287" y="108794"/>
                  </a:lnTo>
                  <a:cubicBezTo>
                    <a:pt x="62277" y="108794"/>
                    <a:pt x="60635" y="107152"/>
                    <a:pt x="60635" y="105143"/>
                  </a:cubicBezTo>
                  <a:lnTo>
                    <a:pt x="60635" y="99236"/>
                  </a:lnTo>
                  <a:cubicBezTo>
                    <a:pt x="55807" y="98623"/>
                    <a:pt x="51174" y="96981"/>
                    <a:pt x="48086" y="94775"/>
                  </a:cubicBezTo>
                  <a:cubicBezTo>
                    <a:pt x="46787" y="93844"/>
                    <a:pt x="46248" y="92104"/>
                    <a:pt x="46787" y="90584"/>
                  </a:cubicBezTo>
                  <a:lnTo>
                    <a:pt x="48993" y="84433"/>
                  </a:lnTo>
                  <a:cubicBezTo>
                    <a:pt x="49385" y="83379"/>
                    <a:pt x="50194" y="82570"/>
                    <a:pt x="51272" y="82202"/>
                  </a:cubicBezTo>
                  <a:cubicBezTo>
                    <a:pt x="51650" y="82082"/>
                    <a:pt x="52036" y="82022"/>
                    <a:pt x="52419" y="82022"/>
                  </a:cubicBezTo>
                  <a:cubicBezTo>
                    <a:pt x="53130" y="82022"/>
                    <a:pt x="53829" y="82229"/>
                    <a:pt x="54434" y="82644"/>
                  </a:cubicBezTo>
                  <a:cubicBezTo>
                    <a:pt x="57620" y="84751"/>
                    <a:pt x="61713" y="85977"/>
                    <a:pt x="65659" y="85977"/>
                  </a:cubicBezTo>
                  <a:cubicBezTo>
                    <a:pt x="70095" y="85977"/>
                    <a:pt x="72963" y="83869"/>
                    <a:pt x="72963" y="80609"/>
                  </a:cubicBezTo>
                  <a:cubicBezTo>
                    <a:pt x="72963" y="79090"/>
                    <a:pt x="72963" y="76320"/>
                    <a:pt x="64850" y="73012"/>
                  </a:cubicBezTo>
                  <a:cubicBezTo>
                    <a:pt x="59213" y="70806"/>
                    <a:pt x="55316" y="68551"/>
                    <a:pt x="52596" y="65929"/>
                  </a:cubicBezTo>
                  <a:cubicBezTo>
                    <a:pt x="49091" y="62595"/>
                    <a:pt x="47400" y="58600"/>
                    <a:pt x="47400" y="53748"/>
                  </a:cubicBezTo>
                  <a:cubicBezTo>
                    <a:pt x="47400" y="45268"/>
                    <a:pt x="52694" y="38552"/>
                    <a:pt x="61297" y="36028"/>
                  </a:cubicBezTo>
                  <a:lnTo>
                    <a:pt x="61297" y="29656"/>
                  </a:lnTo>
                  <a:cubicBezTo>
                    <a:pt x="61297" y="27646"/>
                    <a:pt x="62914" y="26004"/>
                    <a:pt x="64924" y="26004"/>
                  </a:cubicBezTo>
                  <a:close/>
                  <a:moveTo>
                    <a:pt x="67399" y="0"/>
                  </a:moveTo>
                  <a:cubicBezTo>
                    <a:pt x="30195" y="0"/>
                    <a:pt x="0" y="30170"/>
                    <a:pt x="0" y="67399"/>
                  </a:cubicBezTo>
                  <a:cubicBezTo>
                    <a:pt x="0" y="104628"/>
                    <a:pt x="30195" y="134798"/>
                    <a:pt x="67399" y="134798"/>
                  </a:cubicBezTo>
                  <a:cubicBezTo>
                    <a:pt x="104628" y="134798"/>
                    <a:pt x="134798" y="104628"/>
                    <a:pt x="134798" y="67399"/>
                  </a:cubicBezTo>
                  <a:cubicBezTo>
                    <a:pt x="134798" y="30170"/>
                    <a:pt x="104628" y="0"/>
                    <a:pt x="673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" name="Google Shape;635;p25"/>
          <p:cNvGrpSpPr/>
          <p:nvPr/>
        </p:nvGrpSpPr>
        <p:grpSpPr>
          <a:xfrm>
            <a:off x="3465313" y="3341283"/>
            <a:ext cx="415131" cy="415131"/>
            <a:chOff x="1190625" y="238125"/>
            <a:chExt cx="5228350" cy="5228350"/>
          </a:xfrm>
        </p:grpSpPr>
        <p:sp>
          <p:nvSpPr>
            <p:cNvPr id="636" name="Google Shape;636;p25"/>
            <p:cNvSpPr/>
            <p:nvPr/>
          </p:nvSpPr>
          <p:spPr>
            <a:xfrm>
              <a:off x="3498725" y="2086675"/>
              <a:ext cx="612750" cy="612750"/>
            </a:xfrm>
            <a:custGeom>
              <a:rect b="b" l="l" r="r" t="t"/>
              <a:pathLst>
                <a:path extrusionOk="0" h="24510" w="24510">
                  <a:moveTo>
                    <a:pt x="12255" y="1"/>
                  </a:moveTo>
                  <a:cubicBezTo>
                    <a:pt x="5491" y="1"/>
                    <a:pt x="1" y="5491"/>
                    <a:pt x="1" y="12255"/>
                  </a:cubicBezTo>
                  <a:cubicBezTo>
                    <a:pt x="1" y="18995"/>
                    <a:pt x="5491" y="24510"/>
                    <a:pt x="12255" y="24510"/>
                  </a:cubicBezTo>
                  <a:cubicBezTo>
                    <a:pt x="19019" y="24510"/>
                    <a:pt x="24509" y="18995"/>
                    <a:pt x="24509" y="12255"/>
                  </a:cubicBezTo>
                  <a:cubicBezTo>
                    <a:pt x="24509" y="5491"/>
                    <a:pt x="19019" y="1"/>
                    <a:pt x="122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25"/>
            <p:cNvSpPr/>
            <p:nvPr/>
          </p:nvSpPr>
          <p:spPr>
            <a:xfrm>
              <a:off x="3192375" y="3312125"/>
              <a:ext cx="1225450" cy="1225475"/>
            </a:xfrm>
            <a:custGeom>
              <a:rect b="b" l="l" r="r" t="t"/>
              <a:pathLst>
                <a:path extrusionOk="0" h="49019" w="49018">
                  <a:moveTo>
                    <a:pt x="24509" y="1"/>
                  </a:moveTo>
                  <a:cubicBezTo>
                    <a:pt x="10980" y="1"/>
                    <a:pt x="0" y="10980"/>
                    <a:pt x="0" y="24509"/>
                  </a:cubicBezTo>
                  <a:lnTo>
                    <a:pt x="0" y="44337"/>
                  </a:lnTo>
                  <a:cubicBezTo>
                    <a:pt x="7598" y="47302"/>
                    <a:pt x="15857" y="49018"/>
                    <a:pt x="24509" y="49018"/>
                  </a:cubicBezTo>
                  <a:cubicBezTo>
                    <a:pt x="33161" y="49018"/>
                    <a:pt x="41395" y="47302"/>
                    <a:pt x="49018" y="44337"/>
                  </a:cubicBezTo>
                  <a:lnTo>
                    <a:pt x="49018" y="24509"/>
                  </a:lnTo>
                  <a:cubicBezTo>
                    <a:pt x="49018" y="10980"/>
                    <a:pt x="38013" y="1"/>
                    <a:pt x="245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25"/>
            <p:cNvSpPr/>
            <p:nvPr/>
          </p:nvSpPr>
          <p:spPr>
            <a:xfrm>
              <a:off x="1190625" y="238125"/>
              <a:ext cx="5228350" cy="5228350"/>
            </a:xfrm>
            <a:custGeom>
              <a:rect b="b" l="l" r="r" t="t"/>
              <a:pathLst>
                <a:path extrusionOk="0" h="209134" w="209134">
                  <a:moveTo>
                    <a:pt x="24509" y="0"/>
                  </a:moveTo>
                  <a:cubicBezTo>
                    <a:pt x="11004" y="0"/>
                    <a:pt x="0" y="11004"/>
                    <a:pt x="0" y="24509"/>
                  </a:cubicBezTo>
                  <a:cubicBezTo>
                    <a:pt x="0" y="38013"/>
                    <a:pt x="11004" y="49018"/>
                    <a:pt x="24509" y="49018"/>
                  </a:cubicBezTo>
                  <a:cubicBezTo>
                    <a:pt x="29043" y="49018"/>
                    <a:pt x="33234" y="47694"/>
                    <a:pt x="36886" y="45537"/>
                  </a:cubicBezTo>
                  <a:lnTo>
                    <a:pt x="52816" y="61468"/>
                  </a:lnTo>
                  <a:cubicBezTo>
                    <a:pt x="43062" y="73159"/>
                    <a:pt x="37180" y="88183"/>
                    <a:pt x="37180" y="104579"/>
                  </a:cubicBezTo>
                  <a:cubicBezTo>
                    <a:pt x="37180" y="120951"/>
                    <a:pt x="43160" y="135877"/>
                    <a:pt x="52914" y="147567"/>
                  </a:cubicBezTo>
                  <a:lnTo>
                    <a:pt x="36886" y="163596"/>
                  </a:lnTo>
                  <a:cubicBezTo>
                    <a:pt x="33234" y="161439"/>
                    <a:pt x="29043" y="160116"/>
                    <a:pt x="24509" y="160116"/>
                  </a:cubicBezTo>
                  <a:cubicBezTo>
                    <a:pt x="11004" y="160116"/>
                    <a:pt x="0" y="171120"/>
                    <a:pt x="0" y="184625"/>
                  </a:cubicBezTo>
                  <a:cubicBezTo>
                    <a:pt x="0" y="198153"/>
                    <a:pt x="11004" y="209133"/>
                    <a:pt x="24509" y="209133"/>
                  </a:cubicBezTo>
                  <a:cubicBezTo>
                    <a:pt x="38013" y="209133"/>
                    <a:pt x="49018" y="198153"/>
                    <a:pt x="49018" y="184625"/>
                  </a:cubicBezTo>
                  <a:cubicBezTo>
                    <a:pt x="49018" y="180090"/>
                    <a:pt x="47694" y="175899"/>
                    <a:pt x="45537" y="172272"/>
                  </a:cubicBezTo>
                  <a:lnTo>
                    <a:pt x="61517" y="156292"/>
                  </a:lnTo>
                  <a:cubicBezTo>
                    <a:pt x="63527" y="157984"/>
                    <a:pt x="65610" y="159552"/>
                    <a:pt x="67816" y="160974"/>
                  </a:cubicBezTo>
                  <a:lnTo>
                    <a:pt x="67816" y="147469"/>
                  </a:lnTo>
                  <a:cubicBezTo>
                    <a:pt x="67816" y="127201"/>
                    <a:pt x="84310" y="110706"/>
                    <a:pt x="104579" y="110706"/>
                  </a:cubicBezTo>
                  <a:cubicBezTo>
                    <a:pt x="91050" y="110706"/>
                    <a:pt x="80070" y="99702"/>
                    <a:pt x="80070" y="86197"/>
                  </a:cubicBezTo>
                  <a:cubicBezTo>
                    <a:pt x="80070" y="72669"/>
                    <a:pt x="91050" y="61689"/>
                    <a:pt x="104579" y="61689"/>
                  </a:cubicBezTo>
                  <a:cubicBezTo>
                    <a:pt x="118083" y="61689"/>
                    <a:pt x="129088" y="72669"/>
                    <a:pt x="129088" y="86197"/>
                  </a:cubicBezTo>
                  <a:cubicBezTo>
                    <a:pt x="129088" y="99702"/>
                    <a:pt x="118083" y="110706"/>
                    <a:pt x="104579" y="110706"/>
                  </a:cubicBezTo>
                  <a:cubicBezTo>
                    <a:pt x="124848" y="110706"/>
                    <a:pt x="141342" y="127201"/>
                    <a:pt x="141342" y="147469"/>
                  </a:cubicBezTo>
                  <a:lnTo>
                    <a:pt x="141342" y="160974"/>
                  </a:lnTo>
                  <a:cubicBezTo>
                    <a:pt x="143523" y="159552"/>
                    <a:pt x="145631" y="157984"/>
                    <a:pt x="147641" y="156292"/>
                  </a:cubicBezTo>
                  <a:lnTo>
                    <a:pt x="163596" y="172272"/>
                  </a:lnTo>
                  <a:cubicBezTo>
                    <a:pt x="161439" y="175899"/>
                    <a:pt x="160116" y="180090"/>
                    <a:pt x="160116" y="184625"/>
                  </a:cubicBezTo>
                  <a:cubicBezTo>
                    <a:pt x="160116" y="198153"/>
                    <a:pt x="171120" y="209133"/>
                    <a:pt x="184625" y="209133"/>
                  </a:cubicBezTo>
                  <a:cubicBezTo>
                    <a:pt x="198153" y="209133"/>
                    <a:pt x="209133" y="198153"/>
                    <a:pt x="209133" y="184625"/>
                  </a:cubicBezTo>
                  <a:cubicBezTo>
                    <a:pt x="209133" y="171120"/>
                    <a:pt x="198153" y="160116"/>
                    <a:pt x="184625" y="160116"/>
                  </a:cubicBezTo>
                  <a:cubicBezTo>
                    <a:pt x="180090" y="160116"/>
                    <a:pt x="175899" y="161439"/>
                    <a:pt x="172272" y="163596"/>
                  </a:cubicBezTo>
                  <a:lnTo>
                    <a:pt x="156219" y="147567"/>
                  </a:lnTo>
                  <a:cubicBezTo>
                    <a:pt x="165998" y="135877"/>
                    <a:pt x="171978" y="120951"/>
                    <a:pt x="171978" y="104579"/>
                  </a:cubicBezTo>
                  <a:cubicBezTo>
                    <a:pt x="171978" y="88183"/>
                    <a:pt x="166071" y="73159"/>
                    <a:pt x="156341" y="61468"/>
                  </a:cubicBezTo>
                  <a:lnTo>
                    <a:pt x="172272" y="45537"/>
                  </a:lnTo>
                  <a:cubicBezTo>
                    <a:pt x="175899" y="47694"/>
                    <a:pt x="180090" y="49018"/>
                    <a:pt x="184625" y="49018"/>
                  </a:cubicBezTo>
                  <a:cubicBezTo>
                    <a:pt x="198153" y="49018"/>
                    <a:pt x="209133" y="38013"/>
                    <a:pt x="209133" y="24509"/>
                  </a:cubicBezTo>
                  <a:cubicBezTo>
                    <a:pt x="209133" y="11004"/>
                    <a:pt x="198153" y="0"/>
                    <a:pt x="184625" y="0"/>
                  </a:cubicBezTo>
                  <a:cubicBezTo>
                    <a:pt x="171120" y="0"/>
                    <a:pt x="160116" y="11004"/>
                    <a:pt x="160116" y="24509"/>
                  </a:cubicBezTo>
                  <a:cubicBezTo>
                    <a:pt x="160116" y="29043"/>
                    <a:pt x="161439" y="33234"/>
                    <a:pt x="163596" y="36886"/>
                  </a:cubicBezTo>
                  <a:lnTo>
                    <a:pt x="147665" y="52816"/>
                  </a:lnTo>
                  <a:cubicBezTo>
                    <a:pt x="135975" y="43062"/>
                    <a:pt x="120951" y="37180"/>
                    <a:pt x="104579" y="37180"/>
                  </a:cubicBezTo>
                  <a:cubicBezTo>
                    <a:pt x="88183" y="37180"/>
                    <a:pt x="73159" y="43062"/>
                    <a:pt x="61468" y="52816"/>
                  </a:cubicBezTo>
                  <a:lnTo>
                    <a:pt x="45537" y="36886"/>
                  </a:lnTo>
                  <a:cubicBezTo>
                    <a:pt x="47694" y="33234"/>
                    <a:pt x="49018" y="29043"/>
                    <a:pt x="49018" y="24509"/>
                  </a:cubicBezTo>
                  <a:cubicBezTo>
                    <a:pt x="49018" y="11004"/>
                    <a:pt x="38013" y="0"/>
                    <a:pt x="245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639" name="Google Shape;639;p25"/>
          <p:cNvCxnSpPr/>
          <p:nvPr/>
        </p:nvCxnSpPr>
        <p:spPr>
          <a:xfrm>
            <a:off x="1020450" y="3936554"/>
            <a:ext cx="34863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640" name="Google Shape;640;p25"/>
          <p:cNvSpPr/>
          <p:nvPr/>
        </p:nvSpPr>
        <p:spPr>
          <a:xfrm rot="5400000">
            <a:off x="1354279" y="3862519"/>
            <a:ext cx="148075" cy="296138"/>
          </a:xfrm>
          <a:custGeom>
            <a:rect b="b" l="l" r="r" t="t"/>
            <a:pathLst>
              <a:path extrusionOk="0" h="49960" w="24981">
                <a:moveTo>
                  <a:pt x="1" y="0"/>
                </a:moveTo>
                <a:lnTo>
                  <a:pt x="1" y="49959"/>
                </a:lnTo>
                <a:cubicBezTo>
                  <a:pt x="13789" y="49959"/>
                  <a:pt x="24980" y="38769"/>
                  <a:pt x="24980" y="24980"/>
                </a:cubicBezTo>
                <a:cubicBezTo>
                  <a:pt x="24980" y="11191"/>
                  <a:pt x="13789" y="0"/>
                  <a:pt x="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" name="Google Shape;641;p25"/>
          <p:cNvSpPr/>
          <p:nvPr/>
        </p:nvSpPr>
        <p:spPr>
          <a:xfrm rot="5400000">
            <a:off x="2427729" y="3859944"/>
            <a:ext cx="148075" cy="296138"/>
          </a:xfrm>
          <a:custGeom>
            <a:rect b="b" l="l" r="r" t="t"/>
            <a:pathLst>
              <a:path extrusionOk="0" h="49960" w="24981">
                <a:moveTo>
                  <a:pt x="1" y="0"/>
                </a:moveTo>
                <a:lnTo>
                  <a:pt x="1" y="49959"/>
                </a:lnTo>
                <a:cubicBezTo>
                  <a:pt x="13789" y="49959"/>
                  <a:pt x="24980" y="38769"/>
                  <a:pt x="24980" y="24980"/>
                </a:cubicBezTo>
                <a:cubicBezTo>
                  <a:pt x="24980" y="11191"/>
                  <a:pt x="13789" y="0"/>
                  <a:pt x="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" name="Google Shape;642;p25"/>
          <p:cNvSpPr/>
          <p:nvPr/>
        </p:nvSpPr>
        <p:spPr>
          <a:xfrm rot="5400000">
            <a:off x="3598850" y="3859944"/>
            <a:ext cx="148075" cy="296138"/>
          </a:xfrm>
          <a:custGeom>
            <a:rect b="b" l="l" r="r" t="t"/>
            <a:pathLst>
              <a:path extrusionOk="0" h="49960" w="24981">
                <a:moveTo>
                  <a:pt x="1" y="0"/>
                </a:moveTo>
                <a:lnTo>
                  <a:pt x="1" y="49959"/>
                </a:lnTo>
                <a:cubicBezTo>
                  <a:pt x="13789" y="49959"/>
                  <a:pt x="24980" y="38769"/>
                  <a:pt x="24980" y="24980"/>
                </a:cubicBezTo>
                <a:cubicBezTo>
                  <a:pt x="24980" y="11191"/>
                  <a:pt x="13789" y="0"/>
                  <a:pt x="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" name="Google Shape;643;p25"/>
          <p:cNvSpPr txBox="1"/>
          <p:nvPr>
            <p:ph idx="4294967295" type="subTitle"/>
          </p:nvPr>
        </p:nvSpPr>
        <p:spPr>
          <a:xfrm>
            <a:off x="918467" y="4184299"/>
            <a:ext cx="1019700" cy="41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Finance</a:t>
            </a:r>
            <a:endParaRPr sz="1000"/>
          </a:p>
        </p:txBody>
      </p:sp>
      <p:sp>
        <p:nvSpPr>
          <p:cNvPr id="644" name="Google Shape;644;p25"/>
          <p:cNvSpPr txBox="1"/>
          <p:nvPr>
            <p:ph idx="4294967295" type="subTitle"/>
          </p:nvPr>
        </p:nvSpPr>
        <p:spPr>
          <a:xfrm>
            <a:off x="1991917" y="4184299"/>
            <a:ext cx="1019700" cy="41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Tech</a:t>
            </a:r>
            <a:endParaRPr sz="1000"/>
          </a:p>
        </p:txBody>
      </p:sp>
      <p:sp>
        <p:nvSpPr>
          <p:cNvPr id="645" name="Google Shape;645;p25"/>
          <p:cNvSpPr txBox="1"/>
          <p:nvPr>
            <p:ph idx="4294967295" type="subTitle"/>
          </p:nvPr>
        </p:nvSpPr>
        <p:spPr>
          <a:xfrm>
            <a:off x="2919288" y="4184304"/>
            <a:ext cx="1507200" cy="41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Communications</a:t>
            </a:r>
            <a:endParaRPr sz="1000"/>
          </a:p>
        </p:txBody>
      </p:sp>
      <p:grpSp>
        <p:nvGrpSpPr>
          <p:cNvPr id="646" name="Google Shape;646;p25"/>
          <p:cNvGrpSpPr/>
          <p:nvPr/>
        </p:nvGrpSpPr>
        <p:grpSpPr>
          <a:xfrm>
            <a:off x="5635000" y="3599801"/>
            <a:ext cx="333640" cy="310025"/>
            <a:chOff x="1152275" y="238125"/>
            <a:chExt cx="5295875" cy="5219275"/>
          </a:xfrm>
        </p:grpSpPr>
        <p:sp>
          <p:nvSpPr>
            <p:cNvPr id="647" name="Google Shape;647;p25"/>
            <p:cNvSpPr/>
            <p:nvPr/>
          </p:nvSpPr>
          <p:spPr>
            <a:xfrm>
              <a:off x="1649725" y="1012825"/>
              <a:ext cx="917475" cy="917475"/>
            </a:xfrm>
            <a:custGeom>
              <a:rect b="b" l="l" r="r" t="t"/>
              <a:pathLst>
                <a:path extrusionOk="0" h="36699" w="36699">
                  <a:moveTo>
                    <a:pt x="18333" y="1"/>
                  </a:moveTo>
                  <a:cubicBezTo>
                    <a:pt x="8221" y="1"/>
                    <a:pt x="1" y="8221"/>
                    <a:pt x="1" y="18366"/>
                  </a:cubicBezTo>
                  <a:cubicBezTo>
                    <a:pt x="1" y="28478"/>
                    <a:pt x="8221" y="36698"/>
                    <a:pt x="18333" y="36698"/>
                  </a:cubicBezTo>
                  <a:cubicBezTo>
                    <a:pt x="28446" y="36698"/>
                    <a:pt x="36698" y="28478"/>
                    <a:pt x="36698" y="18366"/>
                  </a:cubicBezTo>
                  <a:cubicBezTo>
                    <a:pt x="36698" y="8221"/>
                    <a:pt x="28446" y="1"/>
                    <a:pt x="183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25"/>
            <p:cNvSpPr/>
            <p:nvPr/>
          </p:nvSpPr>
          <p:spPr>
            <a:xfrm>
              <a:off x="2719675" y="238125"/>
              <a:ext cx="2161075" cy="1845100"/>
            </a:xfrm>
            <a:custGeom>
              <a:rect b="b" l="l" r="r" t="t"/>
              <a:pathLst>
                <a:path extrusionOk="0" h="73804" w="86443">
                  <a:moveTo>
                    <a:pt x="18365" y="0"/>
                  </a:moveTo>
                  <a:cubicBezTo>
                    <a:pt x="8220" y="0"/>
                    <a:pt x="0" y="8644"/>
                    <a:pt x="0" y="18756"/>
                  </a:cubicBezTo>
                  <a:lnTo>
                    <a:pt x="0" y="30989"/>
                  </a:lnTo>
                  <a:cubicBezTo>
                    <a:pt x="0" y="41101"/>
                    <a:pt x="8220" y="49354"/>
                    <a:pt x="18365" y="49354"/>
                  </a:cubicBezTo>
                  <a:lnTo>
                    <a:pt x="40677" y="49354"/>
                  </a:lnTo>
                  <a:lnTo>
                    <a:pt x="63772" y="72025"/>
                  </a:lnTo>
                  <a:cubicBezTo>
                    <a:pt x="64942" y="73194"/>
                    <a:pt x="66500" y="73803"/>
                    <a:pt x="68074" y="73803"/>
                  </a:cubicBezTo>
                  <a:cubicBezTo>
                    <a:pt x="68870" y="73803"/>
                    <a:pt x="69670" y="73647"/>
                    <a:pt x="70427" y="73329"/>
                  </a:cubicBezTo>
                  <a:cubicBezTo>
                    <a:pt x="72710" y="72383"/>
                    <a:pt x="74210" y="70165"/>
                    <a:pt x="74210" y="67686"/>
                  </a:cubicBezTo>
                  <a:lnTo>
                    <a:pt x="74210" y="48310"/>
                  </a:lnTo>
                  <a:cubicBezTo>
                    <a:pt x="81322" y="45766"/>
                    <a:pt x="86443" y="38981"/>
                    <a:pt x="86443" y="30989"/>
                  </a:cubicBezTo>
                  <a:lnTo>
                    <a:pt x="86443" y="18756"/>
                  </a:lnTo>
                  <a:cubicBezTo>
                    <a:pt x="86443" y="8644"/>
                    <a:pt x="78223" y="0"/>
                    <a:pt x="6811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25"/>
            <p:cNvSpPr/>
            <p:nvPr/>
          </p:nvSpPr>
          <p:spPr>
            <a:xfrm>
              <a:off x="1152275" y="2085200"/>
              <a:ext cx="2516650" cy="3372200"/>
            </a:xfrm>
            <a:custGeom>
              <a:rect b="b" l="l" r="r" t="t"/>
              <a:pathLst>
                <a:path extrusionOk="0" h="134888" w="100666">
                  <a:moveTo>
                    <a:pt x="59271" y="79430"/>
                  </a:moveTo>
                  <a:lnTo>
                    <a:pt x="65697" y="98187"/>
                  </a:lnTo>
                  <a:lnTo>
                    <a:pt x="21595" y="98187"/>
                  </a:lnTo>
                  <a:lnTo>
                    <a:pt x="25803" y="80898"/>
                  </a:lnTo>
                  <a:cubicBezTo>
                    <a:pt x="25934" y="80409"/>
                    <a:pt x="25901" y="79920"/>
                    <a:pt x="25901" y="79430"/>
                  </a:cubicBezTo>
                  <a:close/>
                  <a:moveTo>
                    <a:pt x="25868" y="1"/>
                  </a:moveTo>
                  <a:cubicBezTo>
                    <a:pt x="20388" y="34"/>
                    <a:pt x="15463" y="3915"/>
                    <a:pt x="14125" y="9200"/>
                  </a:cubicBezTo>
                  <a:lnTo>
                    <a:pt x="1893" y="64230"/>
                  </a:lnTo>
                  <a:cubicBezTo>
                    <a:pt x="1" y="71895"/>
                    <a:pt x="5742" y="79300"/>
                    <a:pt x="13603" y="79398"/>
                  </a:cubicBezTo>
                  <a:lnTo>
                    <a:pt x="1730" y="127284"/>
                  </a:lnTo>
                  <a:cubicBezTo>
                    <a:pt x="914" y="130546"/>
                    <a:pt x="2904" y="133873"/>
                    <a:pt x="6166" y="134688"/>
                  </a:cubicBezTo>
                  <a:cubicBezTo>
                    <a:pt x="6666" y="134813"/>
                    <a:pt x="7167" y="134873"/>
                    <a:pt x="7660" y="134873"/>
                  </a:cubicBezTo>
                  <a:cubicBezTo>
                    <a:pt x="10389" y="134873"/>
                    <a:pt x="12885" y="133042"/>
                    <a:pt x="13603" y="130252"/>
                  </a:cubicBezTo>
                  <a:lnTo>
                    <a:pt x="18529" y="110419"/>
                  </a:lnTo>
                  <a:lnTo>
                    <a:pt x="69970" y="110419"/>
                  </a:lnTo>
                  <a:lnTo>
                    <a:pt x="75288" y="125620"/>
                  </a:lnTo>
                  <a:cubicBezTo>
                    <a:pt x="76819" y="131664"/>
                    <a:pt x="82088" y="134888"/>
                    <a:pt x="87211" y="134888"/>
                  </a:cubicBezTo>
                  <a:cubicBezTo>
                    <a:pt x="88198" y="134888"/>
                    <a:pt x="89181" y="134768"/>
                    <a:pt x="90130" y="134525"/>
                  </a:cubicBezTo>
                  <a:cubicBezTo>
                    <a:pt x="96654" y="132894"/>
                    <a:pt x="100666" y="126240"/>
                    <a:pt x="99035" y="119683"/>
                  </a:cubicBezTo>
                  <a:lnTo>
                    <a:pt x="80670" y="64230"/>
                  </a:lnTo>
                  <a:cubicBezTo>
                    <a:pt x="79332" y="58782"/>
                    <a:pt x="74439" y="54965"/>
                    <a:pt x="68829" y="54965"/>
                  </a:cubicBezTo>
                  <a:lnTo>
                    <a:pt x="56596" y="54965"/>
                  </a:lnTo>
                  <a:cubicBezTo>
                    <a:pt x="53204" y="54965"/>
                    <a:pt x="50464" y="52225"/>
                    <a:pt x="50464" y="48833"/>
                  </a:cubicBezTo>
                  <a:cubicBezTo>
                    <a:pt x="50464" y="45473"/>
                    <a:pt x="53204" y="42733"/>
                    <a:pt x="56596" y="42733"/>
                  </a:cubicBezTo>
                  <a:lnTo>
                    <a:pt x="74929" y="42733"/>
                  </a:lnTo>
                  <a:cubicBezTo>
                    <a:pt x="81681" y="42733"/>
                    <a:pt x="87161" y="37253"/>
                    <a:pt x="87161" y="30501"/>
                  </a:cubicBezTo>
                  <a:cubicBezTo>
                    <a:pt x="87161" y="23748"/>
                    <a:pt x="81681" y="18268"/>
                    <a:pt x="74929" y="18268"/>
                  </a:cubicBezTo>
                  <a:lnTo>
                    <a:pt x="41265" y="18268"/>
                  </a:lnTo>
                  <a:lnTo>
                    <a:pt x="36959" y="6688"/>
                  </a:lnTo>
                  <a:cubicBezTo>
                    <a:pt x="34904" y="2611"/>
                    <a:pt x="30631" y="1"/>
                    <a:pt x="25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25"/>
            <p:cNvSpPr/>
            <p:nvPr/>
          </p:nvSpPr>
          <p:spPr>
            <a:xfrm>
              <a:off x="5033225" y="1012825"/>
              <a:ext cx="917475" cy="917475"/>
            </a:xfrm>
            <a:custGeom>
              <a:rect b="b" l="l" r="r" t="t"/>
              <a:pathLst>
                <a:path extrusionOk="0" h="36699" w="36699">
                  <a:moveTo>
                    <a:pt x="18366" y="1"/>
                  </a:moveTo>
                  <a:cubicBezTo>
                    <a:pt x="8254" y="1"/>
                    <a:pt x="1" y="8221"/>
                    <a:pt x="1" y="18366"/>
                  </a:cubicBezTo>
                  <a:cubicBezTo>
                    <a:pt x="1" y="28478"/>
                    <a:pt x="8254" y="36698"/>
                    <a:pt x="18366" y="36698"/>
                  </a:cubicBezTo>
                  <a:cubicBezTo>
                    <a:pt x="28478" y="36698"/>
                    <a:pt x="36698" y="28478"/>
                    <a:pt x="36698" y="18366"/>
                  </a:cubicBezTo>
                  <a:cubicBezTo>
                    <a:pt x="36698" y="8221"/>
                    <a:pt x="28478" y="1"/>
                    <a:pt x="183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25"/>
            <p:cNvSpPr/>
            <p:nvPr/>
          </p:nvSpPr>
          <p:spPr>
            <a:xfrm>
              <a:off x="3931500" y="2085200"/>
              <a:ext cx="2516650" cy="3371850"/>
            </a:xfrm>
            <a:custGeom>
              <a:rect b="b" l="l" r="r" t="t"/>
              <a:pathLst>
                <a:path extrusionOk="0" h="134874" w="100666">
                  <a:moveTo>
                    <a:pt x="74765" y="79398"/>
                  </a:moveTo>
                  <a:cubicBezTo>
                    <a:pt x="74765" y="79887"/>
                    <a:pt x="74732" y="80376"/>
                    <a:pt x="74863" y="80866"/>
                  </a:cubicBezTo>
                  <a:lnTo>
                    <a:pt x="79071" y="98187"/>
                  </a:lnTo>
                  <a:lnTo>
                    <a:pt x="34969" y="98187"/>
                  </a:lnTo>
                  <a:lnTo>
                    <a:pt x="41395" y="79398"/>
                  </a:lnTo>
                  <a:close/>
                  <a:moveTo>
                    <a:pt x="74798" y="1"/>
                  </a:moveTo>
                  <a:cubicBezTo>
                    <a:pt x="70035" y="1"/>
                    <a:pt x="65762" y="2611"/>
                    <a:pt x="63707" y="6688"/>
                  </a:cubicBezTo>
                  <a:lnTo>
                    <a:pt x="59401" y="18268"/>
                  </a:lnTo>
                  <a:lnTo>
                    <a:pt x="25737" y="18268"/>
                  </a:lnTo>
                  <a:cubicBezTo>
                    <a:pt x="18985" y="18268"/>
                    <a:pt x="13505" y="23748"/>
                    <a:pt x="13505" y="30501"/>
                  </a:cubicBezTo>
                  <a:cubicBezTo>
                    <a:pt x="13505" y="37253"/>
                    <a:pt x="18985" y="42733"/>
                    <a:pt x="25737" y="42733"/>
                  </a:cubicBezTo>
                  <a:lnTo>
                    <a:pt x="44070" y="42733"/>
                  </a:lnTo>
                  <a:cubicBezTo>
                    <a:pt x="47462" y="42733"/>
                    <a:pt x="50202" y="45473"/>
                    <a:pt x="50202" y="48833"/>
                  </a:cubicBezTo>
                  <a:cubicBezTo>
                    <a:pt x="50202" y="52225"/>
                    <a:pt x="47462" y="54965"/>
                    <a:pt x="44070" y="54965"/>
                  </a:cubicBezTo>
                  <a:lnTo>
                    <a:pt x="31837" y="54965"/>
                  </a:lnTo>
                  <a:cubicBezTo>
                    <a:pt x="26227" y="54965"/>
                    <a:pt x="21334" y="58782"/>
                    <a:pt x="19996" y="64230"/>
                  </a:cubicBezTo>
                  <a:lnTo>
                    <a:pt x="1631" y="119683"/>
                  </a:lnTo>
                  <a:cubicBezTo>
                    <a:pt x="0" y="126240"/>
                    <a:pt x="4013" y="132862"/>
                    <a:pt x="10537" y="134493"/>
                  </a:cubicBezTo>
                  <a:cubicBezTo>
                    <a:pt x="11500" y="134744"/>
                    <a:pt x="12498" y="134869"/>
                    <a:pt x="13501" y="134869"/>
                  </a:cubicBezTo>
                  <a:cubicBezTo>
                    <a:pt x="18610" y="134869"/>
                    <a:pt x="23852" y="131646"/>
                    <a:pt x="25379" y="125620"/>
                  </a:cubicBezTo>
                  <a:lnTo>
                    <a:pt x="30696" y="110419"/>
                  </a:lnTo>
                  <a:lnTo>
                    <a:pt x="82137" y="110419"/>
                  </a:lnTo>
                  <a:lnTo>
                    <a:pt x="87063" y="130252"/>
                  </a:lnTo>
                  <a:cubicBezTo>
                    <a:pt x="87781" y="133042"/>
                    <a:pt x="90277" y="134873"/>
                    <a:pt x="93006" y="134873"/>
                  </a:cubicBezTo>
                  <a:cubicBezTo>
                    <a:pt x="93500" y="134873"/>
                    <a:pt x="94001" y="134813"/>
                    <a:pt x="94500" y="134688"/>
                  </a:cubicBezTo>
                  <a:cubicBezTo>
                    <a:pt x="97762" y="133873"/>
                    <a:pt x="99752" y="130546"/>
                    <a:pt x="98936" y="127284"/>
                  </a:cubicBezTo>
                  <a:lnTo>
                    <a:pt x="87063" y="79398"/>
                  </a:lnTo>
                  <a:cubicBezTo>
                    <a:pt x="94924" y="79300"/>
                    <a:pt x="100665" y="71895"/>
                    <a:pt x="98773" y="64230"/>
                  </a:cubicBezTo>
                  <a:lnTo>
                    <a:pt x="86541" y="9167"/>
                  </a:lnTo>
                  <a:cubicBezTo>
                    <a:pt x="85203" y="3915"/>
                    <a:pt x="80278" y="34"/>
                    <a:pt x="747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" name="Google Shape;652;p25"/>
          <p:cNvSpPr txBox="1"/>
          <p:nvPr>
            <p:ph idx="4294967295" type="subTitle"/>
          </p:nvPr>
        </p:nvSpPr>
        <p:spPr>
          <a:xfrm>
            <a:off x="4961346" y="4184789"/>
            <a:ext cx="1671900" cy="41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70% need consulting sessions</a:t>
            </a:r>
            <a:endParaRPr sz="1000"/>
          </a:p>
        </p:txBody>
      </p:sp>
      <p:sp>
        <p:nvSpPr>
          <p:cNvPr id="653" name="Google Shape;653;p25"/>
          <p:cNvSpPr txBox="1"/>
          <p:nvPr>
            <p:ph idx="4294967295" type="subTitle"/>
          </p:nvPr>
        </p:nvSpPr>
        <p:spPr>
          <a:xfrm>
            <a:off x="4426499" y="1397050"/>
            <a:ext cx="1113000" cy="41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Security</a:t>
            </a:r>
            <a:endParaRPr sz="1000"/>
          </a:p>
        </p:txBody>
      </p:sp>
      <p:sp>
        <p:nvSpPr>
          <p:cNvPr id="654" name="Google Shape;654;p25"/>
          <p:cNvSpPr txBox="1"/>
          <p:nvPr>
            <p:ph idx="4294967295" type="subTitle"/>
          </p:nvPr>
        </p:nvSpPr>
        <p:spPr>
          <a:xfrm>
            <a:off x="4523725" y="1843359"/>
            <a:ext cx="1015800" cy="41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Expansion</a:t>
            </a:r>
            <a:endParaRPr sz="1000"/>
          </a:p>
        </p:txBody>
      </p:sp>
      <p:sp>
        <p:nvSpPr>
          <p:cNvPr id="655" name="Google Shape;655;p25"/>
          <p:cNvSpPr txBox="1"/>
          <p:nvPr>
            <p:ph idx="4294967295" type="subTitle"/>
          </p:nvPr>
        </p:nvSpPr>
        <p:spPr>
          <a:xfrm>
            <a:off x="4470936" y="2324877"/>
            <a:ext cx="1068600" cy="41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Money</a:t>
            </a:r>
            <a:endParaRPr sz="1000"/>
          </a:p>
        </p:txBody>
      </p:sp>
      <p:grpSp>
        <p:nvGrpSpPr>
          <p:cNvPr id="656" name="Google Shape;656;p25"/>
          <p:cNvGrpSpPr/>
          <p:nvPr/>
        </p:nvGrpSpPr>
        <p:grpSpPr>
          <a:xfrm>
            <a:off x="7050817" y="3391255"/>
            <a:ext cx="766636" cy="722061"/>
            <a:chOff x="5236325" y="2233488"/>
            <a:chExt cx="1249000" cy="1249025"/>
          </a:xfrm>
        </p:grpSpPr>
        <p:sp>
          <p:nvSpPr>
            <p:cNvPr id="657" name="Google Shape;657;p25"/>
            <p:cNvSpPr/>
            <p:nvPr/>
          </p:nvSpPr>
          <p:spPr>
            <a:xfrm>
              <a:off x="5236325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1" y="1"/>
                  </a:moveTo>
                  <a:lnTo>
                    <a:pt x="1" y="49960"/>
                  </a:lnTo>
                  <a:lnTo>
                    <a:pt x="49960" y="49960"/>
                  </a:lnTo>
                  <a:lnTo>
                    <a:pt x="499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25"/>
            <p:cNvSpPr/>
            <p:nvPr/>
          </p:nvSpPr>
          <p:spPr>
            <a:xfrm>
              <a:off x="5236325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24980" y="1"/>
                  </a:moveTo>
                  <a:cubicBezTo>
                    <a:pt x="11152" y="1"/>
                    <a:pt x="1" y="11112"/>
                    <a:pt x="1" y="24980"/>
                  </a:cubicBezTo>
                  <a:cubicBezTo>
                    <a:pt x="1" y="38809"/>
                    <a:pt x="11152" y="49960"/>
                    <a:pt x="24980" y="49960"/>
                  </a:cubicBezTo>
                  <a:cubicBezTo>
                    <a:pt x="38809" y="49960"/>
                    <a:pt x="49960" y="38809"/>
                    <a:pt x="49960" y="24980"/>
                  </a:cubicBezTo>
                  <a:cubicBezTo>
                    <a:pt x="49960" y="11112"/>
                    <a:pt x="38809" y="1"/>
                    <a:pt x="249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9" name="Google Shape;659;p25"/>
          <p:cNvSpPr txBox="1"/>
          <p:nvPr>
            <p:ph idx="4294967295" type="subTitle"/>
          </p:nvPr>
        </p:nvSpPr>
        <p:spPr>
          <a:xfrm>
            <a:off x="6744894" y="4184800"/>
            <a:ext cx="1378500" cy="41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$500,000 average income</a:t>
            </a:r>
            <a:endParaRPr sz="1000"/>
          </a:p>
        </p:txBody>
      </p:sp>
      <p:sp>
        <p:nvSpPr>
          <p:cNvPr id="660" name="Google Shape;660;p25"/>
          <p:cNvSpPr/>
          <p:nvPr/>
        </p:nvSpPr>
        <p:spPr>
          <a:xfrm>
            <a:off x="6302532" y="2324877"/>
            <a:ext cx="79856" cy="354177"/>
          </a:xfrm>
          <a:custGeom>
            <a:rect b="b" l="l" r="r" t="t"/>
            <a:pathLst>
              <a:path extrusionOk="0" h="37890" w="8543">
                <a:moveTo>
                  <a:pt x="606" y="0"/>
                </a:moveTo>
                <a:cubicBezTo>
                  <a:pt x="262" y="0"/>
                  <a:pt x="0" y="276"/>
                  <a:pt x="0" y="620"/>
                </a:cubicBezTo>
                <a:lnTo>
                  <a:pt x="0" y="37283"/>
                </a:lnTo>
                <a:cubicBezTo>
                  <a:pt x="0" y="37613"/>
                  <a:pt x="262" y="37889"/>
                  <a:pt x="606" y="37889"/>
                </a:cubicBezTo>
                <a:lnTo>
                  <a:pt x="7922" y="37889"/>
                </a:lnTo>
                <a:cubicBezTo>
                  <a:pt x="8267" y="37889"/>
                  <a:pt x="8542" y="37613"/>
                  <a:pt x="8542" y="37283"/>
                </a:cubicBezTo>
                <a:lnTo>
                  <a:pt x="8542" y="620"/>
                </a:lnTo>
                <a:cubicBezTo>
                  <a:pt x="8542" y="276"/>
                  <a:pt x="8267" y="0"/>
                  <a:pt x="7922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" name="Google Shape;661;p25"/>
          <p:cNvSpPr/>
          <p:nvPr/>
        </p:nvSpPr>
        <p:spPr>
          <a:xfrm>
            <a:off x="6403242" y="2324877"/>
            <a:ext cx="79856" cy="354177"/>
          </a:xfrm>
          <a:custGeom>
            <a:rect b="b" l="l" r="r" t="t"/>
            <a:pathLst>
              <a:path extrusionOk="0" h="37890" w="8543">
                <a:moveTo>
                  <a:pt x="607" y="0"/>
                </a:moveTo>
                <a:cubicBezTo>
                  <a:pt x="262" y="0"/>
                  <a:pt x="0" y="276"/>
                  <a:pt x="0" y="620"/>
                </a:cubicBezTo>
                <a:lnTo>
                  <a:pt x="0" y="37283"/>
                </a:lnTo>
                <a:cubicBezTo>
                  <a:pt x="0" y="37627"/>
                  <a:pt x="262" y="37889"/>
                  <a:pt x="607" y="37889"/>
                </a:cubicBezTo>
                <a:lnTo>
                  <a:pt x="7923" y="37889"/>
                </a:lnTo>
                <a:cubicBezTo>
                  <a:pt x="8267" y="37889"/>
                  <a:pt x="8543" y="37627"/>
                  <a:pt x="8543" y="37283"/>
                </a:cubicBezTo>
                <a:lnTo>
                  <a:pt x="8543" y="620"/>
                </a:lnTo>
                <a:cubicBezTo>
                  <a:pt x="8543" y="276"/>
                  <a:pt x="8267" y="0"/>
                  <a:pt x="792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" name="Google Shape;662;p25"/>
          <p:cNvSpPr/>
          <p:nvPr/>
        </p:nvSpPr>
        <p:spPr>
          <a:xfrm>
            <a:off x="6503821" y="2324877"/>
            <a:ext cx="79856" cy="354177"/>
          </a:xfrm>
          <a:custGeom>
            <a:rect b="b" l="l" r="r" t="t"/>
            <a:pathLst>
              <a:path extrusionOk="0" h="37890" w="8543">
                <a:moveTo>
                  <a:pt x="621" y="0"/>
                </a:moveTo>
                <a:cubicBezTo>
                  <a:pt x="276" y="0"/>
                  <a:pt x="1" y="276"/>
                  <a:pt x="1" y="620"/>
                </a:cubicBezTo>
                <a:lnTo>
                  <a:pt x="1" y="37283"/>
                </a:lnTo>
                <a:cubicBezTo>
                  <a:pt x="1" y="37613"/>
                  <a:pt x="276" y="37889"/>
                  <a:pt x="621" y="37889"/>
                </a:cubicBezTo>
                <a:lnTo>
                  <a:pt x="7937" y="37889"/>
                </a:lnTo>
                <a:cubicBezTo>
                  <a:pt x="8267" y="37889"/>
                  <a:pt x="8543" y="37613"/>
                  <a:pt x="8543" y="37283"/>
                </a:cubicBezTo>
                <a:lnTo>
                  <a:pt x="8543" y="620"/>
                </a:lnTo>
                <a:cubicBezTo>
                  <a:pt x="8543" y="276"/>
                  <a:pt x="8267" y="0"/>
                  <a:pt x="793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3" name="Google Shape;663;p25"/>
          <p:cNvSpPr/>
          <p:nvPr/>
        </p:nvSpPr>
        <p:spPr>
          <a:xfrm>
            <a:off x="6604531" y="2324877"/>
            <a:ext cx="79865" cy="354177"/>
          </a:xfrm>
          <a:custGeom>
            <a:rect b="b" l="l" r="r" t="t"/>
            <a:pathLst>
              <a:path extrusionOk="0" h="37890" w="8544">
                <a:moveTo>
                  <a:pt x="621" y="0"/>
                </a:moveTo>
                <a:cubicBezTo>
                  <a:pt x="277" y="0"/>
                  <a:pt x="1" y="276"/>
                  <a:pt x="1" y="620"/>
                </a:cubicBezTo>
                <a:lnTo>
                  <a:pt x="1" y="37283"/>
                </a:lnTo>
                <a:cubicBezTo>
                  <a:pt x="1" y="37627"/>
                  <a:pt x="277" y="37889"/>
                  <a:pt x="621" y="37889"/>
                </a:cubicBezTo>
                <a:lnTo>
                  <a:pt x="7937" y="37889"/>
                </a:lnTo>
                <a:cubicBezTo>
                  <a:pt x="8268" y="37889"/>
                  <a:pt x="8543" y="37627"/>
                  <a:pt x="8543" y="37283"/>
                </a:cubicBezTo>
                <a:lnTo>
                  <a:pt x="8543" y="620"/>
                </a:lnTo>
                <a:cubicBezTo>
                  <a:pt x="8543" y="276"/>
                  <a:pt x="8268" y="0"/>
                  <a:pt x="793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" name="Google Shape;664;p25"/>
          <p:cNvSpPr/>
          <p:nvPr/>
        </p:nvSpPr>
        <p:spPr>
          <a:xfrm>
            <a:off x="6705251" y="2324877"/>
            <a:ext cx="79856" cy="354177"/>
          </a:xfrm>
          <a:custGeom>
            <a:rect b="b" l="l" r="r" t="t"/>
            <a:pathLst>
              <a:path extrusionOk="0" h="37890" w="8543">
                <a:moveTo>
                  <a:pt x="606" y="0"/>
                </a:moveTo>
                <a:cubicBezTo>
                  <a:pt x="276" y="0"/>
                  <a:pt x="0" y="276"/>
                  <a:pt x="0" y="620"/>
                </a:cubicBezTo>
                <a:lnTo>
                  <a:pt x="0" y="37283"/>
                </a:lnTo>
                <a:cubicBezTo>
                  <a:pt x="0" y="37613"/>
                  <a:pt x="276" y="37889"/>
                  <a:pt x="606" y="37889"/>
                </a:cubicBezTo>
                <a:lnTo>
                  <a:pt x="7936" y="37889"/>
                </a:lnTo>
                <a:cubicBezTo>
                  <a:pt x="8267" y="37889"/>
                  <a:pt x="8542" y="37613"/>
                  <a:pt x="8542" y="37283"/>
                </a:cubicBezTo>
                <a:lnTo>
                  <a:pt x="8542" y="620"/>
                </a:lnTo>
                <a:cubicBezTo>
                  <a:pt x="8542" y="276"/>
                  <a:pt x="8267" y="0"/>
                  <a:pt x="79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" name="Google Shape;665;p25"/>
          <p:cNvSpPr/>
          <p:nvPr/>
        </p:nvSpPr>
        <p:spPr>
          <a:xfrm>
            <a:off x="6805961" y="2325008"/>
            <a:ext cx="79856" cy="354046"/>
          </a:xfrm>
          <a:custGeom>
            <a:rect b="b" l="l" r="r" t="t"/>
            <a:pathLst>
              <a:path extrusionOk="0" h="37876" w="8543">
                <a:moveTo>
                  <a:pt x="607" y="0"/>
                </a:moveTo>
                <a:cubicBezTo>
                  <a:pt x="276" y="0"/>
                  <a:pt x="0" y="262"/>
                  <a:pt x="0" y="606"/>
                </a:cubicBezTo>
                <a:lnTo>
                  <a:pt x="0" y="37269"/>
                </a:lnTo>
                <a:cubicBezTo>
                  <a:pt x="0" y="37613"/>
                  <a:pt x="276" y="37875"/>
                  <a:pt x="607" y="37875"/>
                </a:cubicBezTo>
                <a:lnTo>
                  <a:pt x="7923" y="37875"/>
                </a:lnTo>
                <a:cubicBezTo>
                  <a:pt x="8267" y="37875"/>
                  <a:pt x="8543" y="37613"/>
                  <a:pt x="8543" y="37269"/>
                </a:cubicBezTo>
                <a:lnTo>
                  <a:pt x="8543" y="606"/>
                </a:lnTo>
                <a:cubicBezTo>
                  <a:pt x="8543" y="262"/>
                  <a:pt x="8267" y="0"/>
                  <a:pt x="792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" name="Google Shape;666;p25"/>
          <p:cNvSpPr/>
          <p:nvPr/>
        </p:nvSpPr>
        <p:spPr>
          <a:xfrm>
            <a:off x="6906670" y="2324877"/>
            <a:ext cx="79856" cy="354177"/>
          </a:xfrm>
          <a:custGeom>
            <a:rect b="b" l="l" r="r" t="t"/>
            <a:pathLst>
              <a:path extrusionOk="0" h="37890" w="8543">
                <a:moveTo>
                  <a:pt x="607" y="0"/>
                </a:moveTo>
                <a:cubicBezTo>
                  <a:pt x="262" y="0"/>
                  <a:pt x="1" y="276"/>
                  <a:pt x="1" y="620"/>
                </a:cubicBezTo>
                <a:lnTo>
                  <a:pt x="1" y="37283"/>
                </a:lnTo>
                <a:cubicBezTo>
                  <a:pt x="1" y="37613"/>
                  <a:pt x="262" y="37889"/>
                  <a:pt x="607" y="37889"/>
                </a:cubicBezTo>
                <a:lnTo>
                  <a:pt x="7923" y="37889"/>
                </a:lnTo>
                <a:cubicBezTo>
                  <a:pt x="8267" y="37889"/>
                  <a:pt x="8543" y="37613"/>
                  <a:pt x="8543" y="37283"/>
                </a:cubicBezTo>
                <a:lnTo>
                  <a:pt x="8543" y="620"/>
                </a:lnTo>
                <a:cubicBezTo>
                  <a:pt x="8543" y="276"/>
                  <a:pt x="8267" y="0"/>
                  <a:pt x="792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" name="Google Shape;667;p25"/>
          <p:cNvSpPr/>
          <p:nvPr/>
        </p:nvSpPr>
        <p:spPr>
          <a:xfrm>
            <a:off x="7007250" y="2324877"/>
            <a:ext cx="79865" cy="354177"/>
          </a:xfrm>
          <a:custGeom>
            <a:rect b="b" l="l" r="r" t="t"/>
            <a:pathLst>
              <a:path extrusionOk="0" h="37890" w="8544">
                <a:moveTo>
                  <a:pt x="621" y="0"/>
                </a:moveTo>
                <a:cubicBezTo>
                  <a:pt x="276" y="0"/>
                  <a:pt x="1" y="276"/>
                  <a:pt x="1" y="620"/>
                </a:cubicBezTo>
                <a:lnTo>
                  <a:pt x="1" y="37283"/>
                </a:lnTo>
                <a:cubicBezTo>
                  <a:pt x="1" y="37627"/>
                  <a:pt x="276" y="37889"/>
                  <a:pt x="621" y="37889"/>
                </a:cubicBezTo>
                <a:lnTo>
                  <a:pt x="7937" y="37889"/>
                </a:lnTo>
                <a:cubicBezTo>
                  <a:pt x="8281" y="37889"/>
                  <a:pt x="8543" y="37627"/>
                  <a:pt x="8543" y="37283"/>
                </a:cubicBezTo>
                <a:lnTo>
                  <a:pt x="8543" y="620"/>
                </a:lnTo>
                <a:cubicBezTo>
                  <a:pt x="8543" y="276"/>
                  <a:pt x="8281" y="0"/>
                  <a:pt x="793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8" name="Google Shape;668;p25"/>
          <p:cNvSpPr/>
          <p:nvPr/>
        </p:nvSpPr>
        <p:spPr>
          <a:xfrm>
            <a:off x="7107969" y="2324877"/>
            <a:ext cx="79856" cy="354177"/>
          </a:xfrm>
          <a:custGeom>
            <a:rect b="b" l="l" r="r" t="t"/>
            <a:pathLst>
              <a:path extrusionOk="0" h="37890" w="8543">
                <a:moveTo>
                  <a:pt x="620" y="0"/>
                </a:moveTo>
                <a:cubicBezTo>
                  <a:pt x="276" y="0"/>
                  <a:pt x="0" y="276"/>
                  <a:pt x="0" y="620"/>
                </a:cubicBezTo>
                <a:lnTo>
                  <a:pt x="0" y="37283"/>
                </a:lnTo>
                <a:cubicBezTo>
                  <a:pt x="0" y="37613"/>
                  <a:pt x="276" y="37889"/>
                  <a:pt x="620" y="37889"/>
                </a:cubicBezTo>
                <a:lnTo>
                  <a:pt x="7936" y="37889"/>
                </a:lnTo>
                <a:cubicBezTo>
                  <a:pt x="8267" y="37889"/>
                  <a:pt x="8542" y="37613"/>
                  <a:pt x="8542" y="37283"/>
                </a:cubicBezTo>
                <a:lnTo>
                  <a:pt x="8542" y="620"/>
                </a:lnTo>
                <a:cubicBezTo>
                  <a:pt x="8542" y="276"/>
                  <a:pt x="8267" y="0"/>
                  <a:pt x="79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9" name="Google Shape;669;p25"/>
          <p:cNvSpPr/>
          <p:nvPr/>
        </p:nvSpPr>
        <p:spPr>
          <a:xfrm>
            <a:off x="7208679" y="2325008"/>
            <a:ext cx="79856" cy="354046"/>
          </a:xfrm>
          <a:custGeom>
            <a:rect b="b" l="l" r="r" t="t"/>
            <a:pathLst>
              <a:path extrusionOk="0" h="37876" w="8543">
                <a:moveTo>
                  <a:pt x="606" y="0"/>
                </a:moveTo>
                <a:cubicBezTo>
                  <a:pt x="276" y="0"/>
                  <a:pt x="0" y="262"/>
                  <a:pt x="0" y="606"/>
                </a:cubicBezTo>
                <a:lnTo>
                  <a:pt x="0" y="37269"/>
                </a:lnTo>
                <a:cubicBezTo>
                  <a:pt x="0" y="37613"/>
                  <a:pt x="276" y="37875"/>
                  <a:pt x="606" y="37875"/>
                </a:cubicBezTo>
                <a:lnTo>
                  <a:pt x="7936" y="37875"/>
                </a:lnTo>
                <a:cubicBezTo>
                  <a:pt x="8267" y="37875"/>
                  <a:pt x="8542" y="37613"/>
                  <a:pt x="8542" y="37269"/>
                </a:cubicBezTo>
                <a:lnTo>
                  <a:pt x="8542" y="606"/>
                </a:lnTo>
                <a:cubicBezTo>
                  <a:pt x="8542" y="262"/>
                  <a:pt x="8267" y="0"/>
                  <a:pt x="79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0" name="Google Shape;670;p25"/>
          <p:cNvSpPr/>
          <p:nvPr/>
        </p:nvSpPr>
        <p:spPr>
          <a:xfrm>
            <a:off x="7309389" y="2324877"/>
            <a:ext cx="79856" cy="354177"/>
          </a:xfrm>
          <a:custGeom>
            <a:rect b="b" l="l" r="r" t="t"/>
            <a:pathLst>
              <a:path extrusionOk="0" h="37890" w="8543">
                <a:moveTo>
                  <a:pt x="607" y="0"/>
                </a:moveTo>
                <a:cubicBezTo>
                  <a:pt x="276" y="0"/>
                  <a:pt x="0" y="276"/>
                  <a:pt x="0" y="620"/>
                </a:cubicBezTo>
                <a:lnTo>
                  <a:pt x="0" y="37283"/>
                </a:lnTo>
                <a:cubicBezTo>
                  <a:pt x="0" y="37613"/>
                  <a:pt x="276" y="37889"/>
                  <a:pt x="607" y="37889"/>
                </a:cubicBezTo>
                <a:lnTo>
                  <a:pt x="7936" y="37889"/>
                </a:lnTo>
                <a:cubicBezTo>
                  <a:pt x="8267" y="37889"/>
                  <a:pt x="8543" y="37613"/>
                  <a:pt x="8543" y="37283"/>
                </a:cubicBezTo>
                <a:lnTo>
                  <a:pt x="8543" y="620"/>
                </a:lnTo>
                <a:cubicBezTo>
                  <a:pt x="8543" y="276"/>
                  <a:pt x="8267" y="0"/>
                  <a:pt x="79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" name="Google Shape;671;p25"/>
          <p:cNvSpPr/>
          <p:nvPr/>
        </p:nvSpPr>
        <p:spPr>
          <a:xfrm>
            <a:off x="7410099" y="2325008"/>
            <a:ext cx="79856" cy="354046"/>
          </a:xfrm>
          <a:custGeom>
            <a:rect b="b" l="l" r="r" t="t"/>
            <a:pathLst>
              <a:path extrusionOk="0" h="37876" w="8543">
                <a:moveTo>
                  <a:pt x="607" y="0"/>
                </a:moveTo>
                <a:cubicBezTo>
                  <a:pt x="262" y="0"/>
                  <a:pt x="1" y="262"/>
                  <a:pt x="1" y="606"/>
                </a:cubicBezTo>
                <a:lnTo>
                  <a:pt x="1" y="37269"/>
                </a:lnTo>
                <a:cubicBezTo>
                  <a:pt x="1" y="37613"/>
                  <a:pt x="262" y="37875"/>
                  <a:pt x="607" y="37875"/>
                </a:cubicBezTo>
                <a:lnTo>
                  <a:pt x="7923" y="37875"/>
                </a:lnTo>
                <a:cubicBezTo>
                  <a:pt x="8267" y="37875"/>
                  <a:pt x="8543" y="37613"/>
                  <a:pt x="8543" y="37269"/>
                </a:cubicBezTo>
                <a:lnTo>
                  <a:pt x="8543" y="606"/>
                </a:lnTo>
                <a:cubicBezTo>
                  <a:pt x="8543" y="262"/>
                  <a:pt x="8267" y="0"/>
                  <a:pt x="792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" name="Google Shape;672;p25"/>
          <p:cNvSpPr/>
          <p:nvPr/>
        </p:nvSpPr>
        <p:spPr>
          <a:xfrm>
            <a:off x="7510809" y="2324877"/>
            <a:ext cx="79856" cy="354177"/>
          </a:xfrm>
          <a:custGeom>
            <a:rect b="b" l="l" r="r" t="t"/>
            <a:pathLst>
              <a:path extrusionOk="0" h="37890" w="8543">
                <a:moveTo>
                  <a:pt x="607" y="0"/>
                </a:moveTo>
                <a:cubicBezTo>
                  <a:pt x="263" y="0"/>
                  <a:pt x="1" y="276"/>
                  <a:pt x="1" y="620"/>
                </a:cubicBezTo>
                <a:lnTo>
                  <a:pt x="1" y="37283"/>
                </a:lnTo>
                <a:cubicBezTo>
                  <a:pt x="1" y="37613"/>
                  <a:pt x="263" y="37889"/>
                  <a:pt x="607" y="37889"/>
                </a:cubicBezTo>
                <a:lnTo>
                  <a:pt x="7923" y="37889"/>
                </a:lnTo>
                <a:cubicBezTo>
                  <a:pt x="8267" y="37889"/>
                  <a:pt x="8543" y="37613"/>
                  <a:pt x="8543" y="37283"/>
                </a:cubicBezTo>
                <a:lnTo>
                  <a:pt x="8543" y="620"/>
                </a:lnTo>
                <a:cubicBezTo>
                  <a:pt x="8543" y="276"/>
                  <a:pt x="8267" y="0"/>
                  <a:pt x="792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" name="Google Shape;673;p25"/>
          <p:cNvSpPr/>
          <p:nvPr/>
        </p:nvSpPr>
        <p:spPr>
          <a:xfrm>
            <a:off x="7611397" y="2324877"/>
            <a:ext cx="79856" cy="354177"/>
          </a:xfrm>
          <a:custGeom>
            <a:rect b="b" l="l" r="r" t="t"/>
            <a:pathLst>
              <a:path extrusionOk="0" h="37890" w="8543">
                <a:moveTo>
                  <a:pt x="620" y="0"/>
                </a:moveTo>
                <a:cubicBezTo>
                  <a:pt x="276" y="0"/>
                  <a:pt x="0" y="276"/>
                  <a:pt x="0" y="620"/>
                </a:cubicBezTo>
                <a:lnTo>
                  <a:pt x="0" y="37283"/>
                </a:lnTo>
                <a:cubicBezTo>
                  <a:pt x="0" y="37627"/>
                  <a:pt x="276" y="37889"/>
                  <a:pt x="620" y="37889"/>
                </a:cubicBezTo>
                <a:lnTo>
                  <a:pt x="7936" y="37889"/>
                </a:lnTo>
                <a:cubicBezTo>
                  <a:pt x="8267" y="37889"/>
                  <a:pt x="8542" y="37627"/>
                  <a:pt x="8542" y="37283"/>
                </a:cubicBezTo>
                <a:lnTo>
                  <a:pt x="8542" y="620"/>
                </a:lnTo>
                <a:cubicBezTo>
                  <a:pt x="8542" y="276"/>
                  <a:pt x="8267" y="0"/>
                  <a:pt x="79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" name="Google Shape;674;p25"/>
          <p:cNvSpPr/>
          <p:nvPr/>
        </p:nvSpPr>
        <p:spPr>
          <a:xfrm>
            <a:off x="7712107" y="2324877"/>
            <a:ext cx="79856" cy="354177"/>
          </a:xfrm>
          <a:custGeom>
            <a:rect b="b" l="l" r="r" t="t"/>
            <a:pathLst>
              <a:path extrusionOk="0" h="37890" w="8543">
                <a:moveTo>
                  <a:pt x="620" y="0"/>
                </a:moveTo>
                <a:cubicBezTo>
                  <a:pt x="276" y="0"/>
                  <a:pt x="0" y="276"/>
                  <a:pt x="0" y="620"/>
                </a:cubicBezTo>
                <a:lnTo>
                  <a:pt x="0" y="37283"/>
                </a:lnTo>
                <a:cubicBezTo>
                  <a:pt x="0" y="37613"/>
                  <a:pt x="276" y="37889"/>
                  <a:pt x="620" y="37889"/>
                </a:cubicBezTo>
                <a:lnTo>
                  <a:pt x="7936" y="37889"/>
                </a:lnTo>
                <a:cubicBezTo>
                  <a:pt x="8267" y="37889"/>
                  <a:pt x="8543" y="37613"/>
                  <a:pt x="8543" y="37283"/>
                </a:cubicBezTo>
                <a:lnTo>
                  <a:pt x="8543" y="620"/>
                </a:lnTo>
                <a:cubicBezTo>
                  <a:pt x="8543" y="276"/>
                  <a:pt x="8267" y="0"/>
                  <a:pt x="7936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" name="Google Shape;675;p25"/>
          <p:cNvSpPr/>
          <p:nvPr/>
        </p:nvSpPr>
        <p:spPr>
          <a:xfrm>
            <a:off x="7812817" y="2324877"/>
            <a:ext cx="79856" cy="354177"/>
          </a:xfrm>
          <a:custGeom>
            <a:rect b="b" l="l" r="r" t="t"/>
            <a:pathLst>
              <a:path extrusionOk="0" h="37890" w="8543">
                <a:moveTo>
                  <a:pt x="607" y="0"/>
                </a:moveTo>
                <a:cubicBezTo>
                  <a:pt x="276" y="0"/>
                  <a:pt x="1" y="276"/>
                  <a:pt x="1" y="620"/>
                </a:cubicBezTo>
                <a:lnTo>
                  <a:pt x="1" y="37283"/>
                </a:lnTo>
                <a:cubicBezTo>
                  <a:pt x="1" y="37627"/>
                  <a:pt x="276" y="37889"/>
                  <a:pt x="607" y="37889"/>
                </a:cubicBezTo>
                <a:lnTo>
                  <a:pt x="7937" y="37889"/>
                </a:lnTo>
                <a:cubicBezTo>
                  <a:pt x="8267" y="37889"/>
                  <a:pt x="8543" y="37627"/>
                  <a:pt x="8543" y="37283"/>
                </a:cubicBezTo>
                <a:lnTo>
                  <a:pt x="8543" y="620"/>
                </a:lnTo>
                <a:cubicBezTo>
                  <a:pt x="8543" y="276"/>
                  <a:pt x="8267" y="0"/>
                  <a:pt x="793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" name="Google Shape;676;p25"/>
          <p:cNvSpPr/>
          <p:nvPr/>
        </p:nvSpPr>
        <p:spPr>
          <a:xfrm>
            <a:off x="7913527" y="2324877"/>
            <a:ext cx="79856" cy="354177"/>
          </a:xfrm>
          <a:custGeom>
            <a:rect b="b" l="l" r="r" t="t"/>
            <a:pathLst>
              <a:path extrusionOk="0" h="37890" w="8543">
                <a:moveTo>
                  <a:pt x="607" y="0"/>
                </a:moveTo>
                <a:cubicBezTo>
                  <a:pt x="276" y="0"/>
                  <a:pt x="1" y="276"/>
                  <a:pt x="1" y="620"/>
                </a:cubicBezTo>
                <a:lnTo>
                  <a:pt x="1" y="37283"/>
                </a:lnTo>
                <a:cubicBezTo>
                  <a:pt x="1" y="37613"/>
                  <a:pt x="276" y="37889"/>
                  <a:pt x="607" y="37889"/>
                </a:cubicBezTo>
                <a:lnTo>
                  <a:pt x="7923" y="37889"/>
                </a:lnTo>
                <a:cubicBezTo>
                  <a:pt x="8267" y="37889"/>
                  <a:pt x="8543" y="37613"/>
                  <a:pt x="8543" y="37283"/>
                </a:cubicBezTo>
                <a:lnTo>
                  <a:pt x="8543" y="620"/>
                </a:lnTo>
                <a:cubicBezTo>
                  <a:pt x="8543" y="276"/>
                  <a:pt x="8267" y="0"/>
                  <a:pt x="792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" name="Google Shape;677;p25"/>
          <p:cNvSpPr/>
          <p:nvPr/>
        </p:nvSpPr>
        <p:spPr>
          <a:xfrm>
            <a:off x="8014237" y="2325008"/>
            <a:ext cx="79865" cy="354046"/>
          </a:xfrm>
          <a:custGeom>
            <a:rect b="b" l="l" r="r" t="t"/>
            <a:pathLst>
              <a:path extrusionOk="0" h="37876" w="8544">
                <a:moveTo>
                  <a:pt x="607" y="0"/>
                </a:moveTo>
                <a:cubicBezTo>
                  <a:pt x="263" y="0"/>
                  <a:pt x="1" y="262"/>
                  <a:pt x="1" y="606"/>
                </a:cubicBezTo>
                <a:lnTo>
                  <a:pt x="1" y="37269"/>
                </a:lnTo>
                <a:cubicBezTo>
                  <a:pt x="1" y="37613"/>
                  <a:pt x="263" y="37875"/>
                  <a:pt x="607" y="37875"/>
                </a:cubicBezTo>
                <a:lnTo>
                  <a:pt x="7923" y="37875"/>
                </a:lnTo>
                <a:cubicBezTo>
                  <a:pt x="8268" y="37875"/>
                  <a:pt x="8543" y="37613"/>
                  <a:pt x="8543" y="37269"/>
                </a:cubicBezTo>
                <a:lnTo>
                  <a:pt x="8543" y="606"/>
                </a:lnTo>
                <a:cubicBezTo>
                  <a:pt x="8543" y="262"/>
                  <a:pt x="8268" y="0"/>
                  <a:pt x="792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" name="Google Shape;678;p25"/>
          <p:cNvSpPr/>
          <p:nvPr/>
        </p:nvSpPr>
        <p:spPr>
          <a:xfrm>
            <a:off x="6302532" y="1373647"/>
            <a:ext cx="79856" cy="354177"/>
          </a:xfrm>
          <a:custGeom>
            <a:rect b="b" l="l" r="r" t="t"/>
            <a:pathLst>
              <a:path extrusionOk="0" h="37890" w="8543">
                <a:moveTo>
                  <a:pt x="606" y="1"/>
                </a:moveTo>
                <a:cubicBezTo>
                  <a:pt x="276" y="1"/>
                  <a:pt x="0" y="263"/>
                  <a:pt x="0" y="607"/>
                </a:cubicBezTo>
                <a:lnTo>
                  <a:pt x="0" y="37270"/>
                </a:lnTo>
                <a:cubicBezTo>
                  <a:pt x="0" y="37614"/>
                  <a:pt x="276" y="37890"/>
                  <a:pt x="606" y="37890"/>
                </a:cubicBezTo>
                <a:lnTo>
                  <a:pt x="7922" y="37890"/>
                </a:lnTo>
                <a:cubicBezTo>
                  <a:pt x="8267" y="37890"/>
                  <a:pt x="8542" y="37614"/>
                  <a:pt x="8542" y="37270"/>
                </a:cubicBezTo>
                <a:lnTo>
                  <a:pt x="8542" y="607"/>
                </a:lnTo>
                <a:cubicBezTo>
                  <a:pt x="8542" y="263"/>
                  <a:pt x="8267" y="1"/>
                  <a:pt x="792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" name="Google Shape;679;p25"/>
          <p:cNvSpPr/>
          <p:nvPr/>
        </p:nvSpPr>
        <p:spPr>
          <a:xfrm>
            <a:off x="6403242" y="1373647"/>
            <a:ext cx="79856" cy="354177"/>
          </a:xfrm>
          <a:custGeom>
            <a:rect b="b" l="l" r="r" t="t"/>
            <a:pathLst>
              <a:path extrusionOk="0" h="37890" w="8543">
                <a:moveTo>
                  <a:pt x="607" y="1"/>
                </a:moveTo>
                <a:cubicBezTo>
                  <a:pt x="262" y="1"/>
                  <a:pt x="0" y="263"/>
                  <a:pt x="0" y="607"/>
                </a:cubicBezTo>
                <a:lnTo>
                  <a:pt x="0" y="37270"/>
                </a:lnTo>
                <a:cubicBezTo>
                  <a:pt x="0" y="37614"/>
                  <a:pt x="262" y="37890"/>
                  <a:pt x="607" y="37890"/>
                </a:cubicBezTo>
                <a:lnTo>
                  <a:pt x="7923" y="37890"/>
                </a:lnTo>
                <a:cubicBezTo>
                  <a:pt x="8267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63"/>
                  <a:pt x="8267" y="1"/>
                  <a:pt x="792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" name="Google Shape;680;p25"/>
          <p:cNvSpPr/>
          <p:nvPr/>
        </p:nvSpPr>
        <p:spPr>
          <a:xfrm>
            <a:off x="6503821" y="1373647"/>
            <a:ext cx="79856" cy="354177"/>
          </a:xfrm>
          <a:custGeom>
            <a:rect b="b" l="l" r="r" t="t"/>
            <a:pathLst>
              <a:path extrusionOk="0" h="37890" w="8543">
                <a:moveTo>
                  <a:pt x="621" y="1"/>
                </a:moveTo>
                <a:cubicBezTo>
                  <a:pt x="276" y="1"/>
                  <a:pt x="1" y="263"/>
                  <a:pt x="1" y="607"/>
                </a:cubicBezTo>
                <a:lnTo>
                  <a:pt x="1" y="37270"/>
                </a:lnTo>
                <a:cubicBezTo>
                  <a:pt x="1" y="37614"/>
                  <a:pt x="276" y="37890"/>
                  <a:pt x="621" y="37890"/>
                </a:cubicBezTo>
                <a:lnTo>
                  <a:pt x="7937" y="37890"/>
                </a:lnTo>
                <a:cubicBezTo>
                  <a:pt x="8281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63"/>
                  <a:pt x="8281" y="1"/>
                  <a:pt x="793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" name="Google Shape;681;p25"/>
          <p:cNvSpPr/>
          <p:nvPr/>
        </p:nvSpPr>
        <p:spPr>
          <a:xfrm>
            <a:off x="6604531" y="1373647"/>
            <a:ext cx="79865" cy="354177"/>
          </a:xfrm>
          <a:custGeom>
            <a:rect b="b" l="l" r="r" t="t"/>
            <a:pathLst>
              <a:path extrusionOk="0" h="37890" w="8544">
                <a:moveTo>
                  <a:pt x="621" y="1"/>
                </a:moveTo>
                <a:cubicBezTo>
                  <a:pt x="277" y="1"/>
                  <a:pt x="1" y="277"/>
                  <a:pt x="1" y="607"/>
                </a:cubicBezTo>
                <a:lnTo>
                  <a:pt x="1" y="37270"/>
                </a:lnTo>
                <a:cubicBezTo>
                  <a:pt x="1" y="37614"/>
                  <a:pt x="277" y="37890"/>
                  <a:pt x="621" y="37890"/>
                </a:cubicBezTo>
                <a:lnTo>
                  <a:pt x="7937" y="37890"/>
                </a:lnTo>
                <a:cubicBezTo>
                  <a:pt x="8268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77"/>
                  <a:pt x="8268" y="1"/>
                  <a:pt x="793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" name="Google Shape;682;p25"/>
          <p:cNvSpPr/>
          <p:nvPr/>
        </p:nvSpPr>
        <p:spPr>
          <a:xfrm>
            <a:off x="6705251" y="1373647"/>
            <a:ext cx="79856" cy="354046"/>
          </a:xfrm>
          <a:custGeom>
            <a:rect b="b" l="l" r="r" t="t"/>
            <a:pathLst>
              <a:path extrusionOk="0" h="37876" w="8543">
                <a:moveTo>
                  <a:pt x="606" y="1"/>
                </a:moveTo>
                <a:cubicBezTo>
                  <a:pt x="276" y="1"/>
                  <a:pt x="0" y="263"/>
                  <a:pt x="0" y="607"/>
                </a:cubicBezTo>
                <a:lnTo>
                  <a:pt x="0" y="37270"/>
                </a:lnTo>
                <a:cubicBezTo>
                  <a:pt x="0" y="37614"/>
                  <a:pt x="276" y="37876"/>
                  <a:pt x="606" y="37876"/>
                </a:cubicBezTo>
                <a:lnTo>
                  <a:pt x="7936" y="37876"/>
                </a:lnTo>
                <a:cubicBezTo>
                  <a:pt x="8267" y="37876"/>
                  <a:pt x="8542" y="37614"/>
                  <a:pt x="8542" y="37270"/>
                </a:cubicBezTo>
                <a:lnTo>
                  <a:pt x="8542" y="607"/>
                </a:lnTo>
                <a:cubicBezTo>
                  <a:pt x="8542" y="263"/>
                  <a:pt x="8267" y="1"/>
                  <a:pt x="793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" name="Google Shape;683;p25"/>
          <p:cNvSpPr/>
          <p:nvPr/>
        </p:nvSpPr>
        <p:spPr>
          <a:xfrm>
            <a:off x="6805961" y="1373647"/>
            <a:ext cx="79856" cy="354177"/>
          </a:xfrm>
          <a:custGeom>
            <a:rect b="b" l="l" r="r" t="t"/>
            <a:pathLst>
              <a:path extrusionOk="0" h="37890" w="8543">
                <a:moveTo>
                  <a:pt x="607" y="1"/>
                </a:moveTo>
                <a:cubicBezTo>
                  <a:pt x="276" y="1"/>
                  <a:pt x="0" y="277"/>
                  <a:pt x="0" y="607"/>
                </a:cubicBezTo>
                <a:lnTo>
                  <a:pt x="0" y="37270"/>
                </a:lnTo>
                <a:cubicBezTo>
                  <a:pt x="0" y="37614"/>
                  <a:pt x="276" y="37890"/>
                  <a:pt x="607" y="37890"/>
                </a:cubicBezTo>
                <a:lnTo>
                  <a:pt x="7923" y="37890"/>
                </a:lnTo>
                <a:cubicBezTo>
                  <a:pt x="8267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77"/>
                  <a:pt x="8267" y="1"/>
                  <a:pt x="792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4" name="Google Shape;684;p25"/>
          <p:cNvSpPr/>
          <p:nvPr/>
        </p:nvSpPr>
        <p:spPr>
          <a:xfrm>
            <a:off x="6906670" y="1373647"/>
            <a:ext cx="79856" cy="354177"/>
          </a:xfrm>
          <a:custGeom>
            <a:rect b="b" l="l" r="r" t="t"/>
            <a:pathLst>
              <a:path extrusionOk="0" h="37890" w="8543">
                <a:moveTo>
                  <a:pt x="607" y="1"/>
                </a:moveTo>
                <a:cubicBezTo>
                  <a:pt x="262" y="1"/>
                  <a:pt x="1" y="263"/>
                  <a:pt x="1" y="607"/>
                </a:cubicBezTo>
                <a:lnTo>
                  <a:pt x="1" y="37270"/>
                </a:lnTo>
                <a:cubicBezTo>
                  <a:pt x="1" y="37614"/>
                  <a:pt x="262" y="37890"/>
                  <a:pt x="607" y="37890"/>
                </a:cubicBezTo>
                <a:lnTo>
                  <a:pt x="7923" y="37890"/>
                </a:lnTo>
                <a:cubicBezTo>
                  <a:pt x="8267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63"/>
                  <a:pt x="8267" y="1"/>
                  <a:pt x="792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5" name="Google Shape;685;p25"/>
          <p:cNvSpPr/>
          <p:nvPr/>
        </p:nvSpPr>
        <p:spPr>
          <a:xfrm>
            <a:off x="7007250" y="1373647"/>
            <a:ext cx="79865" cy="354177"/>
          </a:xfrm>
          <a:custGeom>
            <a:rect b="b" l="l" r="r" t="t"/>
            <a:pathLst>
              <a:path extrusionOk="0" h="37890" w="8544">
                <a:moveTo>
                  <a:pt x="621" y="1"/>
                </a:moveTo>
                <a:cubicBezTo>
                  <a:pt x="276" y="1"/>
                  <a:pt x="1" y="277"/>
                  <a:pt x="1" y="607"/>
                </a:cubicBezTo>
                <a:lnTo>
                  <a:pt x="1" y="37270"/>
                </a:lnTo>
                <a:cubicBezTo>
                  <a:pt x="1" y="37614"/>
                  <a:pt x="276" y="37890"/>
                  <a:pt x="621" y="37890"/>
                </a:cubicBezTo>
                <a:lnTo>
                  <a:pt x="7937" y="37890"/>
                </a:lnTo>
                <a:cubicBezTo>
                  <a:pt x="8281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77"/>
                  <a:pt x="8281" y="1"/>
                  <a:pt x="793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" name="Google Shape;686;p25"/>
          <p:cNvSpPr/>
          <p:nvPr/>
        </p:nvSpPr>
        <p:spPr>
          <a:xfrm>
            <a:off x="7107969" y="1373647"/>
            <a:ext cx="79856" cy="354046"/>
          </a:xfrm>
          <a:custGeom>
            <a:rect b="b" l="l" r="r" t="t"/>
            <a:pathLst>
              <a:path extrusionOk="0" h="37876" w="8543">
                <a:moveTo>
                  <a:pt x="620" y="1"/>
                </a:moveTo>
                <a:cubicBezTo>
                  <a:pt x="276" y="1"/>
                  <a:pt x="0" y="263"/>
                  <a:pt x="0" y="607"/>
                </a:cubicBezTo>
                <a:lnTo>
                  <a:pt x="0" y="37270"/>
                </a:lnTo>
                <a:cubicBezTo>
                  <a:pt x="0" y="37614"/>
                  <a:pt x="276" y="37876"/>
                  <a:pt x="620" y="37876"/>
                </a:cubicBezTo>
                <a:lnTo>
                  <a:pt x="7936" y="37876"/>
                </a:lnTo>
                <a:cubicBezTo>
                  <a:pt x="8267" y="37876"/>
                  <a:pt x="8542" y="37614"/>
                  <a:pt x="8542" y="37270"/>
                </a:cubicBezTo>
                <a:lnTo>
                  <a:pt x="8542" y="607"/>
                </a:lnTo>
                <a:cubicBezTo>
                  <a:pt x="8542" y="263"/>
                  <a:pt x="8267" y="1"/>
                  <a:pt x="793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" name="Google Shape;687;p25"/>
          <p:cNvSpPr/>
          <p:nvPr/>
        </p:nvSpPr>
        <p:spPr>
          <a:xfrm>
            <a:off x="7208679" y="1373647"/>
            <a:ext cx="79856" cy="354177"/>
          </a:xfrm>
          <a:custGeom>
            <a:rect b="b" l="l" r="r" t="t"/>
            <a:pathLst>
              <a:path extrusionOk="0" h="37890" w="8543">
                <a:moveTo>
                  <a:pt x="606" y="1"/>
                </a:moveTo>
                <a:cubicBezTo>
                  <a:pt x="276" y="1"/>
                  <a:pt x="0" y="277"/>
                  <a:pt x="0" y="607"/>
                </a:cubicBezTo>
                <a:lnTo>
                  <a:pt x="0" y="37270"/>
                </a:lnTo>
                <a:cubicBezTo>
                  <a:pt x="0" y="37614"/>
                  <a:pt x="276" y="37890"/>
                  <a:pt x="606" y="37890"/>
                </a:cubicBezTo>
                <a:lnTo>
                  <a:pt x="7936" y="37890"/>
                </a:lnTo>
                <a:cubicBezTo>
                  <a:pt x="8267" y="37890"/>
                  <a:pt x="8542" y="37614"/>
                  <a:pt x="8542" y="37270"/>
                </a:cubicBezTo>
                <a:lnTo>
                  <a:pt x="8542" y="607"/>
                </a:lnTo>
                <a:cubicBezTo>
                  <a:pt x="8542" y="277"/>
                  <a:pt x="8267" y="1"/>
                  <a:pt x="793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" name="Google Shape;688;p25"/>
          <p:cNvSpPr/>
          <p:nvPr/>
        </p:nvSpPr>
        <p:spPr>
          <a:xfrm>
            <a:off x="7309389" y="1373647"/>
            <a:ext cx="79856" cy="354046"/>
          </a:xfrm>
          <a:custGeom>
            <a:rect b="b" l="l" r="r" t="t"/>
            <a:pathLst>
              <a:path extrusionOk="0" h="37876" w="8543">
                <a:moveTo>
                  <a:pt x="607" y="1"/>
                </a:moveTo>
                <a:cubicBezTo>
                  <a:pt x="276" y="1"/>
                  <a:pt x="0" y="263"/>
                  <a:pt x="0" y="607"/>
                </a:cubicBezTo>
                <a:lnTo>
                  <a:pt x="0" y="37270"/>
                </a:lnTo>
                <a:cubicBezTo>
                  <a:pt x="0" y="37614"/>
                  <a:pt x="276" y="37876"/>
                  <a:pt x="607" y="37876"/>
                </a:cubicBezTo>
                <a:lnTo>
                  <a:pt x="7936" y="37876"/>
                </a:lnTo>
                <a:cubicBezTo>
                  <a:pt x="8267" y="37876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63"/>
                  <a:pt x="8267" y="1"/>
                  <a:pt x="793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" name="Google Shape;689;p25"/>
          <p:cNvSpPr/>
          <p:nvPr/>
        </p:nvSpPr>
        <p:spPr>
          <a:xfrm>
            <a:off x="7410099" y="1373647"/>
            <a:ext cx="79856" cy="354177"/>
          </a:xfrm>
          <a:custGeom>
            <a:rect b="b" l="l" r="r" t="t"/>
            <a:pathLst>
              <a:path extrusionOk="0" h="37890" w="8543">
                <a:moveTo>
                  <a:pt x="607" y="1"/>
                </a:moveTo>
                <a:cubicBezTo>
                  <a:pt x="262" y="1"/>
                  <a:pt x="1" y="277"/>
                  <a:pt x="1" y="607"/>
                </a:cubicBezTo>
                <a:lnTo>
                  <a:pt x="1" y="37270"/>
                </a:lnTo>
                <a:cubicBezTo>
                  <a:pt x="1" y="37614"/>
                  <a:pt x="262" y="37890"/>
                  <a:pt x="607" y="37890"/>
                </a:cubicBezTo>
                <a:lnTo>
                  <a:pt x="7923" y="37890"/>
                </a:lnTo>
                <a:cubicBezTo>
                  <a:pt x="8267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77"/>
                  <a:pt x="8267" y="1"/>
                  <a:pt x="792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" name="Google Shape;690;p25"/>
          <p:cNvSpPr/>
          <p:nvPr/>
        </p:nvSpPr>
        <p:spPr>
          <a:xfrm>
            <a:off x="7510809" y="1373647"/>
            <a:ext cx="79856" cy="354177"/>
          </a:xfrm>
          <a:custGeom>
            <a:rect b="b" l="l" r="r" t="t"/>
            <a:pathLst>
              <a:path extrusionOk="0" h="37890" w="8543">
                <a:moveTo>
                  <a:pt x="607" y="1"/>
                </a:moveTo>
                <a:cubicBezTo>
                  <a:pt x="263" y="1"/>
                  <a:pt x="1" y="263"/>
                  <a:pt x="1" y="607"/>
                </a:cubicBezTo>
                <a:lnTo>
                  <a:pt x="1" y="37270"/>
                </a:lnTo>
                <a:cubicBezTo>
                  <a:pt x="1" y="37614"/>
                  <a:pt x="263" y="37890"/>
                  <a:pt x="607" y="37890"/>
                </a:cubicBezTo>
                <a:lnTo>
                  <a:pt x="7923" y="37890"/>
                </a:lnTo>
                <a:cubicBezTo>
                  <a:pt x="8267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63"/>
                  <a:pt x="8267" y="1"/>
                  <a:pt x="792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" name="Google Shape;691;p25"/>
          <p:cNvSpPr/>
          <p:nvPr/>
        </p:nvSpPr>
        <p:spPr>
          <a:xfrm>
            <a:off x="7611397" y="1373647"/>
            <a:ext cx="79856" cy="354177"/>
          </a:xfrm>
          <a:custGeom>
            <a:rect b="b" l="l" r="r" t="t"/>
            <a:pathLst>
              <a:path extrusionOk="0" h="37890" w="8543">
                <a:moveTo>
                  <a:pt x="620" y="1"/>
                </a:moveTo>
                <a:cubicBezTo>
                  <a:pt x="276" y="1"/>
                  <a:pt x="0" y="277"/>
                  <a:pt x="0" y="607"/>
                </a:cubicBezTo>
                <a:lnTo>
                  <a:pt x="0" y="37270"/>
                </a:lnTo>
                <a:cubicBezTo>
                  <a:pt x="0" y="37614"/>
                  <a:pt x="276" y="37890"/>
                  <a:pt x="620" y="37890"/>
                </a:cubicBezTo>
                <a:lnTo>
                  <a:pt x="7936" y="37890"/>
                </a:lnTo>
                <a:cubicBezTo>
                  <a:pt x="8267" y="37890"/>
                  <a:pt x="8542" y="37614"/>
                  <a:pt x="8542" y="37270"/>
                </a:cubicBezTo>
                <a:lnTo>
                  <a:pt x="8542" y="607"/>
                </a:lnTo>
                <a:cubicBezTo>
                  <a:pt x="8542" y="277"/>
                  <a:pt x="8267" y="1"/>
                  <a:pt x="793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" name="Google Shape;692;p25"/>
          <p:cNvSpPr/>
          <p:nvPr/>
        </p:nvSpPr>
        <p:spPr>
          <a:xfrm>
            <a:off x="7712107" y="1373647"/>
            <a:ext cx="79856" cy="354177"/>
          </a:xfrm>
          <a:custGeom>
            <a:rect b="b" l="l" r="r" t="t"/>
            <a:pathLst>
              <a:path extrusionOk="0" h="37890" w="8543">
                <a:moveTo>
                  <a:pt x="620" y="1"/>
                </a:moveTo>
                <a:cubicBezTo>
                  <a:pt x="276" y="1"/>
                  <a:pt x="0" y="263"/>
                  <a:pt x="0" y="607"/>
                </a:cubicBezTo>
                <a:lnTo>
                  <a:pt x="0" y="37270"/>
                </a:lnTo>
                <a:cubicBezTo>
                  <a:pt x="0" y="37614"/>
                  <a:pt x="276" y="37890"/>
                  <a:pt x="620" y="37890"/>
                </a:cubicBezTo>
                <a:lnTo>
                  <a:pt x="7936" y="37890"/>
                </a:lnTo>
                <a:cubicBezTo>
                  <a:pt x="8267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63"/>
                  <a:pt x="8267" y="1"/>
                  <a:pt x="793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3" name="Google Shape;693;p25"/>
          <p:cNvSpPr/>
          <p:nvPr/>
        </p:nvSpPr>
        <p:spPr>
          <a:xfrm>
            <a:off x="7812817" y="1373647"/>
            <a:ext cx="79856" cy="354177"/>
          </a:xfrm>
          <a:custGeom>
            <a:rect b="b" l="l" r="r" t="t"/>
            <a:pathLst>
              <a:path extrusionOk="0" h="37890" w="8543">
                <a:moveTo>
                  <a:pt x="607" y="1"/>
                </a:moveTo>
                <a:cubicBezTo>
                  <a:pt x="276" y="1"/>
                  <a:pt x="1" y="277"/>
                  <a:pt x="1" y="607"/>
                </a:cubicBezTo>
                <a:lnTo>
                  <a:pt x="1" y="37270"/>
                </a:lnTo>
                <a:cubicBezTo>
                  <a:pt x="1" y="37614"/>
                  <a:pt x="276" y="37890"/>
                  <a:pt x="607" y="37890"/>
                </a:cubicBezTo>
                <a:lnTo>
                  <a:pt x="7937" y="37890"/>
                </a:lnTo>
                <a:cubicBezTo>
                  <a:pt x="8267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77"/>
                  <a:pt x="8267" y="1"/>
                  <a:pt x="79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" name="Google Shape;694;p25"/>
          <p:cNvSpPr/>
          <p:nvPr/>
        </p:nvSpPr>
        <p:spPr>
          <a:xfrm>
            <a:off x="7913527" y="1373647"/>
            <a:ext cx="79856" cy="354046"/>
          </a:xfrm>
          <a:custGeom>
            <a:rect b="b" l="l" r="r" t="t"/>
            <a:pathLst>
              <a:path extrusionOk="0" h="37876" w="8543">
                <a:moveTo>
                  <a:pt x="607" y="1"/>
                </a:moveTo>
                <a:cubicBezTo>
                  <a:pt x="276" y="1"/>
                  <a:pt x="1" y="263"/>
                  <a:pt x="1" y="607"/>
                </a:cubicBezTo>
                <a:lnTo>
                  <a:pt x="1" y="37270"/>
                </a:lnTo>
                <a:cubicBezTo>
                  <a:pt x="1" y="37614"/>
                  <a:pt x="276" y="37876"/>
                  <a:pt x="607" y="37876"/>
                </a:cubicBezTo>
                <a:lnTo>
                  <a:pt x="7923" y="37876"/>
                </a:lnTo>
                <a:cubicBezTo>
                  <a:pt x="8267" y="37876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63"/>
                  <a:pt x="8267" y="1"/>
                  <a:pt x="792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" name="Google Shape;695;p25"/>
          <p:cNvSpPr/>
          <p:nvPr/>
        </p:nvSpPr>
        <p:spPr>
          <a:xfrm>
            <a:off x="8014237" y="1373647"/>
            <a:ext cx="79865" cy="354177"/>
          </a:xfrm>
          <a:custGeom>
            <a:rect b="b" l="l" r="r" t="t"/>
            <a:pathLst>
              <a:path extrusionOk="0" h="37890" w="8544">
                <a:moveTo>
                  <a:pt x="607" y="1"/>
                </a:moveTo>
                <a:cubicBezTo>
                  <a:pt x="263" y="1"/>
                  <a:pt x="1" y="277"/>
                  <a:pt x="1" y="607"/>
                </a:cubicBezTo>
                <a:lnTo>
                  <a:pt x="1" y="37270"/>
                </a:lnTo>
                <a:cubicBezTo>
                  <a:pt x="1" y="37614"/>
                  <a:pt x="263" y="37890"/>
                  <a:pt x="607" y="37890"/>
                </a:cubicBezTo>
                <a:lnTo>
                  <a:pt x="7923" y="37890"/>
                </a:lnTo>
                <a:cubicBezTo>
                  <a:pt x="8268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77"/>
                  <a:pt x="8268" y="1"/>
                  <a:pt x="792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" name="Google Shape;696;p25"/>
          <p:cNvSpPr/>
          <p:nvPr/>
        </p:nvSpPr>
        <p:spPr>
          <a:xfrm>
            <a:off x="6302532" y="1849322"/>
            <a:ext cx="79856" cy="354177"/>
          </a:xfrm>
          <a:custGeom>
            <a:rect b="b" l="l" r="r" t="t"/>
            <a:pathLst>
              <a:path extrusionOk="0" h="37890" w="8543">
                <a:moveTo>
                  <a:pt x="606" y="1"/>
                </a:moveTo>
                <a:cubicBezTo>
                  <a:pt x="276" y="1"/>
                  <a:pt x="0" y="263"/>
                  <a:pt x="0" y="607"/>
                </a:cubicBezTo>
                <a:lnTo>
                  <a:pt x="0" y="37270"/>
                </a:lnTo>
                <a:cubicBezTo>
                  <a:pt x="0" y="37614"/>
                  <a:pt x="276" y="37890"/>
                  <a:pt x="606" y="37890"/>
                </a:cubicBezTo>
                <a:lnTo>
                  <a:pt x="7922" y="37890"/>
                </a:lnTo>
                <a:cubicBezTo>
                  <a:pt x="8267" y="37890"/>
                  <a:pt x="8542" y="37614"/>
                  <a:pt x="8542" y="37270"/>
                </a:cubicBezTo>
                <a:lnTo>
                  <a:pt x="8542" y="607"/>
                </a:lnTo>
                <a:cubicBezTo>
                  <a:pt x="8542" y="263"/>
                  <a:pt x="8267" y="1"/>
                  <a:pt x="7922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" name="Google Shape;697;p25"/>
          <p:cNvSpPr/>
          <p:nvPr/>
        </p:nvSpPr>
        <p:spPr>
          <a:xfrm>
            <a:off x="6403242" y="1849322"/>
            <a:ext cx="79856" cy="354177"/>
          </a:xfrm>
          <a:custGeom>
            <a:rect b="b" l="l" r="r" t="t"/>
            <a:pathLst>
              <a:path extrusionOk="0" h="37890" w="8543">
                <a:moveTo>
                  <a:pt x="607" y="1"/>
                </a:moveTo>
                <a:cubicBezTo>
                  <a:pt x="262" y="1"/>
                  <a:pt x="0" y="263"/>
                  <a:pt x="0" y="607"/>
                </a:cubicBezTo>
                <a:lnTo>
                  <a:pt x="0" y="37270"/>
                </a:lnTo>
                <a:cubicBezTo>
                  <a:pt x="0" y="37614"/>
                  <a:pt x="262" y="37890"/>
                  <a:pt x="607" y="37890"/>
                </a:cubicBezTo>
                <a:lnTo>
                  <a:pt x="7923" y="37890"/>
                </a:lnTo>
                <a:cubicBezTo>
                  <a:pt x="8267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63"/>
                  <a:pt x="8267" y="1"/>
                  <a:pt x="792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" name="Google Shape;698;p25"/>
          <p:cNvSpPr/>
          <p:nvPr/>
        </p:nvSpPr>
        <p:spPr>
          <a:xfrm>
            <a:off x="6503821" y="1849322"/>
            <a:ext cx="79856" cy="354177"/>
          </a:xfrm>
          <a:custGeom>
            <a:rect b="b" l="l" r="r" t="t"/>
            <a:pathLst>
              <a:path extrusionOk="0" h="37890" w="8543">
                <a:moveTo>
                  <a:pt x="621" y="1"/>
                </a:moveTo>
                <a:cubicBezTo>
                  <a:pt x="276" y="1"/>
                  <a:pt x="1" y="263"/>
                  <a:pt x="1" y="607"/>
                </a:cubicBezTo>
                <a:lnTo>
                  <a:pt x="1" y="37270"/>
                </a:lnTo>
                <a:cubicBezTo>
                  <a:pt x="1" y="37614"/>
                  <a:pt x="276" y="37890"/>
                  <a:pt x="621" y="37890"/>
                </a:cubicBezTo>
                <a:lnTo>
                  <a:pt x="7937" y="37890"/>
                </a:lnTo>
                <a:cubicBezTo>
                  <a:pt x="8281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63"/>
                  <a:pt x="8281" y="1"/>
                  <a:pt x="793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" name="Google Shape;699;p25"/>
          <p:cNvSpPr/>
          <p:nvPr/>
        </p:nvSpPr>
        <p:spPr>
          <a:xfrm>
            <a:off x="6604531" y="1849322"/>
            <a:ext cx="79865" cy="354177"/>
          </a:xfrm>
          <a:custGeom>
            <a:rect b="b" l="l" r="r" t="t"/>
            <a:pathLst>
              <a:path extrusionOk="0" h="37890" w="8544">
                <a:moveTo>
                  <a:pt x="621" y="1"/>
                </a:moveTo>
                <a:cubicBezTo>
                  <a:pt x="277" y="1"/>
                  <a:pt x="1" y="277"/>
                  <a:pt x="1" y="607"/>
                </a:cubicBezTo>
                <a:lnTo>
                  <a:pt x="1" y="37270"/>
                </a:lnTo>
                <a:cubicBezTo>
                  <a:pt x="1" y="37614"/>
                  <a:pt x="277" y="37890"/>
                  <a:pt x="621" y="37890"/>
                </a:cubicBezTo>
                <a:lnTo>
                  <a:pt x="7937" y="37890"/>
                </a:lnTo>
                <a:cubicBezTo>
                  <a:pt x="8268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77"/>
                  <a:pt x="8268" y="1"/>
                  <a:pt x="793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" name="Google Shape;700;p25"/>
          <p:cNvSpPr/>
          <p:nvPr/>
        </p:nvSpPr>
        <p:spPr>
          <a:xfrm>
            <a:off x="6705251" y="1849322"/>
            <a:ext cx="79856" cy="354046"/>
          </a:xfrm>
          <a:custGeom>
            <a:rect b="b" l="l" r="r" t="t"/>
            <a:pathLst>
              <a:path extrusionOk="0" h="37876" w="8543">
                <a:moveTo>
                  <a:pt x="606" y="1"/>
                </a:moveTo>
                <a:cubicBezTo>
                  <a:pt x="276" y="1"/>
                  <a:pt x="0" y="263"/>
                  <a:pt x="0" y="607"/>
                </a:cubicBezTo>
                <a:lnTo>
                  <a:pt x="0" y="37270"/>
                </a:lnTo>
                <a:cubicBezTo>
                  <a:pt x="0" y="37614"/>
                  <a:pt x="276" y="37876"/>
                  <a:pt x="606" y="37876"/>
                </a:cubicBezTo>
                <a:lnTo>
                  <a:pt x="7936" y="37876"/>
                </a:lnTo>
                <a:cubicBezTo>
                  <a:pt x="8267" y="37876"/>
                  <a:pt x="8542" y="37614"/>
                  <a:pt x="8542" y="37270"/>
                </a:cubicBezTo>
                <a:lnTo>
                  <a:pt x="8542" y="607"/>
                </a:lnTo>
                <a:cubicBezTo>
                  <a:pt x="8542" y="263"/>
                  <a:pt x="8267" y="1"/>
                  <a:pt x="7936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" name="Google Shape;701;p25"/>
          <p:cNvSpPr/>
          <p:nvPr/>
        </p:nvSpPr>
        <p:spPr>
          <a:xfrm>
            <a:off x="6805961" y="1849322"/>
            <a:ext cx="79856" cy="354177"/>
          </a:xfrm>
          <a:custGeom>
            <a:rect b="b" l="l" r="r" t="t"/>
            <a:pathLst>
              <a:path extrusionOk="0" h="37890" w="8543">
                <a:moveTo>
                  <a:pt x="607" y="1"/>
                </a:moveTo>
                <a:cubicBezTo>
                  <a:pt x="276" y="1"/>
                  <a:pt x="0" y="277"/>
                  <a:pt x="0" y="607"/>
                </a:cubicBezTo>
                <a:lnTo>
                  <a:pt x="0" y="37270"/>
                </a:lnTo>
                <a:cubicBezTo>
                  <a:pt x="0" y="37614"/>
                  <a:pt x="276" y="37890"/>
                  <a:pt x="607" y="37890"/>
                </a:cubicBezTo>
                <a:lnTo>
                  <a:pt x="7923" y="37890"/>
                </a:lnTo>
                <a:cubicBezTo>
                  <a:pt x="8267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77"/>
                  <a:pt x="8267" y="1"/>
                  <a:pt x="792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" name="Google Shape;702;p25"/>
          <p:cNvSpPr/>
          <p:nvPr/>
        </p:nvSpPr>
        <p:spPr>
          <a:xfrm>
            <a:off x="6906670" y="1849322"/>
            <a:ext cx="79856" cy="354177"/>
          </a:xfrm>
          <a:custGeom>
            <a:rect b="b" l="l" r="r" t="t"/>
            <a:pathLst>
              <a:path extrusionOk="0" h="37890" w="8543">
                <a:moveTo>
                  <a:pt x="607" y="1"/>
                </a:moveTo>
                <a:cubicBezTo>
                  <a:pt x="262" y="1"/>
                  <a:pt x="1" y="263"/>
                  <a:pt x="1" y="607"/>
                </a:cubicBezTo>
                <a:lnTo>
                  <a:pt x="1" y="37270"/>
                </a:lnTo>
                <a:cubicBezTo>
                  <a:pt x="1" y="37614"/>
                  <a:pt x="262" y="37890"/>
                  <a:pt x="607" y="37890"/>
                </a:cubicBezTo>
                <a:lnTo>
                  <a:pt x="7923" y="37890"/>
                </a:lnTo>
                <a:cubicBezTo>
                  <a:pt x="8267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63"/>
                  <a:pt x="8267" y="1"/>
                  <a:pt x="7923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" name="Google Shape;703;p25"/>
          <p:cNvSpPr/>
          <p:nvPr/>
        </p:nvSpPr>
        <p:spPr>
          <a:xfrm>
            <a:off x="7007250" y="1849322"/>
            <a:ext cx="79865" cy="354177"/>
          </a:xfrm>
          <a:custGeom>
            <a:rect b="b" l="l" r="r" t="t"/>
            <a:pathLst>
              <a:path extrusionOk="0" h="37890" w="8544">
                <a:moveTo>
                  <a:pt x="621" y="1"/>
                </a:moveTo>
                <a:cubicBezTo>
                  <a:pt x="276" y="1"/>
                  <a:pt x="1" y="277"/>
                  <a:pt x="1" y="607"/>
                </a:cubicBezTo>
                <a:lnTo>
                  <a:pt x="1" y="37270"/>
                </a:lnTo>
                <a:cubicBezTo>
                  <a:pt x="1" y="37614"/>
                  <a:pt x="276" y="37890"/>
                  <a:pt x="621" y="37890"/>
                </a:cubicBezTo>
                <a:lnTo>
                  <a:pt x="7937" y="37890"/>
                </a:lnTo>
                <a:cubicBezTo>
                  <a:pt x="8281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77"/>
                  <a:pt x="8281" y="1"/>
                  <a:pt x="793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" name="Google Shape;704;p25"/>
          <p:cNvSpPr/>
          <p:nvPr/>
        </p:nvSpPr>
        <p:spPr>
          <a:xfrm>
            <a:off x="7107969" y="1849322"/>
            <a:ext cx="79856" cy="354046"/>
          </a:xfrm>
          <a:custGeom>
            <a:rect b="b" l="l" r="r" t="t"/>
            <a:pathLst>
              <a:path extrusionOk="0" h="37876" w="8543">
                <a:moveTo>
                  <a:pt x="620" y="1"/>
                </a:moveTo>
                <a:cubicBezTo>
                  <a:pt x="276" y="1"/>
                  <a:pt x="0" y="263"/>
                  <a:pt x="0" y="607"/>
                </a:cubicBezTo>
                <a:lnTo>
                  <a:pt x="0" y="37270"/>
                </a:lnTo>
                <a:cubicBezTo>
                  <a:pt x="0" y="37614"/>
                  <a:pt x="276" y="37876"/>
                  <a:pt x="620" y="37876"/>
                </a:cubicBezTo>
                <a:lnTo>
                  <a:pt x="7936" y="37876"/>
                </a:lnTo>
                <a:cubicBezTo>
                  <a:pt x="8267" y="37876"/>
                  <a:pt x="8542" y="37614"/>
                  <a:pt x="8542" y="37270"/>
                </a:cubicBezTo>
                <a:lnTo>
                  <a:pt x="8542" y="607"/>
                </a:lnTo>
                <a:cubicBezTo>
                  <a:pt x="8542" y="263"/>
                  <a:pt x="8267" y="1"/>
                  <a:pt x="793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" name="Google Shape;705;p25"/>
          <p:cNvSpPr/>
          <p:nvPr/>
        </p:nvSpPr>
        <p:spPr>
          <a:xfrm>
            <a:off x="7208679" y="1849322"/>
            <a:ext cx="79856" cy="354177"/>
          </a:xfrm>
          <a:custGeom>
            <a:rect b="b" l="l" r="r" t="t"/>
            <a:pathLst>
              <a:path extrusionOk="0" h="37890" w="8543">
                <a:moveTo>
                  <a:pt x="606" y="1"/>
                </a:moveTo>
                <a:cubicBezTo>
                  <a:pt x="276" y="1"/>
                  <a:pt x="0" y="277"/>
                  <a:pt x="0" y="607"/>
                </a:cubicBezTo>
                <a:lnTo>
                  <a:pt x="0" y="37270"/>
                </a:lnTo>
                <a:cubicBezTo>
                  <a:pt x="0" y="37614"/>
                  <a:pt x="276" y="37890"/>
                  <a:pt x="606" y="37890"/>
                </a:cubicBezTo>
                <a:lnTo>
                  <a:pt x="7936" y="37890"/>
                </a:lnTo>
                <a:cubicBezTo>
                  <a:pt x="8267" y="37890"/>
                  <a:pt x="8542" y="37614"/>
                  <a:pt x="8542" y="37270"/>
                </a:cubicBezTo>
                <a:lnTo>
                  <a:pt x="8542" y="607"/>
                </a:lnTo>
                <a:cubicBezTo>
                  <a:pt x="8542" y="277"/>
                  <a:pt x="8267" y="1"/>
                  <a:pt x="793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" name="Google Shape;706;p25"/>
          <p:cNvSpPr/>
          <p:nvPr/>
        </p:nvSpPr>
        <p:spPr>
          <a:xfrm>
            <a:off x="7309389" y="1849322"/>
            <a:ext cx="79856" cy="354046"/>
          </a:xfrm>
          <a:custGeom>
            <a:rect b="b" l="l" r="r" t="t"/>
            <a:pathLst>
              <a:path extrusionOk="0" h="37876" w="8543">
                <a:moveTo>
                  <a:pt x="607" y="1"/>
                </a:moveTo>
                <a:cubicBezTo>
                  <a:pt x="276" y="1"/>
                  <a:pt x="0" y="263"/>
                  <a:pt x="0" y="607"/>
                </a:cubicBezTo>
                <a:lnTo>
                  <a:pt x="0" y="37270"/>
                </a:lnTo>
                <a:cubicBezTo>
                  <a:pt x="0" y="37614"/>
                  <a:pt x="276" y="37876"/>
                  <a:pt x="607" y="37876"/>
                </a:cubicBezTo>
                <a:lnTo>
                  <a:pt x="7936" y="37876"/>
                </a:lnTo>
                <a:cubicBezTo>
                  <a:pt x="8267" y="37876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63"/>
                  <a:pt x="8267" y="1"/>
                  <a:pt x="793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" name="Google Shape;707;p25"/>
          <p:cNvSpPr/>
          <p:nvPr/>
        </p:nvSpPr>
        <p:spPr>
          <a:xfrm>
            <a:off x="7410099" y="1849322"/>
            <a:ext cx="79856" cy="354177"/>
          </a:xfrm>
          <a:custGeom>
            <a:rect b="b" l="l" r="r" t="t"/>
            <a:pathLst>
              <a:path extrusionOk="0" h="37890" w="8543">
                <a:moveTo>
                  <a:pt x="607" y="1"/>
                </a:moveTo>
                <a:cubicBezTo>
                  <a:pt x="262" y="1"/>
                  <a:pt x="1" y="277"/>
                  <a:pt x="1" y="607"/>
                </a:cubicBezTo>
                <a:lnTo>
                  <a:pt x="1" y="37270"/>
                </a:lnTo>
                <a:cubicBezTo>
                  <a:pt x="1" y="37614"/>
                  <a:pt x="262" y="37890"/>
                  <a:pt x="607" y="37890"/>
                </a:cubicBezTo>
                <a:lnTo>
                  <a:pt x="7923" y="37890"/>
                </a:lnTo>
                <a:cubicBezTo>
                  <a:pt x="8267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77"/>
                  <a:pt x="8267" y="1"/>
                  <a:pt x="792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" name="Google Shape;708;p25"/>
          <p:cNvSpPr/>
          <p:nvPr/>
        </p:nvSpPr>
        <p:spPr>
          <a:xfrm>
            <a:off x="7510809" y="1849322"/>
            <a:ext cx="79856" cy="354177"/>
          </a:xfrm>
          <a:custGeom>
            <a:rect b="b" l="l" r="r" t="t"/>
            <a:pathLst>
              <a:path extrusionOk="0" h="37890" w="8543">
                <a:moveTo>
                  <a:pt x="607" y="1"/>
                </a:moveTo>
                <a:cubicBezTo>
                  <a:pt x="263" y="1"/>
                  <a:pt x="1" y="263"/>
                  <a:pt x="1" y="607"/>
                </a:cubicBezTo>
                <a:lnTo>
                  <a:pt x="1" y="37270"/>
                </a:lnTo>
                <a:cubicBezTo>
                  <a:pt x="1" y="37614"/>
                  <a:pt x="263" y="37890"/>
                  <a:pt x="607" y="37890"/>
                </a:cubicBezTo>
                <a:lnTo>
                  <a:pt x="7923" y="37890"/>
                </a:lnTo>
                <a:cubicBezTo>
                  <a:pt x="8267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63"/>
                  <a:pt x="8267" y="1"/>
                  <a:pt x="792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" name="Google Shape;709;p25"/>
          <p:cNvSpPr/>
          <p:nvPr/>
        </p:nvSpPr>
        <p:spPr>
          <a:xfrm>
            <a:off x="7611397" y="1849322"/>
            <a:ext cx="79856" cy="354177"/>
          </a:xfrm>
          <a:custGeom>
            <a:rect b="b" l="l" r="r" t="t"/>
            <a:pathLst>
              <a:path extrusionOk="0" h="37890" w="8543">
                <a:moveTo>
                  <a:pt x="620" y="1"/>
                </a:moveTo>
                <a:cubicBezTo>
                  <a:pt x="276" y="1"/>
                  <a:pt x="0" y="277"/>
                  <a:pt x="0" y="607"/>
                </a:cubicBezTo>
                <a:lnTo>
                  <a:pt x="0" y="37270"/>
                </a:lnTo>
                <a:cubicBezTo>
                  <a:pt x="0" y="37614"/>
                  <a:pt x="276" y="37890"/>
                  <a:pt x="620" y="37890"/>
                </a:cubicBezTo>
                <a:lnTo>
                  <a:pt x="7936" y="37890"/>
                </a:lnTo>
                <a:cubicBezTo>
                  <a:pt x="8267" y="37890"/>
                  <a:pt x="8542" y="37614"/>
                  <a:pt x="8542" y="37270"/>
                </a:cubicBezTo>
                <a:lnTo>
                  <a:pt x="8542" y="607"/>
                </a:lnTo>
                <a:cubicBezTo>
                  <a:pt x="8542" y="277"/>
                  <a:pt x="8267" y="1"/>
                  <a:pt x="793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" name="Google Shape;710;p25"/>
          <p:cNvSpPr/>
          <p:nvPr/>
        </p:nvSpPr>
        <p:spPr>
          <a:xfrm>
            <a:off x="7712107" y="1849322"/>
            <a:ext cx="79856" cy="354177"/>
          </a:xfrm>
          <a:custGeom>
            <a:rect b="b" l="l" r="r" t="t"/>
            <a:pathLst>
              <a:path extrusionOk="0" h="37890" w="8543">
                <a:moveTo>
                  <a:pt x="620" y="1"/>
                </a:moveTo>
                <a:cubicBezTo>
                  <a:pt x="276" y="1"/>
                  <a:pt x="0" y="263"/>
                  <a:pt x="0" y="607"/>
                </a:cubicBezTo>
                <a:lnTo>
                  <a:pt x="0" y="37270"/>
                </a:lnTo>
                <a:cubicBezTo>
                  <a:pt x="0" y="37614"/>
                  <a:pt x="276" y="37890"/>
                  <a:pt x="620" y="37890"/>
                </a:cubicBezTo>
                <a:lnTo>
                  <a:pt x="7936" y="37890"/>
                </a:lnTo>
                <a:cubicBezTo>
                  <a:pt x="8267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63"/>
                  <a:pt x="8267" y="1"/>
                  <a:pt x="793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" name="Google Shape;711;p25"/>
          <p:cNvSpPr/>
          <p:nvPr/>
        </p:nvSpPr>
        <p:spPr>
          <a:xfrm>
            <a:off x="7812817" y="1849322"/>
            <a:ext cx="79856" cy="354177"/>
          </a:xfrm>
          <a:custGeom>
            <a:rect b="b" l="l" r="r" t="t"/>
            <a:pathLst>
              <a:path extrusionOk="0" h="37890" w="8543">
                <a:moveTo>
                  <a:pt x="607" y="1"/>
                </a:moveTo>
                <a:cubicBezTo>
                  <a:pt x="276" y="1"/>
                  <a:pt x="1" y="277"/>
                  <a:pt x="1" y="607"/>
                </a:cubicBezTo>
                <a:lnTo>
                  <a:pt x="1" y="37270"/>
                </a:lnTo>
                <a:cubicBezTo>
                  <a:pt x="1" y="37614"/>
                  <a:pt x="276" y="37890"/>
                  <a:pt x="607" y="37890"/>
                </a:cubicBezTo>
                <a:lnTo>
                  <a:pt x="7937" y="37890"/>
                </a:lnTo>
                <a:cubicBezTo>
                  <a:pt x="8267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77"/>
                  <a:pt x="8267" y="1"/>
                  <a:pt x="79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" name="Google Shape;712;p25"/>
          <p:cNvSpPr/>
          <p:nvPr/>
        </p:nvSpPr>
        <p:spPr>
          <a:xfrm>
            <a:off x="7913527" y="1849322"/>
            <a:ext cx="79856" cy="354046"/>
          </a:xfrm>
          <a:custGeom>
            <a:rect b="b" l="l" r="r" t="t"/>
            <a:pathLst>
              <a:path extrusionOk="0" h="37876" w="8543">
                <a:moveTo>
                  <a:pt x="607" y="1"/>
                </a:moveTo>
                <a:cubicBezTo>
                  <a:pt x="276" y="1"/>
                  <a:pt x="1" y="263"/>
                  <a:pt x="1" y="607"/>
                </a:cubicBezTo>
                <a:lnTo>
                  <a:pt x="1" y="37270"/>
                </a:lnTo>
                <a:cubicBezTo>
                  <a:pt x="1" y="37614"/>
                  <a:pt x="276" y="37876"/>
                  <a:pt x="607" y="37876"/>
                </a:cubicBezTo>
                <a:lnTo>
                  <a:pt x="7923" y="37876"/>
                </a:lnTo>
                <a:cubicBezTo>
                  <a:pt x="8267" y="37876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63"/>
                  <a:pt x="8267" y="1"/>
                  <a:pt x="792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" name="Google Shape;713;p25"/>
          <p:cNvSpPr/>
          <p:nvPr/>
        </p:nvSpPr>
        <p:spPr>
          <a:xfrm>
            <a:off x="8014237" y="1849322"/>
            <a:ext cx="79865" cy="354177"/>
          </a:xfrm>
          <a:custGeom>
            <a:rect b="b" l="l" r="r" t="t"/>
            <a:pathLst>
              <a:path extrusionOk="0" h="37890" w="8544">
                <a:moveTo>
                  <a:pt x="607" y="1"/>
                </a:moveTo>
                <a:cubicBezTo>
                  <a:pt x="263" y="1"/>
                  <a:pt x="1" y="277"/>
                  <a:pt x="1" y="607"/>
                </a:cubicBezTo>
                <a:lnTo>
                  <a:pt x="1" y="37270"/>
                </a:lnTo>
                <a:cubicBezTo>
                  <a:pt x="1" y="37614"/>
                  <a:pt x="263" y="37890"/>
                  <a:pt x="607" y="37890"/>
                </a:cubicBezTo>
                <a:lnTo>
                  <a:pt x="7923" y="37890"/>
                </a:lnTo>
                <a:cubicBezTo>
                  <a:pt x="8268" y="37890"/>
                  <a:pt x="8543" y="37614"/>
                  <a:pt x="8543" y="37270"/>
                </a:cubicBezTo>
                <a:lnTo>
                  <a:pt x="8543" y="607"/>
                </a:lnTo>
                <a:cubicBezTo>
                  <a:pt x="8543" y="277"/>
                  <a:pt x="8268" y="1"/>
                  <a:pt x="792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" name="Google Shape;714;p25"/>
          <p:cNvSpPr/>
          <p:nvPr/>
        </p:nvSpPr>
        <p:spPr>
          <a:xfrm>
            <a:off x="5579088" y="1837216"/>
            <a:ext cx="378508" cy="378387"/>
          </a:xfrm>
          <a:custGeom>
            <a:rect b="b" l="l" r="r" t="t"/>
            <a:pathLst>
              <a:path extrusionOk="0" h="40480" w="40493">
                <a:moveTo>
                  <a:pt x="20239" y="1"/>
                </a:moveTo>
                <a:cubicBezTo>
                  <a:pt x="9066" y="1"/>
                  <a:pt x="0" y="9066"/>
                  <a:pt x="0" y="20240"/>
                </a:cubicBezTo>
                <a:cubicBezTo>
                  <a:pt x="0" y="31414"/>
                  <a:pt x="9066" y="40480"/>
                  <a:pt x="20239" y="40480"/>
                </a:cubicBezTo>
                <a:cubicBezTo>
                  <a:pt x="31427" y="40480"/>
                  <a:pt x="40493" y="31414"/>
                  <a:pt x="40493" y="20240"/>
                </a:cubicBezTo>
                <a:cubicBezTo>
                  <a:pt x="40493" y="9066"/>
                  <a:pt x="31427" y="1"/>
                  <a:pt x="2023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" name="Google Shape;715;p25"/>
          <p:cNvSpPr/>
          <p:nvPr/>
        </p:nvSpPr>
        <p:spPr>
          <a:xfrm>
            <a:off x="5579088" y="1361666"/>
            <a:ext cx="378508" cy="378387"/>
          </a:xfrm>
          <a:custGeom>
            <a:rect b="b" l="l" r="r" t="t"/>
            <a:pathLst>
              <a:path extrusionOk="0" h="40480" w="40493">
                <a:moveTo>
                  <a:pt x="20239" y="1"/>
                </a:moveTo>
                <a:cubicBezTo>
                  <a:pt x="9066" y="1"/>
                  <a:pt x="0" y="9066"/>
                  <a:pt x="0" y="20240"/>
                </a:cubicBezTo>
                <a:cubicBezTo>
                  <a:pt x="0" y="31414"/>
                  <a:pt x="9066" y="40480"/>
                  <a:pt x="20239" y="40480"/>
                </a:cubicBezTo>
                <a:cubicBezTo>
                  <a:pt x="31427" y="40480"/>
                  <a:pt x="40493" y="31414"/>
                  <a:pt x="40493" y="20240"/>
                </a:cubicBezTo>
                <a:cubicBezTo>
                  <a:pt x="40493" y="9066"/>
                  <a:pt x="31427" y="1"/>
                  <a:pt x="2023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6" name="Google Shape;716;p25"/>
          <p:cNvSpPr/>
          <p:nvPr/>
        </p:nvSpPr>
        <p:spPr>
          <a:xfrm>
            <a:off x="5579088" y="2312766"/>
            <a:ext cx="378508" cy="378387"/>
          </a:xfrm>
          <a:custGeom>
            <a:rect b="b" l="l" r="r" t="t"/>
            <a:pathLst>
              <a:path extrusionOk="0" h="40480" w="40493">
                <a:moveTo>
                  <a:pt x="20239" y="1"/>
                </a:moveTo>
                <a:cubicBezTo>
                  <a:pt x="9066" y="1"/>
                  <a:pt x="0" y="9066"/>
                  <a:pt x="0" y="20240"/>
                </a:cubicBezTo>
                <a:cubicBezTo>
                  <a:pt x="0" y="31414"/>
                  <a:pt x="9066" y="40480"/>
                  <a:pt x="20239" y="40480"/>
                </a:cubicBezTo>
                <a:cubicBezTo>
                  <a:pt x="31427" y="40480"/>
                  <a:pt x="40493" y="31414"/>
                  <a:pt x="40493" y="20240"/>
                </a:cubicBezTo>
                <a:cubicBezTo>
                  <a:pt x="40493" y="9066"/>
                  <a:pt x="31427" y="1"/>
                  <a:pt x="2023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" name="Google Shape;717;p25"/>
          <p:cNvSpPr/>
          <p:nvPr/>
        </p:nvSpPr>
        <p:spPr>
          <a:xfrm>
            <a:off x="5714963" y="1444274"/>
            <a:ext cx="115537" cy="212794"/>
          </a:xfrm>
          <a:custGeom>
            <a:rect b="b" l="l" r="r" t="t"/>
            <a:pathLst>
              <a:path extrusionOk="0" h="209134" w="113550">
                <a:moveTo>
                  <a:pt x="76860" y="128212"/>
                </a:moveTo>
                <a:cubicBezTo>
                  <a:pt x="78428" y="128212"/>
                  <a:pt x="79997" y="128806"/>
                  <a:pt x="81198" y="129995"/>
                </a:cubicBezTo>
                <a:cubicBezTo>
                  <a:pt x="83575" y="132396"/>
                  <a:pt x="83575" y="136269"/>
                  <a:pt x="81198" y="138671"/>
                </a:cubicBezTo>
                <a:lnTo>
                  <a:pt x="65439" y="154405"/>
                </a:lnTo>
                <a:lnTo>
                  <a:pt x="81198" y="170140"/>
                </a:lnTo>
                <a:cubicBezTo>
                  <a:pt x="83575" y="172542"/>
                  <a:pt x="83575" y="176414"/>
                  <a:pt x="81198" y="178816"/>
                </a:cubicBezTo>
                <a:cubicBezTo>
                  <a:pt x="79997" y="180017"/>
                  <a:pt x="78428" y="180605"/>
                  <a:pt x="76860" y="180605"/>
                </a:cubicBezTo>
                <a:cubicBezTo>
                  <a:pt x="75291" y="180605"/>
                  <a:pt x="73722" y="180017"/>
                  <a:pt x="72522" y="178816"/>
                </a:cubicBezTo>
                <a:lnTo>
                  <a:pt x="56787" y="163081"/>
                </a:lnTo>
                <a:lnTo>
                  <a:pt x="41028" y="178816"/>
                </a:lnTo>
                <a:cubicBezTo>
                  <a:pt x="39851" y="180017"/>
                  <a:pt x="38283" y="180605"/>
                  <a:pt x="36714" y="180605"/>
                </a:cubicBezTo>
                <a:cubicBezTo>
                  <a:pt x="35146" y="180605"/>
                  <a:pt x="33577" y="180017"/>
                  <a:pt x="32376" y="178816"/>
                </a:cubicBezTo>
                <a:cubicBezTo>
                  <a:pt x="29974" y="176414"/>
                  <a:pt x="29974" y="172542"/>
                  <a:pt x="32376" y="170140"/>
                </a:cubicBezTo>
                <a:lnTo>
                  <a:pt x="48111" y="154405"/>
                </a:lnTo>
                <a:lnTo>
                  <a:pt x="32376" y="138671"/>
                </a:lnTo>
                <a:cubicBezTo>
                  <a:pt x="29974" y="136269"/>
                  <a:pt x="29974" y="132396"/>
                  <a:pt x="32376" y="129995"/>
                </a:cubicBezTo>
                <a:cubicBezTo>
                  <a:pt x="33565" y="128806"/>
                  <a:pt x="35133" y="128212"/>
                  <a:pt x="36702" y="128212"/>
                </a:cubicBezTo>
                <a:cubicBezTo>
                  <a:pt x="38271" y="128212"/>
                  <a:pt x="39839" y="128806"/>
                  <a:pt x="41028" y="129995"/>
                </a:cubicBezTo>
                <a:lnTo>
                  <a:pt x="56787" y="145729"/>
                </a:lnTo>
                <a:lnTo>
                  <a:pt x="72522" y="129995"/>
                </a:lnTo>
                <a:cubicBezTo>
                  <a:pt x="73722" y="128806"/>
                  <a:pt x="75291" y="128212"/>
                  <a:pt x="76860" y="128212"/>
                </a:cubicBezTo>
                <a:close/>
                <a:moveTo>
                  <a:pt x="56787" y="0"/>
                </a:moveTo>
                <a:cubicBezTo>
                  <a:pt x="25416" y="0"/>
                  <a:pt x="0" y="25416"/>
                  <a:pt x="0" y="56787"/>
                </a:cubicBezTo>
                <a:lnTo>
                  <a:pt x="0" y="60046"/>
                </a:lnTo>
                <a:cubicBezTo>
                  <a:pt x="0" y="66811"/>
                  <a:pt x="5490" y="72301"/>
                  <a:pt x="12254" y="72301"/>
                </a:cubicBezTo>
                <a:cubicBezTo>
                  <a:pt x="19019" y="72301"/>
                  <a:pt x="24509" y="66811"/>
                  <a:pt x="24509" y="60046"/>
                </a:cubicBezTo>
                <a:lnTo>
                  <a:pt x="24509" y="56787"/>
                </a:lnTo>
                <a:cubicBezTo>
                  <a:pt x="24509" y="38969"/>
                  <a:pt x="38945" y="24509"/>
                  <a:pt x="56787" y="24509"/>
                </a:cubicBezTo>
                <a:cubicBezTo>
                  <a:pt x="74605" y="24509"/>
                  <a:pt x="89040" y="38944"/>
                  <a:pt x="89040" y="56787"/>
                </a:cubicBezTo>
                <a:lnTo>
                  <a:pt x="89040" y="66223"/>
                </a:lnTo>
                <a:cubicBezTo>
                  <a:pt x="89040" y="72889"/>
                  <a:pt x="84997" y="78894"/>
                  <a:pt x="78820" y="81394"/>
                </a:cubicBezTo>
                <a:lnTo>
                  <a:pt x="10245" y="109015"/>
                </a:lnTo>
                <a:cubicBezTo>
                  <a:pt x="4044" y="111515"/>
                  <a:pt x="0" y="117495"/>
                  <a:pt x="0" y="124161"/>
                </a:cubicBezTo>
                <a:lnTo>
                  <a:pt x="0" y="188718"/>
                </a:lnTo>
                <a:cubicBezTo>
                  <a:pt x="0" y="197737"/>
                  <a:pt x="7328" y="209133"/>
                  <a:pt x="16347" y="209133"/>
                </a:cubicBezTo>
                <a:lnTo>
                  <a:pt x="97226" y="209133"/>
                </a:lnTo>
                <a:cubicBezTo>
                  <a:pt x="106246" y="209133"/>
                  <a:pt x="113549" y="201830"/>
                  <a:pt x="113549" y="192811"/>
                </a:cubicBezTo>
                <a:lnTo>
                  <a:pt x="113549" y="56787"/>
                </a:lnTo>
                <a:cubicBezTo>
                  <a:pt x="113549" y="25416"/>
                  <a:pt x="88134" y="0"/>
                  <a:pt x="56787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grpSp>
        <p:nvGrpSpPr>
          <p:cNvPr id="718" name="Google Shape;718;p25"/>
          <p:cNvGrpSpPr/>
          <p:nvPr/>
        </p:nvGrpSpPr>
        <p:grpSpPr>
          <a:xfrm>
            <a:off x="5619437" y="1878389"/>
            <a:ext cx="293841" cy="293841"/>
            <a:chOff x="1190625" y="238125"/>
            <a:chExt cx="5219200" cy="5219200"/>
          </a:xfrm>
        </p:grpSpPr>
        <p:sp>
          <p:nvSpPr>
            <p:cNvPr id="719" name="Google Shape;719;p25"/>
            <p:cNvSpPr/>
            <p:nvPr/>
          </p:nvSpPr>
          <p:spPr>
            <a:xfrm>
              <a:off x="1190625" y="238125"/>
              <a:ext cx="5219200" cy="5219200"/>
            </a:xfrm>
            <a:custGeom>
              <a:rect b="b" l="l" r="r" t="t"/>
              <a:pathLst>
                <a:path extrusionOk="0" h="208768" w="208768">
                  <a:moveTo>
                    <a:pt x="120824" y="26748"/>
                  </a:moveTo>
                  <a:cubicBezTo>
                    <a:pt x="130382" y="28771"/>
                    <a:pt x="139515" y="32587"/>
                    <a:pt x="147735" y="37937"/>
                  </a:cubicBezTo>
                  <a:cubicBezTo>
                    <a:pt x="145550" y="44363"/>
                    <a:pt x="146855" y="51702"/>
                    <a:pt x="151943" y="56824"/>
                  </a:cubicBezTo>
                  <a:cubicBezTo>
                    <a:pt x="155482" y="60340"/>
                    <a:pt x="160079" y="62049"/>
                    <a:pt x="164703" y="62049"/>
                  </a:cubicBezTo>
                  <a:cubicBezTo>
                    <a:pt x="166771" y="62049"/>
                    <a:pt x="168844" y="61707"/>
                    <a:pt x="170830" y="61032"/>
                  </a:cubicBezTo>
                  <a:cubicBezTo>
                    <a:pt x="176180" y="69252"/>
                    <a:pt x="179996" y="78386"/>
                    <a:pt x="182019" y="87943"/>
                  </a:cubicBezTo>
                  <a:cubicBezTo>
                    <a:pt x="175919" y="90912"/>
                    <a:pt x="171678" y="97142"/>
                    <a:pt x="171678" y="104384"/>
                  </a:cubicBezTo>
                  <a:cubicBezTo>
                    <a:pt x="171678" y="111625"/>
                    <a:pt x="175919" y="117856"/>
                    <a:pt x="182019" y="120824"/>
                  </a:cubicBezTo>
                  <a:cubicBezTo>
                    <a:pt x="179996" y="130382"/>
                    <a:pt x="176180" y="139515"/>
                    <a:pt x="170830" y="147735"/>
                  </a:cubicBezTo>
                  <a:cubicBezTo>
                    <a:pt x="168844" y="147060"/>
                    <a:pt x="166771" y="146718"/>
                    <a:pt x="164703" y="146718"/>
                  </a:cubicBezTo>
                  <a:cubicBezTo>
                    <a:pt x="160079" y="146718"/>
                    <a:pt x="155482" y="148427"/>
                    <a:pt x="151943" y="151943"/>
                  </a:cubicBezTo>
                  <a:cubicBezTo>
                    <a:pt x="146855" y="157065"/>
                    <a:pt x="145550" y="164404"/>
                    <a:pt x="147735" y="170830"/>
                  </a:cubicBezTo>
                  <a:cubicBezTo>
                    <a:pt x="139515" y="176180"/>
                    <a:pt x="130382" y="179996"/>
                    <a:pt x="120824" y="182019"/>
                  </a:cubicBezTo>
                  <a:cubicBezTo>
                    <a:pt x="117856" y="175919"/>
                    <a:pt x="111625" y="171646"/>
                    <a:pt x="104384" y="171646"/>
                  </a:cubicBezTo>
                  <a:cubicBezTo>
                    <a:pt x="97142" y="171646"/>
                    <a:pt x="90912" y="175919"/>
                    <a:pt x="87943" y="182019"/>
                  </a:cubicBezTo>
                  <a:cubicBezTo>
                    <a:pt x="78386" y="179996"/>
                    <a:pt x="69252" y="176180"/>
                    <a:pt x="61032" y="170830"/>
                  </a:cubicBezTo>
                  <a:cubicBezTo>
                    <a:pt x="63217" y="164404"/>
                    <a:pt x="61913" y="157065"/>
                    <a:pt x="56824" y="151943"/>
                  </a:cubicBezTo>
                  <a:cubicBezTo>
                    <a:pt x="53285" y="148427"/>
                    <a:pt x="48688" y="146718"/>
                    <a:pt x="44064" y="146718"/>
                  </a:cubicBezTo>
                  <a:cubicBezTo>
                    <a:pt x="41996" y="146718"/>
                    <a:pt x="39923" y="147060"/>
                    <a:pt x="37937" y="147735"/>
                  </a:cubicBezTo>
                  <a:cubicBezTo>
                    <a:pt x="32587" y="139515"/>
                    <a:pt x="28771" y="130382"/>
                    <a:pt x="26748" y="120824"/>
                  </a:cubicBezTo>
                  <a:cubicBezTo>
                    <a:pt x="32848" y="117856"/>
                    <a:pt x="37121" y="111625"/>
                    <a:pt x="37121" y="104384"/>
                  </a:cubicBezTo>
                  <a:cubicBezTo>
                    <a:pt x="37121" y="97142"/>
                    <a:pt x="32848" y="90912"/>
                    <a:pt x="26748" y="87943"/>
                  </a:cubicBezTo>
                  <a:cubicBezTo>
                    <a:pt x="28771" y="78386"/>
                    <a:pt x="32587" y="69252"/>
                    <a:pt x="37937" y="61032"/>
                  </a:cubicBezTo>
                  <a:cubicBezTo>
                    <a:pt x="39923" y="61707"/>
                    <a:pt x="41996" y="62049"/>
                    <a:pt x="44064" y="62049"/>
                  </a:cubicBezTo>
                  <a:cubicBezTo>
                    <a:pt x="48688" y="62049"/>
                    <a:pt x="53285" y="60340"/>
                    <a:pt x="56824" y="56824"/>
                  </a:cubicBezTo>
                  <a:cubicBezTo>
                    <a:pt x="61913" y="51702"/>
                    <a:pt x="63217" y="44363"/>
                    <a:pt x="61032" y="37937"/>
                  </a:cubicBezTo>
                  <a:cubicBezTo>
                    <a:pt x="69252" y="32587"/>
                    <a:pt x="78386" y="28771"/>
                    <a:pt x="87943" y="26748"/>
                  </a:cubicBezTo>
                  <a:cubicBezTo>
                    <a:pt x="90912" y="32848"/>
                    <a:pt x="97142" y="37089"/>
                    <a:pt x="104384" y="37089"/>
                  </a:cubicBezTo>
                  <a:cubicBezTo>
                    <a:pt x="111625" y="37089"/>
                    <a:pt x="117856" y="32848"/>
                    <a:pt x="120824" y="26748"/>
                  </a:cubicBezTo>
                  <a:close/>
                  <a:moveTo>
                    <a:pt x="104384" y="0"/>
                  </a:moveTo>
                  <a:cubicBezTo>
                    <a:pt x="95707" y="0"/>
                    <a:pt x="88465" y="6459"/>
                    <a:pt x="86573" y="14548"/>
                  </a:cubicBezTo>
                  <a:cubicBezTo>
                    <a:pt x="74667" y="16930"/>
                    <a:pt x="63315" y="21660"/>
                    <a:pt x="53203" y="28477"/>
                  </a:cubicBezTo>
                  <a:cubicBezTo>
                    <a:pt x="50181" y="26644"/>
                    <a:pt x="46763" y="25700"/>
                    <a:pt x="43363" y="25700"/>
                  </a:cubicBezTo>
                  <a:cubicBezTo>
                    <a:pt x="38837" y="25700"/>
                    <a:pt x="34342" y="27375"/>
                    <a:pt x="30858" y="30858"/>
                  </a:cubicBezTo>
                  <a:cubicBezTo>
                    <a:pt x="24758" y="36958"/>
                    <a:pt x="24204" y="46157"/>
                    <a:pt x="28477" y="53203"/>
                  </a:cubicBezTo>
                  <a:cubicBezTo>
                    <a:pt x="21660" y="63315"/>
                    <a:pt x="16930" y="74667"/>
                    <a:pt x="14548" y="86573"/>
                  </a:cubicBezTo>
                  <a:cubicBezTo>
                    <a:pt x="6459" y="88465"/>
                    <a:pt x="0" y="95707"/>
                    <a:pt x="0" y="104384"/>
                  </a:cubicBezTo>
                  <a:cubicBezTo>
                    <a:pt x="0" y="113060"/>
                    <a:pt x="6459" y="120302"/>
                    <a:pt x="14548" y="122194"/>
                  </a:cubicBezTo>
                  <a:cubicBezTo>
                    <a:pt x="16930" y="134100"/>
                    <a:pt x="21660" y="145452"/>
                    <a:pt x="28477" y="155564"/>
                  </a:cubicBezTo>
                  <a:cubicBezTo>
                    <a:pt x="24204" y="162610"/>
                    <a:pt x="24758" y="171809"/>
                    <a:pt x="30858" y="177909"/>
                  </a:cubicBezTo>
                  <a:cubicBezTo>
                    <a:pt x="34342" y="181392"/>
                    <a:pt x="38837" y="183067"/>
                    <a:pt x="43363" y="183067"/>
                  </a:cubicBezTo>
                  <a:cubicBezTo>
                    <a:pt x="46763" y="183067"/>
                    <a:pt x="50181" y="182123"/>
                    <a:pt x="53203" y="180290"/>
                  </a:cubicBezTo>
                  <a:cubicBezTo>
                    <a:pt x="63315" y="187108"/>
                    <a:pt x="74667" y="191837"/>
                    <a:pt x="86573" y="194219"/>
                  </a:cubicBezTo>
                  <a:cubicBezTo>
                    <a:pt x="88465" y="202308"/>
                    <a:pt x="95707" y="208767"/>
                    <a:pt x="104384" y="208767"/>
                  </a:cubicBezTo>
                  <a:cubicBezTo>
                    <a:pt x="113060" y="208767"/>
                    <a:pt x="120302" y="202308"/>
                    <a:pt x="122194" y="194219"/>
                  </a:cubicBezTo>
                  <a:cubicBezTo>
                    <a:pt x="134100" y="191837"/>
                    <a:pt x="145452" y="187108"/>
                    <a:pt x="155564" y="180290"/>
                  </a:cubicBezTo>
                  <a:cubicBezTo>
                    <a:pt x="158586" y="182123"/>
                    <a:pt x="162004" y="183067"/>
                    <a:pt x="165404" y="183067"/>
                  </a:cubicBezTo>
                  <a:cubicBezTo>
                    <a:pt x="169931" y="183067"/>
                    <a:pt x="174425" y="181392"/>
                    <a:pt x="177909" y="177909"/>
                  </a:cubicBezTo>
                  <a:cubicBezTo>
                    <a:pt x="184009" y="171809"/>
                    <a:pt x="184563" y="162610"/>
                    <a:pt x="180290" y="155564"/>
                  </a:cubicBezTo>
                  <a:cubicBezTo>
                    <a:pt x="187108" y="145452"/>
                    <a:pt x="191837" y="134100"/>
                    <a:pt x="194219" y="122194"/>
                  </a:cubicBezTo>
                  <a:cubicBezTo>
                    <a:pt x="202308" y="120302"/>
                    <a:pt x="208767" y="113060"/>
                    <a:pt x="208767" y="104384"/>
                  </a:cubicBezTo>
                  <a:cubicBezTo>
                    <a:pt x="208767" y="95707"/>
                    <a:pt x="202308" y="88465"/>
                    <a:pt x="194219" y="86573"/>
                  </a:cubicBezTo>
                  <a:cubicBezTo>
                    <a:pt x="191837" y="74667"/>
                    <a:pt x="187108" y="63315"/>
                    <a:pt x="180290" y="53203"/>
                  </a:cubicBezTo>
                  <a:cubicBezTo>
                    <a:pt x="184563" y="46157"/>
                    <a:pt x="184009" y="36958"/>
                    <a:pt x="177909" y="30858"/>
                  </a:cubicBezTo>
                  <a:cubicBezTo>
                    <a:pt x="174425" y="27375"/>
                    <a:pt x="169931" y="25700"/>
                    <a:pt x="165404" y="25700"/>
                  </a:cubicBezTo>
                  <a:cubicBezTo>
                    <a:pt x="162004" y="25700"/>
                    <a:pt x="158586" y="26644"/>
                    <a:pt x="155564" y="28477"/>
                  </a:cubicBezTo>
                  <a:cubicBezTo>
                    <a:pt x="145452" y="21660"/>
                    <a:pt x="134100" y="16930"/>
                    <a:pt x="122194" y="14548"/>
                  </a:cubicBezTo>
                  <a:cubicBezTo>
                    <a:pt x="120302" y="6459"/>
                    <a:pt x="113060" y="0"/>
                    <a:pt x="10438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25"/>
            <p:cNvSpPr/>
            <p:nvPr/>
          </p:nvSpPr>
          <p:spPr>
            <a:xfrm>
              <a:off x="3573500" y="3510700"/>
              <a:ext cx="453425" cy="407775"/>
            </a:xfrm>
            <a:custGeom>
              <a:rect b="b" l="l" r="r" t="t"/>
              <a:pathLst>
                <a:path extrusionOk="0" h="16311" w="18137">
                  <a:moveTo>
                    <a:pt x="0" y="1"/>
                  </a:moveTo>
                  <a:cubicBezTo>
                    <a:pt x="2838" y="10635"/>
                    <a:pt x="6916" y="16310"/>
                    <a:pt x="9069" y="16310"/>
                  </a:cubicBezTo>
                  <a:cubicBezTo>
                    <a:pt x="11221" y="16310"/>
                    <a:pt x="15299" y="10635"/>
                    <a:pt x="1813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25"/>
            <p:cNvSpPr/>
            <p:nvPr/>
          </p:nvSpPr>
          <p:spPr>
            <a:xfrm>
              <a:off x="3494400" y="2491325"/>
              <a:ext cx="611650" cy="713600"/>
            </a:xfrm>
            <a:custGeom>
              <a:rect b="b" l="l" r="r" t="t"/>
              <a:pathLst>
                <a:path extrusionOk="0" h="28544" w="24466">
                  <a:moveTo>
                    <a:pt x="913" y="1"/>
                  </a:moveTo>
                  <a:cubicBezTo>
                    <a:pt x="392" y="4339"/>
                    <a:pt x="0" y="8971"/>
                    <a:pt x="0" y="14256"/>
                  </a:cubicBezTo>
                  <a:cubicBezTo>
                    <a:pt x="0" y="19540"/>
                    <a:pt x="392" y="24205"/>
                    <a:pt x="913" y="28543"/>
                  </a:cubicBezTo>
                  <a:lnTo>
                    <a:pt x="23552" y="28543"/>
                  </a:lnTo>
                  <a:cubicBezTo>
                    <a:pt x="24074" y="24205"/>
                    <a:pt x="24465" y="19540"/>
                    <a:pt x="24465" y="14256"/>
                  </a:cubicBezTo>
                  <a:cubicBezTo>
                    <a:pt x="24465" y="8971"/>
                    <a:pt x="24074" y="4339"/>
                    <a:pt x="235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25"/>
            <p:cNvSpPr/>
            <p:nvPr/>
          </p:nvSpPr>
          <p:spPr>
            <a:xfrm>
              <a:off x="3800200" y="1471950"/>
              <a:ext cx="1198800" cy="713600"/>
            </a:xfrm>
            <a:custGeom>
              <a:rect b="b" l="l" r="r" t="t"/>
              <a:pathLst>
                <a:path extrusionOk="0" h="28544" w="47952">
                  <a:moveTo>
                    <a:pt x="1" y="1"/>
                  </a:moveTo>
                  <a:cubicBezTo>
                    <a:pt x="10667" y="1"/>
                    <a:pt x="17876" y="12299"/>
                    <a:pt x="21562" y="28543"/>
                  </a:cubicBezTo>
                  <a:lnTo>
                    <a:pt x="47952" y="28543"/>
                  </a:lnTo>
                  <a:cubicBezTo>
                    <a:pt x="38557" y="11614"/>
                    <a:pt x="20682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25"/>
            <p:cNvSpPr/>
            <p:nvPr/>
          </p:nvSpPr>
          <p:spPr>
            <a:xfrm>
              <a:off x="2601425" y="1471950"/>
              <a:ext cx="1198800" cy="713600"/>
            </a:xfrm>
            <a:custGeom>
              <a:rect b="b" l="l" r="r" t="t"/>
              <a:pathLst>
                <a:path extrusionOk="0" h="28544" w="47952">
                  <a:moveTo>
                    <a:pt x="47952" y="1"/>
                  </a:moveTo>
                  <a:cubicBezTo>
                    <a:pt x="27271" y="1"/>
                    <a:pt x="9395" y="11614"/>
                    <a:pt x="0" y="28543"/>
                  </a:cubicBezTo>
                  <a:lnTo>
                    <a:pt x="26390" y="28543"/>
                  </a:lnTo>
                  <a:cubicBezTo>
                    <a:pt x="30076" y="12299"/>
                    <a:pt x="37285" y="1"/>
                    <a:pt x="479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25"/>
            <p:cNvSpPr/>
            <p:nvPr/>
          </p:nvSpPr>
          <p:spPr>
            <a:xfrm>
              <a:off x="2601425" y="3510700"/>
              <a:ext cx="1198800" cy="713575"/>
            </a:xfrm>
            <a:custGeom>
              <a:rect b="b" l="l" r="r" t="t"/>
              <a:pathLst>
                <a:path extrusionOk="0" h="28543" w="47952">
                  <a:moveTo>
                    <a:pt x="0" y="1"/>
                  </a:moveTo>
                  <a:cubicBezTo>
                    <a:pt x="9395" y="16898"/>
                    <a:pt x="27271" y="28543"/>
                    <a:pt x="47952" y="28543"/>
                  </a:cubicBezTo>
                  <a:cubicBezTo>
                    <a:pt x="37285" y="28543"/>
                    <a:pt x="30076" y="16213"/>
                    <a:pt x="263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25"/>
            <p:cNvSpPr/>
            <p:nvPr/>
          </p:nvSpPr>
          <p:spPr>
            <a:xfrm>
              <a:off x="4389800" y="2491325"/>
              <a:ext cx="786975" cy="713600"/>
            </a:xfrm>
            <a:custGeom>
              <a:rect b="b" l="l" r="r" t="t"/>
              <a:pathLst>
                <a:path extrusionOk="0" h="28544" w="31479">
                  <a:moveTo>
                    <a:pt x="1" y="1"/>
                  </a:moveTo>
                  <a:cubicBezTo>
                    <a:pt x="523" y="4665"/>
                    <a:pt x="881" y="9428"/>
                    <a:pt x="881" y="14256"/>
                  </a:cubicBezTo>
                  <a:cubicBezTo>
                    <a:pt x="881" y="19083"/>
                    <a:pt x="523" y="23846"/>
                    <a:pt x="1" y="28543"/>
                  </a:cubicBezTo>
                  <a:lnTo>
                    <a:pt x="29359" y="28543"/>
                  </a:lnTo>
                  <a:cubicBezTo>
                    <a:pt x="30598" y="23944"/>
                    <a:pt x="31479" y="19214"/>
                    <a:pt x="31479" y="14256"/>
                  </a:cubicBezTo>
                  <a:cubicBezTo>
                    <a:pt x="31479" y="9297"/>
                    <a:pt x="30598" y="4567"/>
                    <a:pt x="293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25"/>
            <p:cNvSpPr/>
            <p:nvPr/>
          </p:nvSpPr>
          <p:spPr>
            <a:xfrm>
              <a:off x="3800200" y="3510700"/>
              <a:ext cx="1198800" cy="713575"/>
            </a:xfrm>
            <a:custGeom>
              <a:rect b="b" l="l" r="r" t="t"/>
              <a:pathLst>
                <a:path extrusionOk="0" h="28543" w="47952">
                  <a:moveTo>
                    <a:pt x="21562" y="1"/>
                  </a:moveTo>
                  <a:cubicBezTo>
                    <a:pt x="17876" y="16213"/>
                    <a:pt x="10667" y="28543"/>
                    <a:pt x="1" y="28543"/>
                  </a:cubicBezTo>
                  <a:cubicBezTo>
                    <a:pt x="20682" y="28543"/>
                    <a:pt x="38557" y="16898"/>
                    <a:pt x="479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25"/>
            <p:cNvSpPr/>
            <p:nvPr/>
          </p:nvSpPr>
          <p:spPr>
            <a:xfrm>
              <a:off x="3573500" y="1777775"/>
              <a:ext cx="453425" cy="407775"/>
            </a:xfrm>
            <a:custGeom>
              <a:rect b="b" l="l" r="r" t="t"/>
              <a:pathLst>
                <a:path extrusionOk="0" h="16311" w="18137">
                  <a:moveTo>
                    <a:pt x="9069" y="0"/>
                  </a:moveTo>
                  <a:cubicBezTo>
                    <a:pt x="6916" y="0"/>
                    <a:pt x="2838" y="5644"/>
                    <a:pt x="0" y="16310"/>
                  </a:cubicBezTo>
                  <a:lnTo>
                    <a:pt x="18137" y="16310"/>
                  </a:lnTo>
                  <a:cubicBezTo>
                    <a:pt x="15299" y="5644"/>
                    <a:pt x="11221" y="0"/>
                    <a:pt x="90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25"/>
            <p:cNvSpPr/>
            <p:nvPr/>
          </p:nvSpPr>
          <p:spPr>
            <a:xfrm>
              <a:off x="2424450" y="2491325"/>
              <a:ext cx="786175" cy="713600"/>
            </a:xfrm>
            <a:custGeom>
              <a:rect b="b" l="l" r="r" t="t"/>
              <a:pathLst>
                <a:path extrusionOk="0" h="28544" w="31447">
                  <a:moveTo>
                    <a:pt x="2089" y="1"/>
                  </a:moveTo>
                  <a:cubicBezTo>
                    <a:pt x="849" y="4567"/>
                    <a:pt x="1" y="9297"/>
                    <a:pt x="1" y="14256"/>
                  </a:cubicBezTo>
                  <a:cubicBezTo>
                    <a:pt x="1" y="19214"/>
                    <a:pt x="849" y="23944"/>
                    <a:pt x="2089" y="28543"/>
                  </a:cubicBezTo>
                  <a:lnTo>
                    <a:pt x="31446" y="28543"/>
                  </a:lnTo>
                  <a:cubicBezTo>
                    <a:pt x="30924" y="23846"/>
                    <a:pt x="30566" y="19083"/>
                    <a:pt x="30566" y="14256"/>
                  </a:cubicBezTo>
                  <a:cubicBezTo>
                    <a:pt x="30566" y="9428"/>
                    <a:pt x="30924" y="4665"/>
                    <a:pt x="31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" name="Google Shape;729;p25"/>
          <p:cNvGrpSpPr/>
          <p:nvPr/>
        </p:nvGrpSpPr>
        <p:grpSpPr>
          <a:xfrm>
            <a:off x="5630242" y="2361311"/>
            <a:ext cx="284979" cy="281291"/>
            <a:chOff x="1156300" y="248125"/>
            <a:chExt cx="5287175" cy="5218750"/>
          </a:xfrm>
        </p:grpSpPr>
        <p:sp>
          <p:nvSpPr>
            <p:cNvPr id="730" name="Google Shape;730;p25"/>
            <p:cNvSpPr/>
            <p:nvPr/>
          </p:nvSpPr>
          <p:spPr>
            <a:xfrm>
              <a:off x="3339425" y="1787075"/>
              <a:ext cx="917250" cy="2140850"/>
            </a:xfrm>
            <a:custGeom>
              <a:rect b="b" l="l" r="r" t="t"/>
              <a:pathLst>
                <a:path extrusionOk="0" h="85634" w="36690">
                  <a:moveTo>
                    <a:pt x="18406" y="0"/>
                  </a:moveTo>
                  <a:cubicBezTo>
                    <a:pt x="15024" y="0"/>
                    <a:pt x="12304" y="2745"/>
                    <a:pt x="12304" y="6127"/>
                  </a:cubicBezTo>
                  <a:lnTo>
                    <a:pt x="12304" y="15147"/>
                  </a:lnTo>
                  <a:cubicBezTo>
                    <a:pt x="5172" y="17646"/>
                    <a:pt x="0" y="24386"/>
                    <a:pt x="0" y="32376"/>
                  </a:cubicBezTo>
                  <a:cubicBezTo>
                    <a:pt x="0" y="42498"/>
                    <a:pt x="8235" y="50733"/>
                    <a:pt x="18357" y="50733"/>
                  </a:cubicBezTo>
                  <a:cubicBezTo>
                    <a:pt x="21715" y="50733"/>
                    <a:pt x="24460" y="53454"/>
                    <a:pt x="24460" y="56836"/>
                  </a:cubicBezTo>
                  <a:cubicBezTo>
                    <a:pt x="24460" y="60218"/>
                    <a:pt x="21715" y="62963"/>
                    <a:pt x="18357" y="62963"/>
                  </a:cubicBezTo>
                  <a:cubicBezTo>
                    <a:pt x="14975" y="62963"/>
                    <a:pt x="12230" y="60218"/>
                    <a:pt x="12230" y="56836"/>
                  </a:cubicBezTo>
                  <a:cubicBezTo>
                    <a:pt x="12230" y="53454"/>
                    <a:pt x="9510" y="50733"/>
                    <a:pt x="6127" y="50733"/>
                  </a:cubicBezTo>
                  <a:cubicBezTo>
                    <a:pt x="2745" y="50733"/>
                    <a:pt x="0" y="53454"/>
                    <a:pt x="0" y="56836"/>
                  </a:cubicBezTo>
                  <a:cubicBezTo>
                    <a:pt x="0" y="64826"/>
                    <a:pt x="5172" y="71566"/>
                    <a:pt x="12304" y="74066"/>
                  </a:cubicBezTo>
                  <a:lnTo>
                    <a:pt x="12304" y="79507"/>
                  </a:lnTo>
                  <a:cubicBezTo>
                    <a:pt x="12304" y="82889"/>
                    <a:pt x="15024" y="85634"/>
                    <a:pt x="18406" y="85634"/>
                  </a:cubicBezTo>
                  <a:cubicBezTo>
                    <a:pt x="21789" y="85634"/>
                    <a:pt x="24534" y="82889"/>
                    <a:pt x="24534" y="79507"/>
                  </a:cubicBezTo>
                  <a:lnTo>
                    <a:pt x="24534" y="74041"/>
                  </a:lnTo>
                  <a:cubicBezTo>
                    <a:pt x="31592" y="71492"/>
                    <a:pt x="36690" y="64777"/>
                    <a:pt x="36690" y="56836"/>
                  </a:cubicBezTo>
                  <a:cubicBezTo>
                    <a:pt x="36690" y="46714"/>
                    <a:pt x="28455" y="38479"/>
                    <a:pt x="18357" y="38479"/>
                  </a:cubicBezTo>
                  <a:cubicBezTo>
                    <a:pt x="14975" y="38479"/>
                    <a:pt x="12230" y="35758"/>
                    <a:pt x="12230" y="32376"/>
                  </a:cubicBezTo>
                  <a:cubicBezTo>
                    <a:pt x="12230" y="28994"/>
                    <a:pt x="14975" y="26274"/>
                    <a:pt x="18357" y="26274"/>
                  </a:cubicBezTo>
                  <a:cubicBezTo>
                    <a:pt x="21715" y="26274"/>
                    <a:pt x="24460" y="28994"/>
                    <a:pt x="24460" y="32376"/>
                  </a:cubicBezTo>
                  <a:cubicBezTo>
                    <a:pt x="24460" y="35758"/>
                    <a:pt x="27205" y="38503"/>
                    <a:pt x="30587" y="38503"/>
                  </a:cubicBezTo>
                  <a:cubicBezTo>
                    <a:pt x="33969" y="38503"/>
                    <a:pt x="36690" y="35758"/>
                    <a:pt x="36690" y="32376"/>
                  </a:cubicBezTo>
                  <a:cubicBezTo>
                    <a:pt x="36690" y="24435"/>
                    <a:pt x="31592" y="17720"/>
                    <a:pt x="24534" y="15171"/>
                  </a:cubicBezTo>
                  <a:lnTo>
                    <a:pt x="24534" y="6127"/>
                  </a:lnTo>
                  <a:cubicBezTo>
                    <a:pt x="24534" y="2745"/>
                    <a:pt x="21789" y="0"/>
                    <a:pt x="184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25"/>
            <p:cNvSpPr/>
            <p:nvPr/>
          </p:nvSpPr>
          <p:spPr>
            <a:xfrm>
              <a:off x="2701575" y="4100475"/>
              <a:ext cx="2571600" cy="1366400"/>
            </a:xfrm>
            <a:custGeom>
              <a:rect b="b" l="l" r="r" t="t"/>
              <a:pathLst>
                <a:path extrusionOk="0" h="54656" w="102864">
                  <a:moveTo>
                    <a:pt x="89230" y="1"/>
                  </a:moveTo>
                  <a:cubicBezTo>
                    <a:pt x="87785" y="1"/>
                    <a:pt x="86321" y="515"/>
                    <a:pt x="85120" y="1602"/>
                  </a:cubicBezTo>
                  <a:cubicBezTo>
                    <a:pt x="73846" y="11872"/>
                    <a:pt x="59214" y="17558"/>
                    <a:pt x="43920" y="17558"/>
                  </a:cubicBezTo>
                  <a:lnTo>
                    <a:pt x="43920" y="11430"/>
                  </a:lnTo>
                  <a:cubicBezTo>
                    <a:pt x="43920" y="7894"/>
                    <a:pt x="41013" y="5312"/>
                    <a:pt x="37803" y="5312"/>
                  </a:cubicBezTo>
                  <a:cubicBezTo>
                    <a:pt x="36898" y="5312"/>
                    <a:pt x="35968" y="5517"/>
                    <a:pt x="35073" y="5965"/>
                  </a:cubicBezTo>
                  <a:lnTo>
                    <a:pt x="4510" y="24297"/>
                  </a:lnTo>
                  <a:cubicBezTo>
                    <a:pt x="1" y="26552"/>
                    <a:pt x="1" y="32998"/>
                    <a:pt x="4510" y="35253"/>
                  </a:cubicBezTo>
                  <a:lnTo>
                    <a:pt x="35073" y="54002"/>
                  </a:lnTo>
                  <a:cubicBezTo>
                    <a:pt x="35967" y="54449"/>
                    <a:pt x="36896" y="54655"/>
                    <a:pt x="37801" y="54655"/>
                  </a:cubicBezTo>
                  <a:cubicBezTo>
                    <a:pt x="41012" y="54655"/>
                    <a:pt x="43920" y="52068"/>
                    <a:pt x="43920" y="48512"/>
                  </a:cubicBezTo>
                  <a:lnTo>
                    <a:pt x="43920" y="42409"/>
                  </a:lnTo>
                  <a:cubicBezTo>
                    <a:pt x="64581" y="42409"/>
                    <a:pt x="84531" y="34542"/>
                    <a:pt x="100094" y="20964"/>
                  </a:cubicBezTo>
                  <a:cubicBezTo>
                    <a:pt x="102398" y="18930"/>
                    <a:pt x="102864" y="15499"/>
                    <a:pt x="101148" y="12950"/>
                  </a:cubicBezTo>
                  <a:lnTo>
                    <a:pt x="94335" y="2730"/>
                  </a:lnTo>
                  <a:cubicBezTo>
                    <a:pt x="93146" y="961"/>
                    <a:pt x="91206" y="1"/>
                    <a:pt x="892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25"/>
            <p:cNvSpPr/>
            <p:nvPr/>
          </p:nvSpPr>
          <p:spPr>
            <a:xfrm>
              <a:off x="1156300" y="1787075"/>
              <a:ext cx="1423375" cy="2526675"/>
            </a:xfrm>
            <a:custGeom>
              <a:rect b="b" l="l" r="r" t="t"/>
              <a:pathLst>
                <a:path extrusionOk="0" h="101067" w="56935">
                  <a:moveTo>
                    <a:pt x="26240" y="0"/>
                  </a:moveTo>
                  <a:cubicBezTo>
                    <a:pt x="24068" y="0"/>
                    <a:pt x="21899" y="1128"/>
                    <a:pt x="20784" y="3382"/>
                  </a:cubicBezTo>
                  <a:lnTo>
                    <a:pt x="2035" y="33969"/>
                  </a:lnTo>
                  <a:cubicBezTo>
                    <a:pt x="1" y="38038"/>
                    <a:pt x="2942" y="42817"/>
                    <a:pt x="7500" y="42817"/>
                  </a:cubicBezTo>
                  <a:lnTo>
                    <a:pt x="14020" y="42817"/>
                  </a:lnTo>
                  <a:cubicBezTo>
                    <a:pt x="14020" y="63478"/>
                    <a:pt x="21495" y="83428"/>
                    <a:pt x="35073" y="98967"/>
                  </a:cubicBezTo>
                  <a:cubicBezTo>
                    <a:pt x="36266" y="100350"/>
                    <a:pt x="37962" y="101067"/>
                    <a:pt x="39675" y="101067"/>
                  </a:cubicBezTo>
                  <a:cubicBezTo>
                    <a:pt x="40847" y="101067"/>
                    <a:pt x="42027" y="100732"/>
                    <a:pt x="43062" y="100045"/>
                  </a:cubicBezTo>
                  <a:lnTo>
                    <a:pt x="53307" y="93207"/>
                  </a:lnTo>
                  <a:cubicBezTo>
                    <a:pt x="56444" y="91124"/>
                    <a:pt x="56934" y="86737"/>
                    <a:pt x="54434" y="84016"/>
                  </a:cubicBezTo>
                  <a:cubicBezTo>
                    <a:pt x="44141" y="72718"/>
                    <a:pt x="38479" y="58086"/>
                    <a:pt x="38479" y="42817"/>
                  </a:cubicBezTo>
                  <a:lnTo>
                    <a:pt x="44582" y="42817"/>
                  </a:lnTo>
                  <a:cubicBezTo>
                    <a:pt x="49116" y="42817"/>
                    <a:pt x="52082" y="38038"/>
                    <a:pt x="50047" y="33969"/>
                  </a:cubicBezTo>
                  <a:lnTo>
                    <a:pt x="31715" y="3382"/>
                  </a:lnTo>
                  <a:cubicBezTo>
                    <a:pt x="30587" y="1128"/>
                    <a:pt x="28412" y="0"/>
                    <a:pt x="262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25"/>
            <p:cNvSpPr/>
            <p:nvPr/>
          </p:nvSpPr>
          <p:spPr>
            <a:xfrm>
              <a:off x="2326600" y="248125"/>
              <a:ext cx="2571600" cy="1366250"/>
            </a:xfrm>
            <a:custGeom>
              <a:rect b="b" l="l" r="r" t="t"/>
              <a:pathLst>
                <a:path extrusionOk="0" h="54650" w="102864">
                  <a:moveTo>
                    <a:pt x="65046" y="1"/>
                  </a:moveTo>
                  <a:cubicBezTo>
                    <a:pt x="61842" y="1"/>
                    <a:pt x="58919" y="2583"/>
                    <a:pt x="58919" y="6119"/>
                  </a:cubicBezTo>
                  <a:lnTo>
                    <a:pt x="58919" y="12639"/>
                  </a:lnTo>
                  <a:cubicBezTo>
                    <a:pt x="38258" y="12639"/>
                    <a:pt x="18308" y="20114"/>
                    <a:pt x="2770" y="33692"/>
                  </a:cubicBezTo>
                  <a:cubicBezTo>
                    <a:pt x="441" y="35726"/>
                    <a:pt x="0" y="39133"/>
                    <a:pt x="1691" y="41706"/>
                  </a:cubicBezTo>
                  <a:lnTo>
                    <a:pt x="8529" y="51926"/>
                  </a:lnTo>
                  <a:cubicBezTo>
                    <a:pt x="9724" y="53711"/>
                    <a:pt x="11660" y="54650"/>
                    <a:pt x="13621" y="54650"/>
                  </a:cubicBezTo>
                  <a:cubicBezTo>
                    <a:pt x="15080" y="54650"/>
                    <a:pt x="16553" y="54130"/>
                    <a:pt x="17745" y="53054"/>
                  </a:cubicBezTo>
                  <a:cubicBezTo>
                    <a:pt x="29019" y="42784"/>
                    <a:pt x="43650" y="37098"/>
                    <a:pt x="58919" y="37098"/>
                  </a:cubicBezTo>
                  <a:lnTo>
                    <a:pt x="58919" y="43226"/>
                  </a:lnTo>
                  <a:cubicBezTo>
                    <a:pt x="58919" y="46762"/>
                    <a:pt x="61842" y="49344"/>
                    <a:pt x="65046" y="49344"/>
                  </a:cubicBezTo>
                  <a:cubicBezTo>
                    <a:pt x="65951" y="49344"/>
                    <a:pt x="66877" y="49139"/>
                    <a:pt x="67767" y="48691"/>
                  </a:cubicBezTo>
                  <a:lnTo>
                    <a:pt x="98354" y="30334"/>
                  </a:lnTo>
                  <a:cubicBezTo>
                    <a:pt x="102864" y="28104"/>
                    <a:pt x="102864" y="21658"/>
                    <a:pt x="98354" y="19403"/>
                  </a:cubicBezTo>
                  <a:lnTo>
                    <a:pt x="67767" y="654"/>
                  </a:lnTo>
                  <a:cubicBezTo>
                    <a:pt x="66877" y="206"/>
                    <a:pt x="65951" y="1"/>
                    <a:pt x="650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25"/>
            <p:cNvSpPr/>
            <p:nvPr/>
          </p:nvSpPr>
          <p:spPr>
            <a:xfrm>
              <a:off x="5019500" y="1400975"/>
              <a:ext cx="1423975" cy="2526500"/>
            </a:xfrm>
            <a:custGeom>
              <a:rect b="b" l="l" r="r" t="t"/>
              <a:pathLst>
                <a:path extrusionOk="0" h="101060" w="56959">
                  <a:moveTo>
                    <a:pt x="17277" y="1"/>
                  </a:moveTo>
                  <a:cubicBezTo>
                    <a:pt x="16108" y="1"/>
                    <a:pt x="14930" y="338"/>
                    <a:pt x="13897" y="1033"/>
                  </a:cubicBezTo>
                  <a:lnTo>
                    <a:pt x="3652" y="7846"/>
                  </a:lnTo>
                  <a:cubicBezTo>
                    <a:pt x="540" y="9930"/>
                    <a:pt x="0" y="14292"/>
                    <a:pt x="2525" y="17062"/>
                  </a:cubicBezTo>
                  <a:cubicBezTo>
                    <a:pt x="12818" y="28336"/>
                    <a:pt x="18480" y="42968"/>
                    <a:pt x="18480" y="58261"/>
                  </a:cubicBezTo>
                  <a:lnTo>
                    <a:pt x="12377" y="58261"/>
                  </a:lnTo>
                  <a:cubicBezTo>
                    <a:pt x="7819" y="58261"/>
                    <a:pt x="4878" y="63040"/>
                    <a:pt x="6912" y="67109"/>
                  </a:cubicBezTo>
                  <a:lnTo>
                    <a:pt x="25244" y="97696"/>
                  </a:lnTo>
                  <a:cubicBezTo>
                    <a:pt x="26372" y="99938"/>
                    <a:pt x="28541" y="101059"/>
                    <a:pt x="30710" y="101059"/>
                  </a:cubicBezTo>
                  <a:cubicBezTo>
                    <a:pt x="32879" y="101059"/>
                    <a:pt x="35048" y="99938"/>
                    <a:pt x="36175" y="97696"/>
                  </a:cubicBezTo>
                  <a:lnTo>
                    <a:pt x="54924" y="67109"/>
                  </a:lnTo>
                  <a:cubicBezTo>
                    <a:pt x="56959" y="63040"/>
                    <a:pt x="53993" y="58261"/>
                    <a:pt x="49459" y="58261"/>
                  </a:cubicBezTo>
                  <a:lnTo>
                    <a:pt x="42940" y="58261"/>
                  </a:lnTo>
                  <a:cubicBezTo>
                    <a:pt x="42940" y="37600"/>
                    <a:pt x="35465" y="17650"/>
                    <a:pt x="21887" y="2111"/>
                  </a:cubicBezTo>
                  <a:cubicBezTo>
                    <a:pt x="20691" y="727"/>
                    <a:pt x="18993" y="1"/>
                    <a:pt x="172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" name="Google Shape;735;p25"/>
          <p:cNvGrpSpPr/>
          <p:nvPr/>
        </p:nvGrpSpPr>
        <p:grpSpPr>
          <a:xfrm>
            <a:off x="7297927" y="3589661"/>
            <a:ext cx="272192" cy="312113"/>
            <a:chOff x="1660350" y="238050"/>
            <a:chExt cx="4279750" cy="5219275"/>
          </a:xfrm>
        </p:grpSpPr>
        <p:sp>
          <p:nvSpPr>
            <p:cNvPr id="736" name="Google Shape;736;p25"/>
            <p:cNvSpPr/>
            <p:nvPr/>
          </p:nvSpPr>
          <p:spPr>
            <a:xfrm>
              <a:off x="2473400" y="238050"/>
              <a:ext cx="2658525" cy="1073275"/>
            </a:xfrm>
            <a:custGeom>
              <a:rect b="b" l="l" r="r" t="t"/>
              <a:pathLst>
                <a:path extrusionOk="0" h="42931" w="106341">
                  <a:moveTo>
                    <a:pt x="11965" y="1"/>
                  </a:moveTo>
                  <a:cubicBezTo>
                    <a:pt x="10831" y="1"/>
                    <a:pt x="9703" y="196"/>
                    <a:pt x="8579" y="623"/>
                  </a:cubicBezTo>
                  <a:cubicBezTo>
                    <a:pt x="4860" y="2025"/>
                    <a:pt x="2544" y="5451"/>
                    <a:pt x="1729" y="10768"/>
                  </a:cubicBezTo>
                  <a:cubicBezTo>
                    <a:pt x="0" y="22315"/>
                    <a:pt x="5839" y="32786"/>
                    <a:pt x="12787" y="42833"/>
                  </a:cubicBezTo>
                  <a:cubicBezTo>
                    <a:pt x="16375" y="40778"/>
                    <a:pt x="20518" y="39571"/>
                    <a:pt x="24954" y="39571"/>
                  </a:cubicBezTo>
                  <a:lnTo>
                    <a:pt x="81191" y="39571"/>
                  </a:lnTo>
                  <a:cubicBezTo>
                    <a:pt x="85692" y="39571"/>
                    <a:pt x="89900" y="40810"/>
                    <a:pt x="93521" y="42931"/>
                  </a:cubicBezTo>
                  <a:cubicBezTo>
                    <a:pt x="100469" y="32851"/>
                    <a:pt x="106341" y="22348"/>
                    <a:pt x="104612" y="10768"/>
                  </a:cubicBezTo>
                  <a:cubicBezTo>
                    <a:pt x="103829" y="5451"/>
                    <a:pt x="101513" y="2025"/>
                    <a:pt x="97762" y="623"/>
                  </a:cubicBezTo>
                  <a:cubicBezTo>
                    <a:pt x="96638" y="196"/>
                    <a:pt x="95510" y="1"/>
                    <a:pt x="94376" y="1"/>
                  </a:cubicBezTo>
                  <a:cubicBezTo>
                    <a:pt x="88664" y="1"/>
                    <a:pt x="82813" y="4949"/>
                    <a:pt x="76689" y="10148"/>
                  </a:cubicBezTo>
                  <a:cubicBezTo>
                    <a:pt x="73884" y="12529"/>
                    <a:pt x="68012" y="17487"/>
                    <a:pt x="65957" y="17813"/>
                  </a:cubicBezTo>
                  <a:cubicBezTo>
                    <a:pt x="64555" y="17813"/>
                    <a:pt x="63968" y="17716"/>
                    <a:pt x="62076" y="11616"/>
                  </a:cubicBezTo>
                  <a:cubicBezTo>
                    <a:pt x="61195" y="8713"/>
                    <a:pt x="60151" y="5418"/>
                    <a:pt x="58161" y="2613"/>
                  </a:cubicBezTo>
                  <a:cubicBezTo>
                    <a:pt x="56954" y="982"/>
                    <a:pt x="55095" y="101"/>
                    <a:pt x="53203" y="101"/>
                  </a:cubicBezTo>
                  <a:lnTo>
                    <a:pt x="53170" y="101"/>
                  </a:lnTo>
                  <a:cubicBezTo>
                    <a:pt x="51278" y="101"/>
                    <a:pt x="49387" y="982"/>
                    <a:pt x="48212" y="2613"/>
                  </a:cubicBezTo>
                  <a:cubicBezTo>
                    <a:pt x="46190" y="5418"/>
                    <a:pt x="45179" y="8713"/>
                    <a:pt x="44265" y="11616"/>
                  </a:cubicBezTo>
                  <a:cubicBezTo>
                    <a:pt x="42373" y="17716"/>
                    <a:pt x="41786" y="17813"/>
                    <a:pt x="40416" y="17813"/>
                  </a:cubicBezTo>
                  <a:cubicBezTo>
                    <a:pt x="38361" y="17487"/>
                    <a:pt x="32489" y="12529"/>
                    <a:pt x="29652" y="10148"/>
                  </a:cubicBezTo>
                  <a:cubicBezTo>
                    <a:pt x="23528" y="4949"/>
                    <a:pt x="17677" y="1"/>
                    <a:pt x="119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25"/>
            <p:cNvSpPr/>
            <p:nvPr/>
          </p:nvSpPr>
          <p:spPr>
            <a:xfrm>
              <a:off x="2791425" y="1533125"/>
              <a:ext cx="2017575" cy="611650"/>
            </a:xfrm>
            <a:custGeom>
              <a:rect b="b" l="l" r="r" t="t"/>
              <a:pathLst>
                <a:path extrusionOk="0" h="24466" w="80703">
                  <a:moveTo>
                    <a:pt x="12233" y="0"/>
                  </a:moveTo>
                  <a:cubicBezTo>
                    <a:pt x="5481" y="0"/>
                    <a:pt x="1" y="5480"/>
                    <a:pt x="1" y="12233"/>
                  </a:cubicBezTo>
                  <a:cubicBezTo>
                    <a:pt x="1" y="18985"/>
                    <a:pt x="5481" y="24465"/>
                    <a:pt x="12233" y="24465"/>
                  </a:cubicBezTo>
                  <a:lnTo>
                    <a:pt x="68470" y="24465"/>
                  </a:lnTo>
                  <a:cubicBezTo>
                    <a:pt x="75222" y="24465"/>
                    <a:pt x="80702" y="18985"/>
                    <a:pt x="80702" y="12233"/>
                  </a:cubicBezTo>
                  <a:cubicBezTo>
                    <a:pt x="80702" y="5480"/>
                    <a:pt x="75222" y="0"/>
                    <a:pt x="684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25"/>
            <p:cNvSpPr/>
            <p:nvPr/>
          </p:nvSpPr>
          <p:spPr>
            <a:xfrm>
              <a:off x="1660350" y="2140675"/>
              <a:ext cx="4279750" cy="3316650"/>
            </a:xfrm>
            <a:custGeom>
              <a:rect b="b" l="l" r="r" t="t"/>
              <a:pathLst>
                <a:path extrusionOk="0" h="132666" w="171190">
                  <a:moveTo>
                    <a:pt x="85203" y="33599"/>
                  </a:moveTo>
                  <a:cubicBezTo>
                    <a:pt x="88563" y="33599"/>
                    <a:pt x="91303" y="36306"/>
                    <a:pt x="91303" y="39699"/>
                  </a:cubicBezTo>
                  <a:lnTo>
                    <a:pt x="91303" y="44820"/>
                  </a:lnTo>
                  <a:cubicBezTo>
                    <a:pt x="99360" y="46940"/>
                    <a:pt x="106308" y="53007"/>
                    <a:pt x="106308" y="62500"/>
                  </a:cubicBezTo>
                  <a:cubicBezTo>
                    <a:pt x="106308" y="65860"/>
                    <a:pt x="103568" y="68600"/>
                    <a:pt x="100208" y="68600"/>
                  </a:cubicBezTo>
                  <a:cubicBezTo>
                    <a:pt x="96816" y="68600"/>
                    <a:pt x="94076" y="65860"/>
                    <a:pt x="94076" y="62500"/>
                  </a:cubicBezTo>
                  <a:cubicBezTo>
                    <a:pt x="94076" y="57933"/>
                    <a:pt x="88400" y="56237"/>
                    <a:pt x="84844" y="56204"/>
                  </a:cubicBezTo>
                  <a:cubicBezTo>
                    <a:pt x="84789" y="56203"/>
                    <a:pt x="84731" y="56203"/>
                    <a:pt x="84669" y="56203"/>
                  </a:cubicBezTo>
                  <a:cubicBezTo>
                    <a:pt x="82594" y="56203"/>
                    <a:pt x="76687" y="56801"/>
                    <a:pt x="76624" y="62598"/>
                  </a:cubicBezTo>
                  <a:cubicBezTo>
                    <a:pt x="76591" y="65533"/>
                    <a:pt x="77798" y="67360"/>
                    <a:pt x="84812" y="69937"/>
                  </a:cubicBezTo>
                  <a:cubicBezTo>
                    <a:pt x="84877" y="69970"/>
                    <a:pt x="86475" y="70524"/>
                    <a:pt x="87193" y="70753"/>
                  </a:cubicBezTo>
                  <a:cubicBezTo>
                    <a:pt x="91434" y="72221"/>
                    <a:pt x="95805" y="73721"/>
                    <a:pt x="99458" y="76396"/>
                  </a:cubicBezTo>
                  <a:cubicBezTo>
                    <a:pt x="104384" y="79951"/>
                    <a:pt x="106830" y="84844"/>
                    <a:pt x="106797" y="90879"/>
                  </a:cubicBezTo>
                  <a:cubicBezTo>
                    <a:pt x="106732" y="96718"/>
                    <a:pt x="104286" y="101774"/>
                    <a:pt x="99882" y="105134"/>
                  </a:cubicBezTo>
                  <a:cubicBezTo>
                    <a:pt x="97664" y="106830"/>
                    <a:pt x="95022" y="108037"/>
                    <a:pt x="92119" y="108755"/>
                  </a:cubicBezTo>
                  <a:lnTo>
                    <a:pt x="92119" y="113876"/>
                  </a:lnTo>
                  <a:cubicBezTo>
                    <a:pt x="92119" y="117269"/>
                    <a:pt x="89378" y="120009"/>
                    <a:pt x="86019" y="120009"/>
                  </a:cubicBezTo>
                  <a:cubicBezTo>
                    <a:pt x="82626" y="120009"/>
                    <a:pt x="79886" y="117269"/>
                    <a:pt x="79886" y="113876"/>
                  </a:cubicBezTo>
                  <a:lnTo>
                    <a:pt x="79886" y="108559"/>
                  </a:lnTo>
                  <a:cubicBezTo>
                    <a:pt x="71829" y="106439"/>
                    <a:pt x="64881" y="100371"/>
                    <a:pt x="64881" y="90879"/>
                  </a:cubicBezTo>
                  <a:cubicBezTo>
                    <a:pt x="64881" y="87519"/>
                    <a:pt x="67621" y="84779"/>
                    <a:pt x="70981" y="84779"/>
                  </a:cubicBezTo>
                  <a:cubicBezTo>
                    <a:pt x="74373" y="84779"/>
                    <a:pt x="77113" y="87519"/>
                    <a:pt x="77113" y="90879"/>
                  </a:cubicBezTo>
                  <a:cubicBezTo>
                    <a:pt x="77113" y="95446"/>
                    <a:pt x="82789" y="97175"/>
                    <a:pt x="86345" y="97175"/>
                  </a:cubicBezTo>
                  <a:lnTo>
                    <a:pt x="86410" y="97175"/>
                  </a:lnTo>
                  <a:cubicBezTo>
                    <a:pt x="88367" y="97175"/>
                    <a:pt x="94500" y="96685"/>
                    <a:pt x="94565" y="90781"/>
                  </a:cubicBezTo>
                  <a:cubicBezTo>
                    <a:pt x="94598" y="86867"/>
                    <a:pt x="91890" y="85301"/>
                    <a:pt x="83213" y="82333"/>
                  </a:cubicBezTo>
                  <a:cubicBezTo>
                    <a:pt x="82920" y="82235"/>
                    <a:pt x="81974" y="81909"/>
                    <a:pt x="81778" y="81843"/>
                  </a:cubicBezTo>
                  <a:cubicBezTo>
                    <a:pt x="76102" y="79854"/>
                    <a:pt x="64294" y="75678"/>
                    <a:pt x="64392" y="62500"/>
                  </a:cubicBezTo>
                  <a:cubicBezTo>
                    <a:pt x="64457" y="56661"/>
                    <a:pt x="66903" y="51605"/>
                    <a:pt x="71307" y="48245"/>
                  </a:cubicBezTo>
                  <a:cubicBezTo>
                    <a:pt x="73525" y="46549"/>
                    <a:pt x="76167" y="45342"/>
                    <a:pt x="79071" y="44624"/>
                  </a:cubicBezTo>
                  <a:lnTo>
                    <a:pt x="79071" y="39699"/>
                  </a:lnTo>
                  <a:cubicBezTo>
                    <a:pt x="79071" y="36306"/>
                    <a:pt x="81811" y="33599"/>
                    <a:pt x="85203" y="33599"/>
                  </a:cubicBezTo>
                  <a:close/>
                  <a:moveTo>
                    <a:pt x="36208" y="0"/>
                  </a:moveTo>
                  <a:cubicBezTo>
                    <a:pt x="22116" y="11058"/>
                    <a:pt x="13048" y="28216"/>
                    <a:pt x="13048" y="47495"/>
                  </a:cubicBezTo>
                  <a:lnTo>
                    <a:pt x="13048" y="96164"/>
                  </a:lnTo>
                  <a:cubicBezTo>
                    <a:pt x="13048" y="96588"/>
                    <a:pt x="12885" y="96816"/>
                    <a:pt x="12493" y="96946"/>
                  </a:cubicBezTo>
                  <a:cubicBezTo>
                    <a:pt x="5024" y="99458"/>
                    <a:pt x="0" y="106471"/>
                    <a:pt x="0" y="114333"/>
                  </a:cubicBezTo>
                  <a:cubicBezTo>
                    <a:pt x="0" y="124445"/>
                    <a:pt x="8220" y="132665"/>
                    <a:pt x="18332" y="132665"/>
                  </a:cubicBezTo>
                  <a:lnTo>
                    <a:pt x="152857" y="132665"/>
                  </a:lnTo>
                  <a:cubicBezTo>
                    <a:pt x="162969" y="132665"/>
                    <a:pt x="171189" y="124445"/>
                    <a:pt x="171189" y="114333"/>
                  </a:cubicBezTo>
                  <a:cubicBezTo>
                    <a:pt x="171189" y="106471"/>
                    <a:pt x="166166" y="99458"/>
                    <a:pt x="158696" y="96946"/>
                  </a:cubicBezTo>
                  <a:cubicBezTo>
                    <a:pt x="158304" y="96816"/>
                    <a:pt x="158141" y="96588"/>
                    <a:pt x="158141" y="96164"/>
                  </a:cubicBezTo>
                  <a:lnTo>
                    <a:pt x="158141" y="47495"/>
                  </a:lnTo>
                  <a:cubicBezTo>
                    <a:pt x="158141" y="28216"/>
                    <a:pt x="149073" y="11058"/>
                    <a:pt x="134981" y="0"/>
                  </a:cubicBezTo>
                  <a:cubicBezTo>
                    <a:pt x="130773" y="7405"/>
                    <a:pt x="122814" y="12396"/>
                    <a:pt x="113713" y="12396"/>
                  </a:cubicBezTo>
                  <a:lnTo>
                    <a:pt x="57476" y="12396"/>
                  </a:lnTo>
                  <a:cubicBezTo>
                    <a:pt x="48375" y="12396"/>
                    <a:pt x="40416" y="7405"/>
                    <a:pt x="362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" name="Google Shape;739;p25"/>
          <p:cNvSpPr txBox="1"/>
          <p:nvPr>
            <p:ph idx="4294967295" type="subTitle"/>
          </p:nvPr>
        </p:nvSpPr>
        <p:spPr>
          <a:xfrm>
            <a:off x="2740425" y="1878400"/>
            <a:ext cx="1378500" cy="41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employees</a:t>
            </a:r>
            <a:endParaRPr sz="100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43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" name="Google Shape;744;p26"/>
          <p:cNvSpPr txBox="1"/>
          <p:nvPr>
            <p:ph type="ctrTitle"/>
          </p:nvPr>
        </p:nvSpPr>
        <p:spPr>
          <a:xfrm>
            <a:off x="2869200" y="119475"/>
            <a:ext cx="3405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PROCESS</a:t>
            </a:r>
            <a:endParaRPr/>
          </a:p>
        </p:txBody>
      </p:sp>
      <p:grpSp>
        <p:nvGrpSpPr>
          <p:cNvPr id="745" name="Google Shape;745;p26"/>
          <p:cNvGrpSpPr/>
          <p:nvPr/>
        </p:nvGrpSpPr>
        <p:grpSpPr>
          <a:xfrm flipH="1" rot="10800000">
            <a:off x="-611895" y="3666826"/>
            <a:ext cx="2070004" cy="2069820"/>
            <a:chOff x="238125" y="1063925"/>
            <a:chExt cx="3642450" cy="3642125"/>
          </a:xfrm>
        </p:grpSpPr>
        <p:sp>
          <p:nvSpPr>
            <p:cNvPr id="746" name="Google Shape;746;p26"/>
            <p:cNvSpPr/>
            <p:nvPr/>
          </p:nvSpPr>
          <p:spPr>
            <a:xfrm>
              <a:off x="1153525" y="1979000"/>
              <a:ext cx="1811650" cy="1811650"/>
            </a:xfrm>
            <a:custGeom>
              <a:rect b="b" l="l" r="r" t="t"/>
              <a:pathLst>
                <a:path extrusionOk="0" h="72466" w="72466">
                  <a:moveTo>
                    <a:pt x="0" y="0"/>
                  </a:moveTo>
                  <a:lnTo>
                    <a:pt x="72465" y="72465"/>
                  </a:lnTo>
                  <a:lnTo>
                    <a:pt x="72465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26"/>
            <p:cNvSpPr/>
            <p:nvPr/>
          </p:nvSpPr>
          <p:spPr>
            <a:xfrm>
              <a:off x="1153525" y="1979000"/>
              <a:ext cx="1811650" cy="1811650"/>
            </a:xfrm>
            <a:custGeom>
              <a:rect b="b" l="l" r="r" t="t"/>
              <a:pathLst>
                <a:path extrusionOk="0" h="72466" w="72466">
                  <a:moveTo>
                    <a:pt x="0" y="0"/>
                  </a:moveTo>
                  <a:lnTo>
                    <a:pt x="0" y="72465"/>
                  </a:lnTo>
                  <a:lnTo>
                    <a:pt x="72465" y="724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26"/>
            <p:cNvSpPr/>
            <p:nvPr/>
          </p:nvSpPr>
          <p:spPr>
            <a:xfrm>
              <a:off x="238125" y="1063925"/>
              <a:ext cx="915425" cy="915100"/>
            </a:xfrm>
            <a:custGeom>
              <a:rect b="b" l="l" r="r" t="t"/>
              <a:pathLst>
                <a:path extrusionOk="0" h="36604" w="36617">
                  <a:moveTo>
                    <a:pt x="0" y="0"/>
                  </a:moveTo>
                  <a:lnTo>
                    <a:pt x="36616" y="36603"/>
                  </a:lnTo>
                  <a:lnTo>
                    <a:pt x="36616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26"/>
            <p:cNvSpPr/>
            <p:nvPr/>
          </p:nvSpPr>
          <p:spPr>
            <a:xfrm>
              <a:off x="238125" y="1063925"/>
              <a:ext cx="915425" cy="915100"/>
            </a:xfrm>
            <a:custGeom>
              <a:rect b="b" l="l" r="r" t="t"/>
              <a:pathLst>
                <a:path extrusionOk="0" h="36604" w="36617">
                  <a:moveTo>
                    <a:pt x="0" y="0"/>
                  </a:moveTo>
                  <a:lnTo>
                    <a:pt x="0" y="36603"/>
                  </a:lnTo>
                  <a:lnTo>
                    <a:pt x="36616" y="366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26"/>
            <p:cNvSpPr/>
            <p:nvPr/>
          </p:nvSpPr>
          <p:spPr>
            <a:xfrm>
              <a:off x="771750" y="3790625"/>
              <a:ext cx="381800" cy="382100"/>
            </a:xfrm>
            <a:custGeom>
              <a:rect b="b" l="l" r="r" t="t"/>
              <a:pathLst>
                <a:path extrusionOk="0" h="15284" w="15272">
                  <a:moveTo>
                    <a:pt x="0" y="0"/>
                  </a:moveTo>
                  <a:lnTo>
                    <a:pt x="0" y="15284"/>
                  </a:lnTo>
                  <a:lnTo>
                    <a:pt x="15271" y="152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6B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26"/>
            <p:cNvSpPr/>
            <p:nvPr/>
          </p:nvSpPr>
          <p:spPr>
            <a:xfrm>
              <a:off x="771750" y="3790625"/>
              <a:ext cx="381800" cy="382100"/>
            </a:xfrm>
            <a:custGeom>
              <a:rect b="b" l="l" r="r" t="t"/>
              <a:pathLst>
                <a:path extrusionOk="0" h="15284" w="15272">
                  <a:moveTo>
                    <a:pt x="0" y="0"/>
                  </a:moveTo>
                  <a:lnTo>
                    <a:pt x="15271" y="15284"/>
                  </a:lnTo>
                  <a:lnTo>
                    <a:pt x="15271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26"/>
            <p:cNvSpPr/>
            <p:nvPr/>
          </p:nvSpPr>
          <p:spPr>
            <a:xfrm>
              <a:off x="2965150" y="1597225"/>
              <a:ext cx="381800" cy="381800"/>
            </a:xfrm>
            <a:custGeom>
              <a:rect b="b" l="l" r="r" t="t"/>
              <a:pathLst>
                <a:path extrusionOk="0" h="15272" w="15272">
                  <a:moveTo>
                    <a:pt x="0" y="0"/>
                  </a:moveTo>
                  <a:lnTo>
                    <a:pt x="15271" y="15271"/>
                  </a:lnTo>
                  <a:lnTo>
                    <a:pt x="15271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26"/>
            <p:cNvSpPr/>
            <p:nvPr/>
          </p:nvSpPr>
          <p:spPr>
            <a:xfrm>
              <a:off x="2965150" y="1597225"/>
              <a:ext cx="381800" cy="381800"/>
            </a:xfrm>
            <a:custGeom>
              <a:rect b="b" l="l" r="r" t="t"/>
              <a:pathLst>
                <a:path extrusionOk="0" h="15272" w="15272">
                  <a:moveTo>
                    <a:pt x="0" y="0"/>
                  </a:moveTo>
                  <a:lnTo>
                    <a:pt x="0" y="15271"/>
                  </a:lnTo>
                  <a:lnTo>
                    <a:pt x="15271" y="152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26"/>
            <p:cNvSpPr/>
            <p:nvPr/>
          </p:nvSpPr>
          <p:spPr>
            <a:xfrm>
              <a:off x="2965150" y="3790625"/>
              <a:ext cx="915425" cy="915425"/>
            </a:xfrm>
            <a:custGeom>
              <a:rect b="b" l="l" r="r" t="t"/>
              <a:pathLst>
                <a:path extrusionOk="0" h="36617" w="36617">
                  <a:moveTo>
                    <a:pt x="0" y="0"/>
                  </a:moveTo>
                  <a:lnTo>
                    <a:pt x="36617" y="36616"/>
                  </a:lnTo>
                  <a:lnTo>
                    <a:pt x="36617" y="0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26"/>
            <p:cNvSpPr/>
            <p:nvPr/>
          </p:nvSpPr>
          <p:spPr>
            <a:xfrm>
              <a:off x="2965150" y="3790625"/>
              <a:ext cx="915425" cy="915425"/>
            </a:xfrm>
            <a:custGeom>
              <a:rect b="b" l="l" r="r" t="t"/>
              <a:pathLst>
                <a:path extrusionOk="0" h="36617" w="36617">
                  <a:moveTo>
                    <a:pt x="0" y="0"/>
                  </a:moveTo>
                  <a:lnTo>
                    <a:pt x="0" y="36616"/>
                  </a:lnTo>
                  <a:lnTo>
                    <a:pt x="36617" y="366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" name="Google Shape;756;p26"/>
          <p:cNvGrpSpPr/>
          <p:nvPr/>
        </p:nvGrpSpPr>
        <p:grpSpPr>
          <a:xfrm flipH="1" rot="-5400000">
            <a:off x="7833148" y="3878502"/>
            <a:ext cx="1511548" cy="2136659"/>
            <a:chOff x="238125" y="755225"/>
            <a:chExt cx="2976075" cy="4206850"/>
          </a:xfrm>
        </p:grpSpPr>
        <p:sp>
          <p:nvSpPr>
            <p:cNvPr id="757" name="Google Shape;757;p26"/>
            <p:cNvSpPr/>
            <p:nvPr/>
          </p:nvSpPr>
          <p:spPr>
            <a:xfrm>
              <a:off x="982125" y="2113800"/>
              <a:ext cx="1488725" cy="1488725"/>
            </a:xfrm>
            <a:custGeom>
              <a:rect b="b" l="l" r="r" t="t"/>
              <a:pathLst>
                <a:path extrusionOk="0" h="59549" w="59549">
                  <a:moveTo>
                    <a:pt x="1" y="0"/>
                  </a:moveTo>
                  <a:lnTo>
                    <a:pt x="1" y="59548"/>
                  </a:lnTo>
                  <a:lnTo>
                    <a:pt x="59549" y="0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26"/>
            <p:cNvSpPr/>
            <p:nvPr/>
          </p:nvSpPr>
          <p:spPr>
            <a:xfrm>
              <a:off x="982125" y="2113800"/>
              <a:ext cx="1488725" cy="1488725"/>
            </a:xfrm>
            <a:custGeom>
              <a:rect b="b" l="l" r="r" t="t"/>
              <a:pathLst>
                <a:path extrusionOk="0" h="59549" w="59549">
                  <a:moveTo>
                    <a:pt x="59549" y="0"/>
                  </a:moveTo>
                  <a:lnTo>
                    <a:pt x="1" y="59548"/>
                  </a:lnTo>
                  <a:lnTo>
                    <a:pt x="59549" y="59548"/>
                  </a:lnTo>
                  <a:lnTo>
                    <a:pt x="59549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26"/>
            <p:cNvSpPr/>
            <p:nvPr/>
          </p:nvSpPr>
          <p:spPr>
            <a:xfrm>
              <a:off x="2470150" y="1370450"/>
              <a:ext cx="744050" cy="744050"/>
            </a:xfrm>
            <a:custGeom>
              <a:rect b="b" l="l" r="r" t="t"/>
              <a:pathLst>
                <a:path extrusionOk="0" h="29762" w="29762">
                  <a:moveTo>
                    <a:pt x="1" y="0"/>
                  </a:moveTo>
                  <a:lnTo>
                    <a:pt x="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26"/>
            <p:cNvSpPr/>
            <p:nvPr/>
          </p:nvSpPr>
          <p:spPr>
            <a:xfrm>
              <a:off x="2470150" y="1370450"/>
              <a:ext cx="744050" cy="744050"/>
            </a:xfrm>
            <a:custGeom>
              <a:rect b="b" l="l" r="r" t="t"/>
              <a:pathLst>
                <a:path extrusionOk="0" h="29762" w="29762">
                  <a:moveTo>
                    <a:pt x="29761" y="0"/>
                  </a:moveTo>
                  <a:lnTo>
                    <a:pt x="1" y="29761"/>
                  </a:lnTo>
                  <a:lnTo>
                    <a:pt x="2976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26"/>
            <p:cNvSpPr/>
            <p:nvPr/>
          </p:nvSpPr>
          <p:spPr>
            <a:xfrm>
              <a:off x="238125" y="1370450"/>
              <a:ext cx="744025" cy="744050"/>
            </a:xfrm>
            <a:custGeom>
              <a:rect b="b" l="l" r="r" t="t"/>
              <a:pathLst>
                <a:path extrusionOk="0" h="29762" w="29761">
                  <a:moveTo>
                    <a:pt x="29761" y="0"/>
                  </a:moveTo>
                  <a:lnTo>
                    <a:pt x="0" y="29761"/>
                  </a:lnTo>
                  <a:lnTo>
                    <a:pt x="2976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26"/>
            <p:cNvSpPr/>
            <p:nvPr/>
          </p:nvSpPr>
          <p:spPr>
            <a:xfrm>
              <a:off x="238125" y="1370450"/>
              <a:ext cx="744025" cy="744050"/>
            </a:xfrm>
            <a:custGeom>
              <a:rect b="b" l="l" r="r" t="t"/>
              <a:pathLst>
                <a:path extrusionOk="0" h="29762" w="29761">
                  <a:moveTo>
                    <a:pt x="0" y="0"/>
                  </a:moveTo>
                  <a:lnTo>
                    <a:pt x="0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26"/>
            <p:cNvSpPr/>
            <p:nvPr/>
          </p:nvSpPr>
          <p:spPr>
            <a:xfrm>
              <a:off x="2470150" y="3602500"/>
              <a:ext cx="744050" cy="744025"/>
            </a:xfrm>
            <a:custGeom>
              <a:rect b="b" l="l" r="r" t="t"/>
              <a:pathLst>
                <a:path extrusionOk="0" h="29761" w="29762">
                  <a:moveTo>
                    <a:pt x="29761" y="0"/>
                  </a:moveTo>
                  <a:lnTo>
                    <a:pt x="1" y="29761"/>
                  </a:lnTo>
                  <a:lnTo>
                    <a:pt x="2976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26"/>
            <p:cNvSpPr/>
            <p:nvPr/>
          </p:nvSpPr>
          <p:spPr>
            <a:xfrm>
              <a:off x="2470150" y="3602500"/>
              <a:ext cx="744050" cy="744025"/>
            </a:xfrm>
            <a:custGeom>
              <a:rect b="b" l="l" r="r" t="t"/>
              <a:pathLst>
                <a:path extrusionOk="0" h="29761" w="29762">
                  <a:moveTo>
                    <a:pt x="1" y="0"/>
                  </a:moveTo>
                  <a:lnTo>
                    <a:pt x="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756B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26"/>
            <p:cNvSpPr/>
            <p:nvPr/>
          </p:nvSpPr>
          <p:spPr>
            <a:xfrm>
              <a:off x="1854950" y="755225"/>
              <a:ext cx="615225" cy="615250"/>
            </a:xfrm>
            <a:custGeom>
              <a:rect b="b" l="l" r="r" t="t"/>
              <a:pathLst>
                <a:path extrusionOk="0" h="24610" w="24609">
                  <a:moveTo>
                    <a:pt x="0" y="1"/>
                  </a:moveTo>
                  <a:lnTo>
                    <a:pt x="0" y="24609"/>
                  </a:lnTo>
                  <a:lnTo>
                    <a:pt x="24609" y="246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6B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26"/>
            <p:cNvSpPr/>
            <p:nvPr/>
          </p:nvSpPr>
          <p:spPr>
            <a:xfrm>
              <a:off x="1854950" y="755225"/>
              <a:ext cx="615225" cy="615250"/>
            </a:xfrm>
            <a:custGeom>
              <a:rect b="b" l="l" r="r" t="t"/>
              <a:pathLst>
                <a:path extrusionOk="0" h="24610" w="24609">
                  <a:moveTo>
                    <a:pt x="0" y="1"/>
                  </a:moveTo>
                  <a:lnTo>
                    <a:pt x="24609" y="24609"/>
                  </a:lnTo>
                  <a:lnTo>
                    <a:pt x="24609" y="1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26"/>
            <p:cNvSpPr/>
            <p:nvPr/>
          </p:nvSpPr>
          <p:spPr>
            <a:xfrm>
              <a:off x="982125" y="4346850"/>
              <a:ext cx="615250" cy="615225"/>
            </a:xfrm>
            <a:custGeom>
              <a:rect b="b" l="l" r="r" t="t"/>
              <a:pathLst>
                <a:path extrusionOk="0" h="24609" w="24610">
                  <a:moveTo>
                    <a:pt x="1" y="0"/>
                  </a:moveTo>
                  <a:lnTo>
                    <a:pt x="24609" y="24609"/>
                  </a:lnTo>
                  <a:lnTo>
                    <a:pt x="24609" y="0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26"/>
            <p:cNvSpPr/>
            <p:nvPr/>
          </p:nvSpPr>
          <p:spPr>
            <a:xfrm>
              <a:off x="982125" y="4346850"/>
              <a:ext cx="615250" cy="615225"/>
            </a:xfrm>
            <a:custGeom>
              <a:rect b="b" l="l" r="r" t="t"/>
              <a:pathLst>
                <a:path extrusionOk="0" h="24609" w="24610">
                  <a:moveTo>
                    <a:pt x="1" y="0"/>
                  </a:moveTo>
                  <a:lnTo>
                    <a:pt x="1" y="24609"/>
                  </a:lnTo>
                  <a:lnTo>
                    <a:pt x="24609" y="2460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26"/>
            <p:cNvSpPr/>
            <p:nvPr/>
          </p:nvSpPr>
          <p:spPr>
            <a:xfrm>
              <a:off x="238125" y="3602500"/>
              <a:ext cx="744025" cy="744025"/>
            </a:xfrm>
            <a:custGeom>
              <a:rect b="b" l="l" r="r" t="t"/>
              <a:pathLst>
                <a:path extrusionOk="0" h="29761" w="29761">
                  <a:moveTo>
                    <a:pt x="0" y="0"/>
                  </a:moveTo>
                  <a:lnTo>
                    <a:pt x="0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26"/>
            <p:cNvSpPr/>
            <p:nvPr/>
          </p:nvSpPr>
          <p:spPr>
            <a:xfrm>
              <a:off x="238125" y="3602500"/>
              <a:ext cx="744025" cy="744025"/>
            </a:xfrm>
            <a:custGeom>
              <a:rect b="b" l="l" r="r" t="t"/>
              <a:pathLst>
                <a:path extrusionOk="0" h="29761" w="29761">
                  <a:moveTo>
                    <a:pt x="29761" y="0"/>
                  </a:moveTo>
                  <a:lnTo>
                    <a:pt x="0" y="29761"/>
                  </a:lnTo>
                  <a:lnTo>
                    <a:pt x="2976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1" name="Google Shape;771;p26"/>
          <p:cNvSpPr txBox="1"/>
          <p:nvPr>
            <p:ph idx="4294967295" type="ctrTitle"/>
          </p:nvPr>
        </p:nvSpPr>
        <p:spPr>
          <a:xfrm flipH="1">
            <a:off x="1340277" y="1891109"/>
            <a:ext cx="874500" cy="43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DAY 1</a:t>
            </a:r>
            <a:endParaRPr sz="1100"/>
          </a:p>
        </p:txBody>
      </p:sp>
      <p:sp>
        <p:nvSpPr>
          <p:cNvPr id="772" name="Google Shape;772;p26"/>
          <p:cNvSpPr txBox="1"/>
          <p:nvPr>
            <p:ph idx="4294967295" type="ctrTitle"/>
          </p:nvPr>
        </p:nvSpPr>
        <p:spPr>
          <a:xfrm flipH="1">
            <a:off x="2721226" y="3009660"/>
            <a:ext cx="874500" cy="43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2"/>
                </a:solidFill>
              </a:rPr>
              <a:t>DAY 2</a:t>
            </a:r>
            <a:endParaRPr sz="1100">
              <a:solidFill>
                <a:schemeClr val="dk2"/>
              </a:solidFill>
            </a:endParaRPr>
          </a:p>
        </p:txBody>
      </p:sp>
      <p:sp>
        <p:nvSpPr>
          <p:cNvPr id="773" name="Google Shape;773;p26"/>
          <p:cNvSpPr txBox="1"/>
          <p:nvPr>
            <p:ph idx="4294967295" type="ctrTitle"/>
          </p:nvPr>
        </p:nvSpPr>
        <p:spPr>
          <a:xfrm flipH="1">
            <a:off x="4071750" y="1891109"/>
            <a:ext cx="1000500" cy="43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DAY 3</a:t>
            </a:r>
            <a:endParaRPr sz="1100"/>
          </a:p>
        </p:txBody>
      </p:sp>
      <p:sp>
        <p:nvSpPr>
          <p:cNvPr id="774" name="Google Shape;774;p26"/>
          <p:cNvSpPr txBox="1"/>
          <p:nvPr>
            <p:ph idx="4294967295" type="ctrTitle"/>
          </p:nvPr>
        </p:nvSpPr>
        <p:spPr>
          <a:xfrm flipH="1">
            <a:off x="5507402" y="3010229"/>
            <a:ext cx="826800" cy="43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2"/>
                </a:solidFill>
              </a:rPr>
              <a:t>DAY 4</a:t>
            </a:r>
            <a:endParaRPr sz="1100">
              <a:solidFill>
                <a:schemeClr val="dk2"/>
              </a:solidFill>
            </a:endParaRPr>
          </a:p>
        </p:txBody>
      </p:sp>
      <p:sp>
        <p:nvSpPr>
          <p:cNvPr id="775" name="Google Shape;775;p26"/>
          <p:cNvSpPr txBox="1"/>
          <p:nvPr>
            <p:ph idx="4294967295" type="ctrTitle"/>
          </p:nvPr>
        </p:nvSpPr>
        <p:spPr>
          <a:xfrm flipH="1">
            <a:off x="6823276" y="1891109"/>
            <a:ext cx="874500" cy="43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DAY 5</a:t>
            </a:r>
            <a:endParaRPr sz="1100"/>
          </a:p>
        </p:txBody>
      </p:sp>
      <p:sp>
        <p:nvSpPr>
          <p:cNvPr id="776" name="Google Shape;776;p26"/>
          <p:cNvSpPr txBox="1"/>
          <p:nvPr/>
        </p:nvSpPr>
        <p:spPr>
          <a:xfrm>
            <a:off x="3637202" y="1587019"/>
            <a:ext cx="1869600" cy="426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lang="es" sz="10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rPr>
              <a:t>Saturn is composed mostly of hydrogen and helium</a:t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</p:txBody>
      </p:sp>
      <p:sp>
        <p:nvSpPr>
          <p:cNvPr id="777" name="Google Shape;777;p26"/>
          <p:cNvSpPr txBox="1"/>
          <p:nvPr/>
        </p:nvSpPr>
        <p:spPr>
          <a:xfrm>
            <a:off x="6375526" y="1587019"/>
            <a:ext cx="17700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lang="es" sz="10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rPr>
              <a:t>The Sun is the star at the center of the Solar System</a:t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</p:txBody>
      </p:sp>
      <p:sp>
        <p:nvSpPr>
          <p:cNvPr id="778" name="Google Shape;778;p26"/>
          <p:cNvSpPr txBox="1"/>
          <p:nvPr/>
        </p:nvSpPr>
        <p:spPr>
          <a:xfrm>
            <a:off x="1005777" y="1587019"/>
            <a:ext cx="1543500" cy="6405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rPr>
              <a:t>Mercury is the closest planet to the Sun </a:t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</p:txBody>
      </p:sp>
      <p:sp>
        <p:nvSpPr>
          <p:cNvPr id="779" name="Google Shape;779;p26"/>
          <p:cNvSpPr txBox="1"/>
          <p:nvPr/>
        </p:nvSpPr>
        <p:spPr>
          <a:xfrm>
            <a:off x="2386726" y="3338965"/>
            <a:ext cx="15435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rPr>
              <a:t>Despite being red, Mars is a cold place, not hot</a:t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</p:txBody>
      </p:sp>
      <p:sp>
        <p:nvSpPr>
          <p:cNvPr id="780" name="Google Shape;780;p26"/>
          <p:cNvSpPr txBox="1"/>
          <p:nvPr/>
        </p:nvSpPr>
        <p:spPr>
          <a:xfrm>
            <a:off x="5059952" y="3345613"/>
            <a:ext cx="1721700" cy="4398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rPr>
              <a:t>Jupiter is the biggest planet in our Solar System</a:t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</p:txBody>
      </p:sp>
      <p:sp>
        <p:nvSpPr>
          <p:cNvPr id="781" name="Google Shape;781;p26"/>
          <p:cNvSpPr/>
          <p:nvPr/>
        </p:nvSpPr>
        <p:spPr>
          <a:xfrm>
            <a:off x="1672077" y="2523388"/>
            <a:ext cx="210900" cy="210900"/>
          </a:xfrm>
          <a:prstGeom prst="diamond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" name="Google Shape;782;p26"/>
          <p:cNvSpPr/>
          <p:nvPr/>
        </p:nvSpPr>
        <p:spPr>
          <a:xfrm>
            <a:off x="4466550" y="2523388"/>
            <a:ext cx="210900" cy="210900"/>
          </a:xfrm>
          <a:prstGeom prst="diamond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" name="Google Shape;783;p26"/>
          <p:cNvSpPr/>
          <p:nvPr/>
        </p:nvSpPr>
        <p:spPr>
          <a:xfrm>
            <a:off x="7155076" y="2523388"/>
            <a:ext cx="210900" cy="210900"/>
          </a:xfrm>
          <a:prstGeom prst="diamond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" name="Google Shape;784;p26"/>
          <p:cNvSpPr/>
          <p:nvPr/>
        </p:nvSpPr>
        <p:spPr>
          <a:xfrm>
            <a:off x="3053026" y="2523388"/>
            <a:ext cx="210900" cy="210900"/>
          </a:xfrm>
          <a:prstGeom prst="diamond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" name="Google Shape;785;p26"/>
          <p:cNvSpPr/>
          <p:nvPr/>
        </p:nvSpPr>
        <p:spPr>
          <a:xfrm>
            <a:off x="5815352" y="2523388"/>
            <a:ext cx="210900" cy="210900"/>
          </a:xfrm>
          <a:prstGeom prst="diamond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86" name="Google Shape;786;p26"/>
          <p:cNvCxnSpPr/>
          <p:nvPr/>
        </p:nvCxnSpPr>
        <p:spPr>
          <a:xfrm>
            <a:off x="1988764" y="2628838"/>
            <a:ext cx="937500" cy="0"/>
          </a:xfrm>
          <a:prstGeom prst="straightConnector1">
            <a:avLst/>
          </a:prstGeom>
          <a:noFill/>
          <a:ln cap="flat" cmpd="sng" w="19050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7" name="Google Shape;787;p26"/>
          <p:cNvCxnSpPr/>
          <p:nvPr/>
        </p:nvCxnSpPr>
        <p:spPr>
          <a:xfrm>
            <a:off x="3390676" y="2628838"/>
            <a:ext cx="937500" cy="0"/>
          </a:xfrm>
          <a:prstGeom prst="straightConnector1">
            <a:avLst/>
          </a:prstGeom>
          <a:noFill/>
          <a:ln cap="flat" cmpd="sng" w="19050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8" name="Google Shape;788;p26"/>
          <p:cNvCxnSpPr/>
          <p:nvPr/>
        </p:nvCxnSpPr>
        <p:spPr>
          <a:xfrm>
            <a:off x="4792626" y="2628838"/>
            <a:ext cx="937500" cy="0"/>
          </a:xfrm>
          <a:prstGeom prst="straightConnector1">
            <a:avLst/>
          </a:prstGeom>
          <a:noFill/>
          <a:ln cap="flat" cmpd="sng" w="19050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789" name="Google Shape;789;p26"/>
          <p:cNvCxnSpPr/>
          <p:nvPr/>
        </p:nvCxnSpPr>
        <p:spPr>
          <a:xfrm>
            <a:off x="6111476" y="2628838"/>
            <a:ext cx="937500" cy="0"/>
          </a:xfrm>
          <a:prstGeom prst="straightConnector1">
            <a:avLst/>
          </a:prstGeom>
          <a:noFill/>
          <a:ln cap="flat" cmpd="sng" w="19050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93" name="Shape 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4" name="Google Shape;794;p27"/>
          <p:cNvSpPr txBox="1"/>
          <p:nvPr>
            <p:ph type="ctrTitle"/>
          </p:nvPr>
        </p:nvSpPr>
        <p:spPr>
          <a:xfrm>
            <a:off x="2869200" y="119475"/>
            <a:ext cx="3405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CONSULTANTS</a:t>
            </a:r>
            <a:endParaRPr/>
          </a:p>
        </p:txBody>
      </p:sp>
      <p:grpSp>
        <p:nvGrpSpPr>
          <p:cNvPr id="795" name="Google Shape;795;p27"/>
          <p:cNvGrpSpPr/>
          <p:nvPr/>
        </p:nvGrpSpPr>
        <p:grpSpPr>
          <a:xfrm>
            <a:off x="-611895" y="-600374"/>
            <a:ext cx="2070004" cy="2069820"/>
            <a:chOff x="238125" y="1063925"/>
            <a:chExt cx="3642450" cy="3642125"/>
          </a:xfrm>
        </p:grpSpPr>
        <p:sp>
          <p:nvSpPr>
            <p:cNvPr id="796" name="Google Shape;796;p27"/>
            <p:cNvSpPr/>
            <p:nvPr/>
          </p:nvSpPr>
          <p:spPr>
            <a:xfrm>
              <a:off x="1153525" y="1979000"/>
              <a:ext cx="1811650" cy="1811650"/>
            </a:xfrm>
            <a:custGeom>
              <a:rect b="b" l="l" r="r" t="t"/>
              <a:pathLst>
                <a:path extrusionOk="0" h="72466" w="72466">
                  <a:moveTo>
                    <a:pt x="0" y="0"/>
                  </a:moveTo>
                  <a:lnTo>
                    <a:pt x="72465" y="72465"/>
                  </a:lnTo>
                  <a:lnTo>
                    <a:pt x="72465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27"/>
            <p:cNvSpPr/>
            <p:nvPr/>
          </p:nvSpPr>
          <p:spPr>
            <a:xfrm>
              <a:off x="1153525" y="1979000"/>
              <a:ext cx="1811650" cy="1811650"/>
            </a:xfrm>
            <a:custGeom>
              <a:rect b="b" l="l" r="r" t="t"/>
              <a:pathLst>
                <a:path extrusionOk="0" h="72466" w="72466">
                  <a:moveTo>
                    <a:pt x="0" y="0"/>
                  </a:moveTo>
                  <a:lnTo>
                    <a:pt x="0" y="72465"/>
                  </a:lnTo>
                  <a:lnTo>
                    <a:pt x="72465" y="724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27"/>
            <p:cNvSpPr/>
            <p:nvPr/>
          </p:nvSpPr>
          <p:spPr>
            <a:xfrm>
              <a:off x="238125" y="1063925"/>
              <a:ext cx="915425" cy="915100"/>
            </a:xfrm>
            <a:custGeom>
              <a:rect b="b" l="l" r="r" t="t"/>
              <a:pathLst>
                <a:path extrusionOk="0" h="36604" w="36617">
                  <a:moveTo>
                    <a:pt x="0" y="0"/>
                  </a:moveTo>
                  <a:lnTo>
                    <a:pt x="36616" y="36603"/>
                  </a:lnTo>
                  <a:lnTo>
                    <a:pt x="36616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27"/>
            <p:cNvSpPr/>
            <p:nvPr/>
          </p:nvSpPr>
          <p:spPr>
            <a:xfrm>
              <a:off x="238125" y="1063925"/>
              <a:ext cx="915425" cy="915100"/>
            </a:xfrm>
            <a:custGeom>
              <a:rect b="b" l="l" r="r" t="t"/>
              <a:pathLst>
                <a:path extrusionOk="0" h="36604" w="36617">
                  <a:moveTo>
                    <a:pt x="0" y="0"/>
                  </a:moveTo>
                  <a:lnTo>
                    <a:pt x="0" y="36603"/>
                  </a:lnTo>
                  <a:lnTo>
                    <a:pt x="36616" y="366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27"/>
            <p:cNvSpPr/>
            <p:nvPr/>
          </p:nvSpPr>
          <p:spPr>
            <a:xfrm>
              <a:off x="771750" y="3790625"/>
              <a:ext cx="381800" cy="382100"/>
            </a:xfrm>
            <a:custGeom>
              <a:rect b="b" l="l" r="r" t="t"/>
              <a:pathLst>
                <a:path extrusionOk="0" h="15284" w="15272">
                  <a:moveTo>
                    <a:pt x="0" y="0"/>
                  </a:moveTo>
                  <a:lnTo>
                    <a:pt x="0" y="15284"/>
                  </a:lnTo>
                  <a:lnTo>
                    <a:pt x="15271" y="152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6B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27"/>
            <p:cNvSpPr/>
            <p:nvPr/>
          </p:nvSpPr>
          <p:spPr>
            <a:xfrm>
              <a:off x="771750" y="3790625"/>
              <a:ext cx="381800" cy="382100"/>
            </a:xfrm>
            <a:custGeom>
              <a:rect b="b" l="l" r="r" t="t"/>
              <a:pathLst>
                <a:path extrusionOk="0" h="15284" w="15272">
                  <a:moveTo>
                    <a:pt x="0" y="0"/>
                  </a:moveTo>
                  <a:lnTo>
                    <a:pt x="15271" y="15284"/>
                  </a:lnTo>
                  <a:lnTo>
                    <a:pt x="15271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27"/>
            <p:cNvSpPr/>
            <p:nvPr/>
          </p:nvSpPr>
          <p:spPr>
            <a:xfrm>
              <a:off x="2965150" y="1597225"/>
              <a:ext cx="381800" cy="381800"/>
            </a:xfrm>
            <a:custGeom>
              <a:rect b="b" l="l" r="r" t="t"/>
              <a:pathLst>
                <a:path extrusionOk="0" h="15272" w="15272">
                  <a:moveTo>
                    <a:pt x="0" y="0"/>
                  </a:moveTo>
                  <a:lnTo>
                    <a:pt x="15271" y="15271"/>
                  </a:lnTo>
                  <a:lnTo>
                    <a:pt x="15271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27"/>
            <p:cNvSpPr/>
            <p:nvPr/>
          </p:nvSpPr>
          <p:spPr>
            <a:xfrm>
              <a:off x="2965150" y="1597225"/>
              <a:ext cx="381800" cy="381800"/>
            </a:xfrm>
            <a:custGeom>
              <a:rect b="b" l="l" r="r" t="t"/>
              <a:pathLst>
                <a:path extrusionOk="0" h="15272" w="15272">
                  <a:moveTo>
                    <a:pt x="0" y="0"/>
                  </a:moveTo>
                  <a:lnTo>
                    <a:pt x="0" y="15271"/>
                  </a:lnTo>
                  <a:lnTo>
                    <a:pt x="15271" y="152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27"/>
            <p:cNvSpPr/>
            <p:nvPr/>
          </p:nvSpPr>
          <p:spPr>
            <a:xfrm>
              <a:off x="2965150" y="3790625"/>
              <a:ext cx="915425" cy="915425"/>
            </a:xfrm>
            <a:custGeom>
              <a:rect b="b" l="l" r="r" t="t"/>
              <a:pathLst>
                <a:path extrusionOk="0" h="36617" w="36617">
                  <a:moveTo>
                    <a:pt x="0" y="0"/>
                  </a:moveTo>
                  <a:lnTo>
                    <a:pt x="36617" y="36616"/>
                  </a:lnTo>
                  <a:lnTo>
                    <a:pt x="36617" y="0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27"/>
            <p:cNvSpPr/>
            <p:nvPr/>
          </p:nvSpPr>
          <p:spPr>
            <a:xfrm>
              <a:off x="2965150" y="3790625"/>
              <a:ext cx="915425" cy="915425"/>
            </a:xfrm>
            <a:custGeom>
              <a:rect b="b" l="l" r="r" t="t"/>
              <a:pathLst>
                <a:path extrusionOk="0" h="36617" w="36617">
                  <a:moveTo>
                    <a:pt x="0" y="0"/>
                  </a:moveTo>
                  <a:lnTo>
                    <a:pt x="0" y="36616"/>
                  </a:lnTo>
                  <a:lnTo>
                    <a:pt x="36617" y="366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" name="Google Shape;806;p27"/>
          <p:cNvSpPr/>
          <p:nvPr/>
        </p:nvSpPr>
        <p:spPr>
          <a:xfrm flipH="1" rot="10800000">
            <a:off x="-295300" y="2128175"/>
            <a:ext cx="9734600" cy="3089125"/>
          </a:xfrm>
          <a:prstGeom prst="flowChartMerge">
            <a:avLst/>
          </a:prstGeom>
          <a:noFill/>
          <a:ln cap="flat" cmpd="sng" w="19050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" name="Google Shape;807;p27"/>
          <p:cNvSpPr txBox="1"/>
          <p:nvPr>
            <p:ph idx="4294967295" type="ctrTitle"/>
          </p:nvPr>
        </p:nvSpPr>
        <p:spPr>
          <a:xfrm flipH="1">
            <a:off x="1965549" y="3646850"/>
            <a:ext cx="1444800" cy="43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JOHN JAMES</a:t>
            </a:r>
            <a:endParaRPr sz="11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</p:txBody>
      </p:sp>
      <p:sp>
        <p:nvSpPr>
          <p:cNvPr id="808" name="Google Shape;808;p27"/>
          <p:cNvSpPr txBox="1"/>
          <p:nvPr>
            <p:ph idx="4294967295" type="ctrTitle"/>
          </p:nvPr>
        </p:nvSpPr>
        <p:spPr>
          <a:xfrm flipH="1">
            <a:off x="3849600" y="2573200"/>
            <a:ext cx="1444800" cy="43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JANE PATTERSON</a:t>
            </a:r>
            <a:endParaRPr sz="11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</p:txBody>
      </p:sp>
      <p:sp>
        <p:nvSpPr>
          <p:cNvPr id="809" name="Google Shape;809;p27"/>
          <p:cNvSpPr/>
          <p:nvPr/>
        </p:nvSpPr>
        <p:spPr>
          <a:xfrm>
            <a:off x="2582499" y="3228600"/>
            <a:ext cx="210900" cy="210900"/>
          </a:xfrm>
          <a:prstGeom prst="diamond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0" name="Google Shape;810;p27"/>
          <p:cNvSpPr/>
          <p:nvPr/>
        </p:nvSpPr>
        <p:spPr>
          <a:xfrm>
            <a:off x="4477318" y="2069169"/>
            <a:ext cx="210900" cy="210900"/>
          </a:xfrm>
          <a:prstGeom prst="diamond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" name="Google Shape;811;p27"/>
          <p:cNvSpPr/>
          <p:nvPr/>
        </p:nvSpPr>
        <p:spPr>
          <a:xfrm>
            <a:off x="6362789" y="3228600"/>
            <a:ext cx="210900" cy="210900"/>
          </a:xfrm>
          <a:prstGeom prst="diamond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" name="Google Shape;812;p27"/>
          <p:cNvGrpSpPr/>
          <p:nvPr/>
        </p:nvGrpSpPr>
        <p:grpSpPr>
          <a:xfrm rot="5400000">
            <a:off x="7833148" y="-541098"/>
            <a:ext cx="1511548" cy="2136659"/>
            <a:chOff x="238125" y="755225"/>
            <a:chExt cx="2976075" cy="4206850"/>
          </a:xfrm>
        </p:grpSpPr>
        <p:sp>
          <p:nvSpPr>
            <p:cNvPr id="813" name="Google Shape;813;p27"/>
            <p:cNvSpPr/>
            <p:nvPr/>
          </p:nvSpPr>
          <p:spPr>
            <a:xfrm>
              <a:off x="982125" y="2113800"/>
              <a:ext cx="1488725" cy="1488725"/>
            </a:xfrm>
            <a:custGeom>
              <a:rect b="b" l="l" r="r" t="t"/>
              <a:pathLst>
                <a:path extrusionOk="0" h="59549" w="59549">
                  <a:moveTo>
                    <a:pt x="1" y="0"/>
                  </a:moveTo>
                  <a:lnTo>
                    <a:pt x="1" y="59548"/>
                  </a:lnTo>
                  <a:lnTo>
                    <a:pt x="59549" y="0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27"/>
            <p:cNvSpPr/>
            <p:nvPr/>
          </p:nvSpPr>
          <p:spPr>
            <a:xfrm>
              <a:off x="982125" y="2113800"/>
              <a:ext cx="1488725" cy="1488725"/>
            </a:xfrm>
            <a:custGeom>
              <a:rect b="b" l="l" r="r" t="t"/>
              <a:pathLst>
                <a:path extrusionOk="0" h="59549" w="59549">
                  <a:moveTo>
                    <a:pt x="59549" y="0"/>
                  </a:moveTo>
                  <a:lnTo>
                    <a:pt x="1" y="59548"/>
                  </a:lnTo>
                  <a:lnTo>
                    <a:pt x="59549" y="59548"/>
                  </a:lnTo>
                  <a:lnTo>
                    <a:pt x="59549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27"/>
            <p:cNvSpPr/>
            <p:nvPr/>
          </p:nvSpPr>
          <p:spPr>
            <a:xfrm>
              <a:off x="2470150" y="1370450"/>
              <a:ext cx="744050" cy="744050"/>
            </a:xfrm>
            <a:custGeom>
              <a:rect b="b" l="l" r="r" t="t"/>
              <a:pathLst>
                <a:path extrusionOk="0" h="29762" w="29762">
                  <a:moveTo>
                    <a:pt x="1" y="0"/>
                  </a:moveTo>
                  <a:lnTo>
                    <a:pt x="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27"/>
            <p:cNvSpPr/>
            <p:nvPr/>
          </p:nvSpPr>
          <p:spPr>
            <a:xfrm>
              <a:off x="2470150" y="1370450"/>
              <a:ext cx="744050" cy="744050"/>
            </a:xfrm>
            <a:custGeom>
              <a:rect b="b" l="l" r="r" t="t"/>
              <a:pathLst>
                <a:path extrusionOk="0" h="29762" w="29762">
                  <a:moveTo>
                    <a:pt x="29761" y="0"/>
                  </a:moveTo>
                  <a:lnTo>
                    <a:pt x="1" y="29761"/>
                  </a:lnTo>
                  <a:lnTo>
                    <a:pt x="2976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27"/>
            <p:cNvSpPr/>
            <p:nvPr/>
          </p:nvSpPr>
          <p:spPr>
            <a:xfrm>
              <a:off x="238125" y="1370450"/>
              <a:ext cx="744025" cy="744050"/>
            </a:xfrm>
            <a:custGeom>
              <a:rect b="b" l="l" r="r" t="t"/>
              <a:pathLst>
                <a:path extrusionOk="0" h="29762" w="29761">
                  <a:moveTo>
                    <a:pt x="29761" y="0"/>
                  </a:moveTo>
                  <a:lnTo>
                    <a:pt x="0" y="29761"/>
                  </a:lnTo>
                  <a:lnTo>
                    <a:pt x="2976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27"/>
            <p:cNvSpPr/>
            <p:nvPr/>
          </p:nvSpPr>
          <p:spPr>
            <a:xfrm>
              <a:off x="238125" y="1370450"/>
              <a:ext cx="744025" cy="744050"/>
            </a:xfrm>
            <a:custGeom>
              <a:rect b="b" l="l" r="r" t="t"/>
              <a:pathLst>
                <a:path extrusionOk="0" h="29762" w="29761">
                  <a:moveTo>
                    <a:pt x="0" y="0"/>
                  </a:moveTo>
                  <a:lnTo>
                    <a:pt x="0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27"/>
            <p:cNvSpPr/>
            <p:nvPr/>
          </p:nvSpPr>
          <p:spPr>
            <a:xfrm>
              <a:off x="2470150" y="3602500"/>
              <a:ext cx="744050" cy="744025"/>
            </a:xfrm>
            <a:custGeom>
              <a:rect b="b" l="l" r="r" t="t"/>
              <a:pathLst>
                <a:path extrusionOk="0" h="29761" w="29762">
                  <a:moveTo>
                    <a:pt x="29761" y="0"/>
                  </a:moveTo>
                  <a:lnTo>
                    <a:pt x="1" y="29761"/>
                  </a:lnTo>
                  <a:lnTo>
                    <a:pt x="2976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27"/>
            <p:cNvSpPr/>
            <p:nvPr/>
          </p:nvSpPr>
          <p:spPr>
            <a:xfrm>
              <a:off x="2470150" y="3602500"/>
              <a:ext cx="744050" cy="744025"/>
            </a:xfrm>
            <a:custGeom>
              <a:rect b="b" l="l" r="r" t="t"/>
              <a:pathLst>
                <a:path extrusionOk="0" h="29761" w="29762">
                  <a:moveTo>
                    <a:pt x="1" y="0"/>
                  </a:moveTo>
                  <a:lnTo>
                    <a:pt x="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756B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27"/>
            <p:cNvSpPr/>
            <p:nvPr/>
          </p:nvSpPr>
          <p:spPr>
            <a:xfrm>
              <a:off x="1854950" y="755225"/>
              <a:ext cx="615225" cy="615250"/>
            </a:xfrm>
            <a:custGeom>
              <a:rect b="b" l="l" r="r" t="t"/>
              <a:pathLst>
                <a:path extrusionOk="0" h="24610" w="24609">
                  <a:moveTo>
                    <a:pt x="0" y="1"/>
                  </a:moveTo>
                  <a:lnTo>
                    <a:pt x="0" y="24609"/>
                  </a:lnTo>
                  <a:lnTo>
                    <a:pt x="24609" y="246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6B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27"/>
            <p:cNvSpPr/>
            <p:nvPr/>
          </p:nvSpPr>
          <p:spPr>
            <a:xfrm>
              <a:off x="1854950" y="755225"/>
              <a:ext cx="615225" cy="615250"/>
            </a:xfrm>
            <a:custGeom>
              <a:rect b="b" l="l" r="r" t="t"/>
              <a:pathLst>
                <a:path extrusionOk="0" h="24610" w="24609">
                  <a:moveTo>
                    <a:pt x="0" y="1"/>
                  </a:moveTo>
                  <a:lnTo>
                    <a:pt x="24609" y="24609"/>
                  </a:lnTo>
                  <a:lnTo>
                    <a:pt x="24609" y="1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27"/>
            <p:cNvSpPr/>
            <p:nvPr/>
          </p:nvSpPr>
          <p:spPr>
            <a:xfrm>
              <a:off x="982125" y="4346850"/>
              <a:ext cx="615250" cy="615225"/>
            </a:xfrm>
            <a:custGeom>
              <a:rect b="b" l="l" r="r" t="t"/>
              <a:pathLst>
                <a:path extrusionOk="0" h="24609" w="24610">
                  <a:moveTo>
                    <a:pt x="1" y="0"/>
                  </a:moveTo>
                  <a:lnTo>
                    <a:pt x="24609" y="24609"/>
                  </a:lnTo>
                  <a:lnTo>
                    <a:pt x="24609" y="0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27"/>
            <p:cNvSpPr/>
            <p:nvPr/>
          </p:nvSpPr>
          <p:spPr>
            <a:xfrm>
              <a:off x="982125" y="4346850"/>
              <a:ext cx="615250" cy="615225"/>
            </a:xfrm>
            <a:custGeom>
              <a:rect b="b" l="l" r="r" t="t"/>
              <a:pathLst>
                <a:path extrusionOk="0" h="24609" w="24610">
                  <a:moveTo>
                    <a:pt x="1" y="0"/>
                  </a:moveTo>
                  <a:lnTo>
                    <a:pt x="1" y="24609"/>
                  </a:lnTo>
                  <a:lnTo>
                    <a:pt x="24609" y="2460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27"/>
            <p:cNvSpPr/>
            <p:nvPr/>
          </p:nvSpPr>
          <p:spPr>
            <a:xfrm>
              <a:off x="238125" y="3602500"/>
              <a:ext cx="744025" cy="744025"/>
            </a:xfrm>
            <a:custGeom>
              <a:rect b="b" l="l" r="r" t="t"/>
              <a:pathLst>
                <a:path extrusionOk="0" h="29761" w="29761">
                  <a:moveTo>
                    <a:pt x="0" y="0"/>
                  </a:moveTo>
                  <a:lnTo>
                    <a:pt x="0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27"/>
            <p:cNvSpPr/>
            <p:nvPr/>
          </p:nvSpPr>
          <p:spPr>
            <a:xfrm>
              <a:off x="238125" y="3602500"/>
              <a:ext cx="744025" cy="744025"/>
            </a:xfrm>
            <a:custGeom>
              <a:rect b="b" l="l" r="r" t="t"/>
              <a:pathLst>
                <a:path extrusionOk="0" h="29761" w="29761">
                  <a:moveTo>
                    <a:pt x="29761" y="0"/>
                  </a:moveTo>
                  <a:lnTo>
                    <a:pt x="0" y="29761"/>
                  </a:lnTo>
                  <a:lnTo>
                    <a:pt x="2976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" name="Google Shape;827;p27"/>
          <p:cNvSpPr/>
          <p:nvPr/>
        </p:nvSpPr>
        <p:spPr>
          <a:xfrm>
            <a:off x="2449451" y="2359400"/>
            <a:ext cx="477000" cy="477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" name="Google Shape;828;p27"/>
          <p:cNvGrpSpPr/>
          <p:nvPr/>
        </p:nvGrpSpPr>
        <p:grpSpPr>
          <a:xfrm>
            <a:off x="2580921" y="2443509"/>
            <a:ext cx="214353" cy="308991"/>
            <a:chOff x="1989800" y="237875"/>
            <a:chExt cx="3620825" cy="5219450"/>
          </a:xfrm>
        </p:grpSpPr>
        <p:sp>
          <p:nvSpPr>
            <p:cNvPr id="829" name="Google Shape;829;p27"/>
            <p:cNvSpPr/>
            <p:nvPr/>
          </p:nvSpPr>
          <p:spPr>
            <a:xfrm>
              <a:off x="3166550" y="237875"/>
              <a:ext cx="1753350" cy="951025"/>
            </a:xfrm>
            <a:custGeom>
              <a:rect b="b" l="l" r="r" t="t"/>
              <a:pathLst>
                <a:path extrusionOk="0" h="38041" w="70134">
                  <a:moveTo>
                    <a:pt x="25257" y="0"/>
                  </a:moveTo>
                  <a:cubicBezTo>
                    <a:pt x="17259" y="0"/>
                    <a:pt x="9148" y="1982"/>
                    <a:pt x="1665" y="6175"/>
                  </a:cubicBezTo>
                  <a:cubicBezTo>
                    <a:pt x="490" y="6828"/>
                    <a:pt x="1" y="8295"/>
                    <a:pt x="555" y="9535"/>
                  </a:cubicBezTo>
                  <a:cubicBezTo>
                    <a:pt x="8613" y="27449"/>
                    <a:pt x="26391" y="38040"/>
                    <a:pt x="44846" y="38040"/>
                  </a:cubicBezTo>
                  <a:cubicBezTo>
                    <a:pt x="52839" y="38040"/>
                    <a:pt x="60958" y="36053"/>
                    <a:pt x="68470" y="31814"/>
                  </a:cubicBezTo>
                  <a:cubicBezTo>
                    <a:pt x="69644" y="31129"/>
                    <a:pt x="70134" y="29694"/>
                    <a:pt x="69579" y="28455"/>
                  </a:cubicBezTo>
                  <a:cubicBezTo>
                    <a:pt x="61314" y="10402"/>
                    <a:pt x="43579" y="0"/>
                    <a:pt x="252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27"/>
            <p:cNvSpPr/>
            <p:nvPr/>
          </p:nvSpPr>
          <p:spPr>
            <a:xfrm>
              <a:off x="2550050" y="640225"/>
              <a:ext cx="766575" cy="1032200"/>
            </a:xfrm>
            <a:custGeom>
              <a:rect b="b" l="l" r="r" t="t"/>
              <a:pathLst>
                <a:path extrusionOk="0" h="41288" w="30663">
                  <a:moveTo>
                    <a:pt x="15097" y="1"/>
                  </a:moveTo>
                  <a:cubicBezTo>
                    <a:pt x="14373" y="1"/>
                    <a:pt x="13643" y="296"/>
                    <a:pt x="13114" y="911"/>
                  </a:cubicBezTo>
                  <a:cubicBezTo>
                    <a:pt x="3980" y="11545"/>
                    <a:pt x="0" y="25408"/>
                    <a:pt x="1827" y="39044"/>
                  </a:cubicBezTo>
                  <a:cubicBezTo>
                    <a:pt x="2001" y="40382"/>
                    <a:pt x="3172" y="41287"/>
                    <a:pt x="4426" y="41287"/>
                  </a:cubicBezTo>
                  <a:cubicBezTo>
                    <a:pt x="4822" y="41287"/>
                    <a:pt x="5227" y="41197"/>
                    <a:pt x="5611" y="41001"/>
                  </a:cubicBezTo>
                  <a:cubicBezTo>
                    <a:pt x="15266" y="36304"/>
                    <a:pt x="23650" y="29225"/>
                    <a:pt x="29913" y="20450"/>
                  </a:cubicBezTo>
                  <a:cubicBezTo>
                    <a:pt x="30663" y="19374"/>
                    <a:pt x="30500" y="17873"/>
                    <a:pt x="29521" y="16993"/>
                  </a:cubicBezTo>
                  <a:cubicBezTo>
                    <a:pt x="24661" y="12556"/>
                    <a:pt x="20551" y="7304"/>
                    <a:pt x="17419" y="1400"/>
                  </a:cubicBezTo>
                  <a:cubicBezTo>
                    <a:pt x="16943" y="485"/>
                    <a:pt x="16025" y="1"/>
                    <a:pt x="150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27"/>
            <p:cNvSpPr/>
            <p:nvPr/>
          </p:nvSpPr>
          <p:spPr>
            <a:xfrm>
              <a:off x="2705800" y="1273925"/>
              <a:ext cx="2365650" cy="1392775"/>
            </a:xfrm>
            <a:custGeom>
              <a:rect b="b" l="l" r="r" t="t"/>
              <a:pathLst>
                <a:path extrusionOk="0" h="55711" w="94626">
                  <a:moveTo>
                    <a:pt x="34476" y="0"/>
                  </a:moveTo>
                  <a:cubicBezTo>
                    <a:pt x="33651" y="0"/>
                    <a:pt x="32851" y="384"/>
                    <a:pt x="32327" y="1104"/>
                  </a:cubicBezTo>
                  <a:cubicBezTo>
                    <a:pt x="24629" y="11934"/>
                    <a:pt x="14092" y="20611"/>
                    <a:pt x="1958" y="26091"/>
                  </a:cubicBezTo>
                  <a:cubicBezTo>
                    <a:pt x="588" y="26711"/>
                    <a:pt x="1" y="28375"/>
                    <a:pt x="718" y="29745"/>
                  </a:cubicBezTo>
                  <a:cubicBezTo>
                    <a:pt x="10173" y="47705"/>
                    <a:pt x="26656" y="55710"/>
                    <a:pt x="43062" y="55710"/>
                  </a:cubicBezTo>
                  <a:cubicBezTo>
                    <a:pt x="68939" y="55710"/>
                    <a:pt x="94625" y="35796"/>
                    <a:pt x="92250" y="3616"/>
                  </a:cubicBezTo>
                  <a:cubicBezTo>
                    <a:pt x="92148" y="2147"/>
                    <a:pt x="90946" y="1131"/>
                    <a:pt x="89636" y="1131"/>
                  </a:cubicBezTo>
                  <a:cubicBezTo>
                    <a:pt x="89258" y="1131"/>
                    <a:pt x="88871" y="1215"/>
                    <a:pt x="88498" y="1398"/>
                  </a:cubicBezTo>
                  <a:cubicBezTo>
                    <a:pt x="80421" y="5268"/>
                    <a:pt x="71844" y="7128"/>
                    <a:pt x="63334" y="7128"/>
                  </a:cubicBezTo>
                  <a:cubicBezTo>
                    <a:pt x="53767" y="7128"/>
                    <a:pt x="44284" y="4777"/>
                    <a:pt x="35687" y="289"/>
                  </a:cubicBezTo>
                  <a:cubicBezTo>
                    <a:pt x="35298" y="94"/>
                    <a:pt x="34884" y="0"/>
                    <a:pt x="344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27"/>
            <p:cNvSpPr/>
            <p:nvPr/>
          </p:nvSpPr>
          <p:spPr>
            <a:xfrm>
              <a:off x="2851775" y="2824050"/>
              <a:ext cx="1896875" cy="1237125"/>
            </a:xfrm>
            <a:custGeom>
              <a:rect b="b" l="l" r="r" t="t"/>
              <a:pathLst>
                <a:path extrusionOk="0" h="49485" w="75875">
                  <a:moveTo>
                    <a:pt x="37950" y="1"/>
                  </a:moveTo>
                  <a:cubicBezTo>
                    <a:pt x="25460" y="1"/>
                    <a:pt x="12967" y="3230"/>
                    <a:pt x="1795" y="9689"/>
                  </a:cubicBezTo>
                  <a:cubicBezTo>
                    <a:pt x="294" y="10569"/>
                    <a:pt x="1" y="12624"/>
                    <a:pt x="1208" y="13864"/>
                  </a:cubicBezTo>
                  <a:lnTo>
                    <a:pt x="36078" y="48702"/>
                  </a:lnTo>
                  <a:cubicBezTo>
                    <a:pt x="36584" y="49224"/>
                    <a:pt x="37261" y="49485"/>
                    <a:pt x="37938" y="49485"/>
                  </a:cubicBezTo>
                  <a:cubicBezTo>
                    <a:pt x="38614" y="49485"/>
                    <a:pt x="39291" y="49224"/>
                    <a:pt x="39797" y="48702"/>
                  </a:cubicBezTo>
                  <a:lnTo>
                    <a:pt x="74668" y="13864"/>
                  </a:lnTo>
                  <a:cubicBezTo>
                    <a:pt x="75874" y="12624"/>
                    <a:pt x="75581" y="10569"/>
                    <a:pt x="74080" y="9689"/>
                  </a:cubicBezTo>
                  <a:cubicBezTo>
                    <a:pt x="62924" y="3230"/>
                    <a:pt x="50439" y="1"/>
                    <a:pt x="37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27"/>
            <p:cNvSpPr/>
            <p:nvPr/>
          </p:nvSpPr>
          <p:spPr>
            <a:xfrm>
              <a:off x="1989800" y="3296100"/>
              <a:ext cx="3620825" cy="2161225"/>
            </a:xfrm>
            <a:custGeom>
              <a:rect b="b" l="l" r="r" t="t"/>
              <a:pathLst>
                <a:path extrusionOk="0" h="86449" w="144833">
                  <a:moveTo>
                    <a:pt x="24754" y="1"/>
                  </a:moveTo>
                  <a:cubicBezTo>
                    <a:pt x="24114" y="1"/>
                    <a:pt x="23474" y="230"/>
                    <a:pt x="22965" y="691"/>
                  </a:cubicBezTo>
                  <a:cubicBezTo>
                    <a:pt x="8840" y="13934"/>
                    <a:pt x="0" y="32723"/>
                    <a:pt x="0" y="53535"/>
                  </a:cubicBezTo>
                  <a:lnTo>
                    <a:pt x="0" y="78554"/>
                  </a:lnTo>
                  <a:cubicBezTo>
                    <a:pt x="0" y="82925"/>
                    <a:pt x="3556" y="86448"/>
                    <a:pt x="7894" y="86448"/>
                  </a:cubicBezTo>
                  <a:lnTo>
                    <a:pt x="136939" y="86448"/>
                  </a:lnTo>
                  <a:cubicBezTo>
                    <a:pt x="141277" y="86448"/>
                    <a:pt x="144833" y="82925"/>
                    <a:pt x="144833" y="78554"/>
                  </a:cubicBezTo>
                  <a:lnTo>
                    <a:pt x="144833" y="53535"/>
                  </a:lnTo>
                  <a:cubicBezTo>
                    <a:pt x="144833" y="32723"/>
                    <a:pt x="135993" y="13934"/>
                    <a:pt x="121868" y="691"/>
                  </a:cubicBezTo>
                  <a:cubicBezTo>
                    <a:pt x="121360" y="230"/>
                    <a:pt x="120719" y="1"/>
                    <a:pt x="120079" y="1"/>
                  </a:cubicBezTo>
                  <a:cubicBezTo>
                    <a:pt x="119406" y="1"/>
                    <a:pt x="118733" y="254"/>
                    <a:pt x="118215" y="756"/>
                  </a:cubicBezTo>
                  <a:lnTo>
                    <a:pt x="76135" y="42835"/>
                  </a:lnTo>
                  <a:cubicBezTo>
                    <a:pt x="75108" y="43863"/>
                    <a:pt x="73762" y="44377"/>
                    <a:pt x="72417" y="44377"/>
                  </a:cubicBezTo>
                  <a:cubicBezTo>
                    <a:pt x="71071" y="44377"/>
                    <a:pt x="69725" y="43863"/>
                    <a:pt x="68698" y="42835"/>
                  </a:cubicBezTo>
                  <a:lnTo>
                    <a:pt x="26618" y="756"/>
                  </a:lnTo>
                  <a:cubicBezTo>
                    <a:pt x="26100" y="254"/>
                    <a:pt x="25427" y="1"/>
                    <a:pt x="2475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834" name="Google Shape;834;p27"/>
          <p:cNvCxnSpPr>
            <a:endCxn id="827" idx="2"/>
          </p:cNvCxnSpPr>
          <p:nvPr/>
        </p:nvCxnSpPr>
        <p:spPr>
          <a:xfrm rot="10800000">
            <a:off x="2687951" y="2836400"/>
            <a:ext cx="300" cy="4977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35" name="Google Shape;835;p27"/>
          <p:cNvSpPr txBox="1"/>
          <p:nvPr/>
        </p:nvSpPr>
        <p:spPr>
          <a:xfrm>
            <a:off x="1773999" y="3872468"/>
            <a:ext cx="1827900" cy="73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rPr>
              <a:t>You can replace the  image on the screen with your own</a:t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</p:txBody>
      </p:sp>
      <p:sp>
        <p:nvSpPr>
          <p:cNvPr id="836" name="Google Shape;836;p27"/>
          <p:cNvSpPr/>
          <p:nvPr/>
        </p:nvSpPr>
        <p:spPr>
          <a:xfrm>
            <a:off x="4333500" y="1299050"/>
            <a:ext cx="477000" cy="477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" name="Google Shape;837;p27"/>
          <p:cNvGrpSpPr/>
          <p:nvPr/>
        </p:nvGrpSpPr>
        <p:grpSpPr>
          <a:xfrm>
            <a:off x="4494129" y="1380083"/>
            <a:ext cx="151680" cy="169760"/>
            <a:chOff x="2399575" y="238100"/>
            <a:chExt cx="2515425" cy="2815250"/>
          </a:xfrm>
        </p:grpSpPr>
        <p:sp>
          <p:nvSpPr>
            <p:cNvPr id="838" name="Google Shape;838;p27"/>
            <p:cNvSpPr/>
            <p:nvPr/>
          </p:nvSpPr>
          <p:spPr>
            <a:xfrm>
              <a:off x="3281550" y="933350"/>
              <a:ext cx="1476875" cy="799425"/>
            </a:xfrm>
            <a:custGeom>
              <a:rect b="b" l="l" r="r" t="t"/>
              <a:pathLst>
                <a:path extrusionOk="0" h="31977" w="59075">
                  <a:moveTo>
                    <a:pt x="20673" y="1"/>
                  </a:moveTo>
                  <a:cubicBezTo>
                    <a:pt x="14222" y="1"/>
                    <a:pt x="7692" y="1478"/>
                    <a:pt x="1599" y="4583"/>
                  </a:cubicBezTo>
                  <a:cubicBezTo>
                    <a:pt x="490" y="5170"/>
                    <a:pt x="0" y="6540"/>
                    <a:pt x="490" y="7714"/>
                  </a:cubicBezTo>
                  <a:cubicBezTo>
                    <a:pt x="6946" y="22883"/>
                    <a:pt x="21665" y="31976"/>
                    <a:pt x="37136" y="31976"/>
                  </a:cubicBezTo>
                  <a:cubicBezTo>
                    <a:pt x="44021" y="31976"/>
                    <a:pt x="51054" y="30175"/>
                    <a:pt x="57574" y="26307"/>
                  </a:cubicBezTo>
                  <a:cubicBezTo>
                    <a:pt x="58651" y="25655"/>
                    <a:pt x="59075" y="24252"/>
                    <a:pt x="58488" y="23143"/>
                  </a:cubicBezTo>
                  <a:cubicBezTo>
                    <a:pt x="50974" y="8391"/>
                    <a:pt x="36047" y="1"/>
                    <a:pt x="206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27"/>
            <p:cNvSpPr/>
            <p:nvPr/>
          </p:nvSpPr>
          <p:spPr>
            <a:xfrm>
              <a:off x="2399575" y="1268650"/>
              <a:ext cx="2515425" cy="1784700"/>
            </a:xfrm>
            <a:custGeom>
              <a:rect b="b" l="l" r="r" t="t"/>
              <a:pathLst>
                <a:path extrusionOk="0" h="71388" w="100617">
                  <a:moveTo>
                    <a:pt x="26184" y="1"/>
                  </a:moveTo>
                  <a:cubicBezTo>
                    <a:pt x="25531" y="1"/>
                    <a:pt x="24874" y="267"/>
                    <a:pt x="24384" y="826"/>
                  </a:cubicBezTo>
                  <a:cubicBezTo>
                    <a:pt x="0" y="28193"/>
                    <a:pt x="19807" y="71387"/>
                    <a:pt x="55994" y="71387"/>
                  </a:cubicBezTo>
                  <a:cubicBezTo>
                    <a:pt x="56211" y="71387"/>
                    <a:pt x="56428" y="71386"/>
                    <a:pt x="56645" y="71383"/>
                  </a:cubicBezTo>
                  <a:cubicBezTo>
                    <a:pt x="81567" y="71024"/>
                    <a:pt x="100617" y="49299"/>
                    <a:pt x="98236" y="24899"/>
                  </a:cubicBezTo>
                  <a:cubicBezTo>
                    <a:pt x="98087" y="23583"/>
                    <a:pt x="96992" y="22702"/>
                    <a:pt x="95801" y="22702"/>
                  </a:cubicBezTo>
                  <a:cubicBezTo>
                    <a:pt x="95428" y="22702"/>
                    <a:pt x="95046" y="22788"/>
                    <a:pt x="94680" y="22975"/>
                  </a:cubicBezTo>
                  <a:cubicBezTo>
                    <a:pt x="87598" y="26555"/>
                    <a:pt x="79988" y="28269"/>
                    <a:pt x="72459" y="28269"/>
                  </a:cubicBezTo>
                  <a:cubicBezTo>
                    <a:pt x="54602" y="28269"/>
                    <a:pt x="37198" y="18626"/>
                    <a:pt x="28364" y="1348"/>
                  </a:cubicBezTo>
                  <a:cubicBezTo>
                    <a:pt x="27917" y="472"/>
                    <a:pt x="27054" y="1"/>
                    <a:pt x="261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27"/>
            <p:cNvSpPr/>
            <p:nvPr/>
          </p:nvSpPr>
          <p:spPr>
            <a:xfrm>
              <a:off x="3254075" y="238100"/>
              <a:ext cx="1092275" cy="540350"/>
            </a:xfrm>
            <a:custGeom>
              <a:rect b="b" l="l" r="r" t="t"/>
              <a:pathLst>
                <a:path extrusionOk="0" h="21614" w="43691">
                  <a:moveTo>
                    <a:pt x="21826" y="1"/>
                  </a:moveTo>
                  <a:cubicBezTo>
                    <a:pt x="11835" y="1"/>
                    <a:pt x="1849" y="6288"/>
                    <a:pt x="219" y="18888"/>
                  </a:cubicBezTo>
                  <a:cubicBezTo>
                    <a:pt x="0" y="20388"/>
                    <a:pt x="1218" y="21614"/>
                    <a:pt x="2615" y="21614"/>
                  </a:cubicBezTo>
                  <a:cubicBezTo>
                    <a:pt x="2889" y="21614"/>
                    <a:pt x="3170" y="21567"/>
                    <a:pt x="3448" y="21465"/>
                  </a:cubicBezTo>
                  <a:cubicBezTo>
                    <a:pt x="9347" y="19226"/>
                    <a:pt x="15589" y="18101"/>
                    <a:pt x="21843" y="18101"/>
                  </a:cubicBezTo>
                  <a:cubicBezTo>
                    <a:pt x="28074" y="18101"/>
                    <a:pt x="34317" y="19218"/>
                    <a:pt x="40243" y="21465"/>
                  </a:cubicBezTo>
                  <a:cubicBezTo>
                    <a:pt x="40521" y="21567"/>
                    <a:pt x="40802" y="21614"/>
                    <a:pt x="41077" y="21614"/>
                  </a:cubicBezTo>
                  <a:cubicBezTo>
                    <a:pt x="42473" y="21614"/>
                    <a:pt x="43691" y="20388"/>
                    <a:pt x="43473" y="18888"/>
                  </a:cubicBezTo>
                  <a:cubicBezTo>
                    <a:pt x="41840" y="6305"/>
                    <a:pt x="31831" y="1"/>
                    <a:pt x="218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1" name="Google Shape;841;p27"/>
          <p:cNvSpPr/>
          <p:nvPr/>
        </p:nvSpPr>
        <p:spPr>
          <a:xfrm>
            <a:off x="6230200" y="2359495"/>
            <a:ext cx="477000" cy="4770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" name="Google Shape;842;p27"/>
          <p:cNvGrpSpPr/>
          <p:nvPr/>
        </p:nvGrpSpPr>
        <p:grpSpPr>
          <a:xfrm>
            <a:off x="6351999" y="2439726"/>
            <a:ext cx="233063" cy="316294"/>
            <a:chOff x="1877250" y="237950"/>
            <a:chExt cx="3845925" cy="5219375"/>
          </a:xfrm>
        </p:grpSpPr>
        <p:sp>
          <p:nvSpPr>
            <p:cNvPr id="843" name="Google Shape;843;p27"/>
            <p:cNvSpPr/>
            <p:nvPr/>
          </p:nvSpPr>
          <p:spPr>
            <a:xfrm>
              <a:off x="2851775" y="2824050"/>
              <a:ext cx="1896875" cy="1237125"/>
            </a:xfrm>
            <a:custGeom>
              <a:rect b="b" l="l" r="r" t="t"/>
              <a:pathLst>
                <a:path extrusionOk="0" h="49485" w="75875">
                  <a:moveTo>
                    <a:pt x="37950" y="1"/>
                  </a:moveTo>
                  <a:cubicBezTo>
                    <a:pt x="25460" y="1"/>
                    <a:pt x="12967" y="3230"/>
                    <a:pt x="1795" y="9689"/>
                  </a:cubicBezTo>
                  <a:cubicBezTo>
                    <a:pt x="294" y="10569"/>
                    <a:pt x="1" y="12624"/>
                    <a:pt x="1208" y="13831"/>
                  </a:cubicBezTo>
                  <a:lnTo>
                    <a:pt x="36078" y="48702"/>
                  </a:lnTo>
                  <a:cubicBezTo>
                    <a:pt x="36600" y="49224"/>
                    <a:pt x="37277" y="49485"/>
                    <a:pt x="37950" y="49485"/>
                  </a:cubicBezTo>
                  <a:cubicBezTo>
                    <a:pt x="38623" y="49485"/>
                    <a:pt x="39291" y="49224"/>
                    <a:pt x="39797" y="48702"/>
                  </a:cubicBezTo>
                  <a:lnTo>
                    <a:pt x="74668" y="13831"/>
                  </a:lnTo>
                  <a:cubicBezTo>
                    <a:pt x="75874" y="12624"/>
                    <a:pt x="75581" y="10569"/>
                    <a:pt x="74080" y="9689"/>
                  </a:cubicBezTo>
                  <a:cubicBezTo>
                    <a:pt x="62924" y="3230"/>
                    <a:pt x="50439" y="1"/>
                    <a:pt x="37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27"/>
            <p:cNvSpPr/>
            <p:nvPr/>
          </p:nvSpPr>
          <p:spPr>
            <a:xfrm>
              <a:off x="1989800" y="3295800"/>
              <a:ext cx="3620825" cy="2161525"/>
            </a:xfrm>
            <a:custGeom>
              <a:rect b="b" l="l" r="r" t="t"/>
              <a:pathLst>
                <a:path extrusionOk="0" h="86461" w="144833">
                  <a:moveTo>
                    <a:pt x="24771" y="1"/>
                  </a:moveTo>
                  <a:cubicBezTo>
                    <a:pt x="24125" y="1"/>
                    <a:pt x="23478" y="237"/>
                    <a:pt x="22965" y="703"/>
                  </a:cubicBezTo>
                  <a:cubicBezTo>
                    <a:pt x="8840" y="13946"/>
                    <a:pt x="0" y="32735"/>
                    <a:pt x="0" y="53547"/>
                  </a:cubicBezTo>
                  <a:lnTo>
                    <a:pt x="0" y="78566"/>
                  </a:lnTo>
                  <a:cubicBezTo>
                    <a:pt x="0" y="82937"/>
                    <a:pt x="3556" y="86460"/>
                    <a:pt x="7894" y="86460"/>
                  </a:cubicBezTo>
                  <a:lnTo>
                    <a:pt x="136939" y="86460"/>
                  </a:lnTo>
                  <a:cubicBezTo>
                    <a:pt x="141310" y="86460"/>
                    <a:pt x="144833" y="82937"/>
                    <a:pt x="144833" y="78566"/>
                  </a:cubicBezTo>
                  <a:lnTo>
                    <a:pt x="144833" y="53547"/>
                  </a:lnTo>
                  <a:cubicBezTo>
                    <a:pt x="144833" y="32735"/>
                    <a:pt x="135993" y="13946"/>
                    <a:pt x="121868" y="703"/>
                  </a:cubicBezTo>
                  <a:cubicBezTo>
                    <a:pt x="121371" y="237"/>
                    <a:pt x="120724" y="1"/>
                    <a:pt x="120075" y="1"/>
                  </a:cubicBezTo>
                  <a:cubicBezTo>
                    <a:pt x="119403" y="1"/>
                    <a:pt x="118729" y="254"/>
                    <a:pt x="118215" y="768"/>
                  </a:cubicBezTo>
                  <a:lnTo>
                    <a:pt x="76135" y="42847"/>
                  </a:lnTo>
                  <a:cubicBezTo>
                    <a:pt x="75108" y="43875"/>
                    <a:pt x="73762" y="44389"/>
                    <a:pt x="72417" y="44389"/>
                  </a:cubicBezTo>
                  <a:cubicBezTo>
                    <a:pt x="71071" y="44389"/>
                    <a:pt x="69725" y="43875"/>
                    <a:pt x="68698" y="42847"/>
                  </a:cubicBezTo>
                  <a:lnTo>
                    <a:pt x="26618" y="768"/>
                  </a:lnTo>
                  <a:cubicBezTo>
                    <a:pt x="26104" y="254"/>
                    <a:pt x="25438" y="1"/>
                    <a:pt x="24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27"/>
            <p:cNvSpPr/>
            <p:nvPr/>
          </p:nvSpPr>
          <p:spPr>
            <a:xfrm>
              <a:off x="1877250" y="687925"/>
              <a:ext cx="3845925" cy="2070900"/>
            </a:xfrm>
            <a:custGeom>
              <a:rect b="b" l="l" r="r" t="t"/>
              <a:pathLst>
                <a:path extrusionOk="0" h="82836" w="153837">
                  <a:moveTo>
                    <a:pt x="40457" y="0"/>
                  </a:moveTo>
                  <a:cubicBezTo>
                    <a:pt x="39685" y="0"/>
                    <a:pt x="38912" y="336"/>
                    <a:pt x="38395" y="1025"/>
                  </a:cubicBezTo>
                  <a:cubicBezTo>
                    <a:pt x="25836" y="17303"/>
                    <a:pt x="28315" y="31982"/>
                    <a:pt x="28315" y="60785"/>
                  </a:cubicBezTo>
                  <a:cubicBezTo>
                    <a:pt x="28315" y="64243"/>
                    <a:pt x="25510" y="67048"/>
                    <a:pt x="22052" y="67048"/>
                  </a:cubicBezTo>
                  <a:cubicBezTo>
                    <a:pt x="18594" y="67048"/>
                    <a:pt x="15789" y="64243"/>
                    <a:pt x="15789" y="60785"/>
                  </a:cubicBezTo>
                  <a:lnTo>
                    <a:pt x="15789" y="56349"/>
                  </a:lnTo>
                  <a:cubicBezTo>
                    <a:pt x="15789" y="51978"/>
                    <a:pt x="12233" y="48455"/>
                    <a:pt x="7895" y="48455"/>
                  </a:cubicBezTo>
                  <a:cubicBezTo>
                    <a:pt x="3524" y="48455"/>
                    <a:pt x="1" y="51978"/>
                    <a:pt x="1" y="56349"/>
                  </a:cubicBezTo>
                  <a:lnTo>
                    <a:pt x="1" y="60785"/>
                  </a:lnTo>
                  <a:cubicBezTo>
                    <a:pt x="1" y="72920"/>
                    <a:pt x="9885" y="82836"/>
                    <a:pt x="22052" y="82836"/>
                  </a:cubicBezTo>
                  <a:cubicBezTo>
                    <a:pt x="32458" y="82836"/>
                    <a:pt x="41200" y="75562"/>
                    <a:pt x="43483" y="65841"/>
                  </a:cubicBezTo>
                  <a:cubicBezTo>
                    <a:pt x="52882" y="74767"/>
                    <a:pt x="64909" y="79227"/>
                    <a:pt x="76935" y="79227"/>
                  </a:cubicBezTo>
                  <a:cubicBezTo>
                    <a:pt x="88950" y="79227"/>
                    <a:pt x="100964" y="74775"/>
                    <a:pt x="110354" y="65874"/>
                  </a:cubicBezTo>
                  <a:cubicBezTo>
                    <a:pt x="112670" y="75562"/>
                    <a:pt x="121379" y="82836"/>
                    <a:pt x="131785" y="82836"/>
                  </a:cubicBezTo>
                  <a:cubicBezTo>
                    <a:pt x="143952" y="82836"/>
                    <a:pt x="153836" y="72920"/>
                    <a:pt x="153836" y="60785"/>
                  </a:cubicBezTo>
                  <a:lnTo>
                    <a:pt x="153836" y="56349"/>
                  </a:lnTo>
                  <a:cubicBezTo>
                    <a:pt x="153836" y="51978"/>
                    <a:pt x="150313" y="48455"/>
                    <a:pt x="145942" y="48455"/>
                  </a:cubicBezTo>
                  <a:cubicBezTo>
                    <a:pt x="141604" y="48455"/>
                    <a:pt x="138048" y="51978"/>
                    <a:pt x="138048" y="56349"/>
                  </a:cubicBezTo>
                  <a:lnTo>
                    <a:pt x="138048" y="60785"/>
                  </a:lnTo>
                  <a:cubicBezTo>
                    <a:pt x="138048" y="64243"/>
                    <a:pt x="135243" y="67048"/>
                    <a:pt x="131785" y="67048"/>
                  </a:cubicBezTo>
                  <a:cubicBezTo>
                    <a:pt x="128327" y="67048"/>
                    <a:pt x="125522" y="64243"/>
                    <a:pt x="125522" y="60785"/>
                  </a:cubicBezTo>
                  <a:lnTo>
                    <a:pt x="125490" y="28393"/>
                  </a:lnTo>
                  <a:cubicBezTo>
                    <a:pt x="125410" y="26936"/>
                    <a:pt x="124211" y="25866"/>
                    <a:pt x="122854" y="25866"/>
                  </a:cubicBezTo>
                  <a:cubicBezTo>
                    <a:pt x="122541" y="25866"/>
                    <a:pt x="122219" y="25923"/>
                    <a:pt x="121901" y="26045"/>
                  </a:cubicBezTo>
                  <a:cubicBezTo>
                    <a:pt x="114089" y="29107"/>
                    <a:pt x="105987" y="30561"/>
                    <a:pt x="97984" y="30561"/>
                  </a:cubicBezTo>
                  <a:cubicBezTo>
                    <a:pt x="76144" y="30561"/>
                    <a:pt x="55048" y="19728"/>
                    <a:pt x="42635" y="1156"/>
                  </a:cubicBezTo>
                  <a:cubicBezTo>
                    <a:pt x="42127" y="393"/>
                    <a:pt x="41292" y="0"/>
                    <a:pt x="404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27"/>
            <p:cNvSpPr/>
            <p:nvPr/>
          </p:nvSpPr>
          <p:spPr>
            <a:xfrm>
              <a:off x="3109475" y="237950"/>
              <a:ext cx="1825100" cy="951300"/>
            </a:xfrm>
            <a:custGeom>
              <a:rect b="b" l="l" r="r" t="t"/>
              <a:pathLst>
                <a:path extrusionOk="0" h="38052" w="73004">
                  <a:moveTo>
                    <a:pt x="27525" y="1"/>
                  </a:moveTo>
                  <a:cubicBezTo>
                    <a:pt x="18669" y="1"/>
                    <a:pt x="9687" y="2427"/>
                    <a:pt x="1599" y="7575"/>
                  </a:cubicBezTo>
                  <a:cubicBezTo>
                    <a:pt x="392" y="8358"/>
                    <a:pt x="1" y="9923"/>
                    <a:pt x="718" y="11163"/>
                  </a:cubicBezTo>
                  <a:cubicBezTo>
                    <a:pt x="10906" y="27995"/>
                    <a:pt x="29423" y="38052"/>
                    <a:pt x="48707" y="38052"/>
                  </a:cubicBezTo>
                  <a:cubicBezTo>
                    <a:pt x="56219" y="38052"/>
                    <a:pt x="63847" y="36526"/>
                    <a:pt x="71144" y="33279"/>
                  </a:cubicBezTo>
                  <a:cubicBezTo>
                    <a:pt x="72449" y="32692"/>
                    <a:pt x="73004" y="31159"/>
                    <a:pt x="72449" y="29822"/>
                  </a:cubicBezTo>
                  <a:cubicBezTo>
                    <a:pt x="64473" y="10878"/>
                    <a:pt x="46278" y="1"/>
                    <a:pt x="27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847" name="Google Shape;847;p27"/>
          <p:cNvCxnSpPr/>
          <p:nvPr/>
        </p:nvCxnSpPr>
        <p:spPr>
          <a:xfrm rot="10800000">
            <a:off x="6468551" y="2836400"/>
            <a:ext cx="300" cy="4977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848" name="Google Shape;848;p27"/>
          <p:cNvCxnSpPr/>
          <p:nvPr/>
        </p:nvCxnSpPr>
        <p:spPr>
          <a:xfrm rot="10800000">
            <a:off x="4577074" y="1694800"/>
            <a:ext cx="300" cy="49770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49" name="Google Shape;849;p27"/>
          <p:cNvSpPr txBox="1"/>
          <p:nvPr>
            <p:ph idx="4294967295" type="ctrTitle"/>
          </p:nvPr>
        </p:nvSpPr>
        <p:spPr>
          <a:xfrm flipH="1">
            <a:off x="5745839" y="3646850"/>
            <a:ext cx="1444800" cy="43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JENNA DOE</a:t>
            </a:r>
            <a:endParaRPr sz="11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</p:txBody>
      </p:sp>
      <p:sp>
        <p:nvSpPr>
          <p:cNvPr id="850" name="Google Shape;850;p27"/>
          <p:cNvSpPr txBox="1"/>
          <p:nvPr/>
        </p:nvSpPr>
        <p:spPr>
          <a:xfrm>
            <a:off x="5554289" y="3872468"/>
            <a:ext cx="1827900" cy="73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rPr>
              <a:t>You can replace the  image on the screen with your own</a:t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</p:txBody>
      </p:sp>
      <p:sp>
        <p:nvSpPr>
          <p:cNvPr id="851" name="Google Shape;851;p27"/>
          <p:cNvSpPr txBox="1"/>
          <p:nvPr/>
        </p:nvSpPr>
        <p:spPr>
          <a:xfrm>
            <a:off x="3658050" y="2983268"/>
            <a:ext cx="1827900" cy="73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rPr>
              <a:t>You can replace the  image on the screen with your own</a:t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</p:txBody>
      </p:sp>
      <p:grpSp>
        <p:nvGrpSpPr>
          <p:cNvPr id="852" name="Google Shape;852;p27"/>
          <p:cNvGrpSpPr/>
          <p:nvPr/>
        </p:nvGrpSpPr>
        <p:grpSpPr>
          <a:xfrm>
            <a:off x="4482857" y="1556762"/>
            <a:ext cx="184662" cy="134297"/>
            <a:chOff x="1989800" y="2824050"/>
            <a:chExt cx="3620825" cy="2633275"/>
          </a:xfrm>
        </p:grpSpPr>
        <p:sp>
          <p:nvSpPr>
            <p:cNvPr id="853" name="Google Shape;853;p27"/>
            <p:cNvSpPr/>
            <p:nvPr/>
          </p:nvSpPr>
          <p:spPr>
            <a:xfrm>
              <a:off x="2851775" y="2824050"/>
              <a:ext cx="1896875" cy="1237125"/>
            </a:xfrm>
            <a:custGeom>
              <a:rect b="b" l="l" r="r" t="t"/>
              <a:pathLst>
                <a:path extrusionOk="0" h="49485" w="75875">
                  <a:moveTo>
                    <a:pt x="37950" y="1"/>
                  </a:moveTo>
                  <a:cubicBezTo>
                    <a:pt x="25460" y="1"/>
                    <a:pt x="12967" y="3230"/>
                    <a:pt x="1795" y="9689"/>
                  </a:cubicBezTo>
                  <a:cubicBezTo>
                    <a:pt x="294" y="10569"/>
                    <a:pt x="1" y="12624"/>
                    <a:pt x="1208" y="13831"/>
                  </a:cubicBezTo>
                  <a:lnTo>
                    <a:pt x="36078" y="48702"/>
                  </a:lnTo>
                  <a:cubicBezTo>
                    <a:pt x="36600" y="49224"/>
                    <a:pt x="37277" y="49485"/>
                    <a:pt x="37950" y="49485"/>
                  </a:cubicBezTo>
                  <a:cubicBezTo>
                    <a:pt x="38623" y="49485"/>
                    <a:pt x="39291" y="49224"/>
                    <a:pt x="39797" y="48702"/>
                  </a:cubicBezTo>
                  <a:lnTo>
                    <a:pt x="74668" y="13831"/>
                  </a:lnTo>
                  <a:cubicBezTo>
                    <a:pt x="75874" y="12624"/>
                    <a:pt x="75581" y="10569"/>
                    <a:pt x="74080" y="9689"/>
                  </a:cubicBezTo>
                  <a:cubicBezTo>
                    <a:pt x="62924" y="3230"/>
                    <a:pt x="50439" y="1"/>
                    <a:pt x="379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27"/>
            <p:cNvSpPr/>
            <p:nvPr/>
          </p:nvSpPr>
          <p:spPr>
            <a:xfrm>
              <a:off x="1989800" y="3295800"/>
              <a:ext cx="3620825" cy="2161525"/>
            </a:xfrm>
            <a:custGeom>
              <a:rect b="b" l="l" r="r" t="t"/>
              <a:pathLst>
                <a:path extrusionOk="0" h="86461" w="144833">
                  <a:moveTo>
                    <a:pt x="24771" y="1"/>
                  </a:moveTo>
                  <a:cubicBezTo>
                    <a:pt x="24125" y="1"/>
                    <a:pt x="23478" y="237"/>
                    <a:pt x="22965" y="703"/>
                  </a:cubicBezTo>
                  <a:cubicBezTo>
                    <a:pt x="8840" y="13946"/>
                    <a:pt x="0" y="32735"/>
                    <a:pt x="0" y="53547"/>
                  </a:cubicBezTo>
                  <a:lnTo>
                    <a:pt x="0" y="78566"/>
                  </a:lnTo>
                  <a:cubicBezTo>
                    <a:pt x="0" y="82937"/>
                    <a:pt x="3556" y="86460"/>
                    <a:pt x="7894" y="86460"/>
                  </a:cubicBezTo>
                  <a:lnTo>
                    <a:pt x="136939" y="86460"/>
                  </a:lnTo>
                  <a:cubicBezTo>
                    <a:pt x="141310" y="86460"/>
                    <a:pt x="144833" y="82937"/>
                    <a:pt x="144833" y="78566"/>
                  </a:cubicBezTo>
                  <a:lnTo>
                    <a:pt x="144833" y="53547"/>
                  </a:lnTo>
                  <a:cubicBezTo>
                    <a:pt x="144833" y="32735"/>
                    <a:pt x="135993" y="13946"/>
                    <a:pt x="121868" y="703"/>
                  </a:cubicBezTo>
                  <a:cubicBezTo>
                    <a:pt x="121371" y="237"/>
                    <a:pt x="120724" y="1"/>
                    <a:pt x="120075" y="1"/>
                  </a:cubicBezTo>
                  <a:cubicBezTo>
                    <a:pt x="119403" y="1"/>
                    <a:pt x="118729" y="254"/>
                    <a:pt x="118215" y="768"/>
                  </a:cubicBezTo>
                  <a:lnTo>
                    <a:pt x="76135" y="42847"/>
                  </a:lnTo>
                  <a:cubicBezTo>
                    <a:pt x="75108" y="43875"/>
                    <a:pt x="73762" y="44389"/>
                    <a:pt x="72417" y="44389"/>
                  </a:cubicBezTo>
                  <a:cubicBezTo>
                    <a:pt x="71071" y="44389"/>
                    <a:pt x="69725" y="43875"/>
                    <a:pt x="68698" y="42847"/>
                  </a:cubicBezTo>
                  <a:lnTo>
                    <a:pt x="26618" y="768"/>
                  </a:lnTo>
                  <a:cubicBezTo>
                    <a:pt x="26104" y="254"/>
                    <a:pt x="25438" y="1"/>
                    <a:pt x="247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58" name="Shape 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" name="Google Shape;859;p28"/>
          <p:cNvSpPr/>
          <p:nvPr/>
        </p:nvSpPr>
        <p:spPr>
          <a:xfrm>
            <a:off x="-410100" y="-85550"/>
            <a:ext cx="9983250" cy="3161550"/>
          </a:xfrm>
          <a:prstGeom prst="flowChartMerg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" name="Google Shape;860;p28"/>
          <p:cNvSpPr txBox="1"/>
          <p:nvPr>
            <p:ph type="ctrTitle"/>
          </p:nvPr>
        </p:nvSpPr>
        <p:spPr>
          <a:xfrm>
            <a:off x="2869200" y="119475"/>
            <a:ext cx="3405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OUR PARTNERS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861" name="Google Shape;861;p28"/>
          <p:cNvSpPr txBox="1"/>
          <p:nvPr/>
        </p:nvSpPr>
        <p:spPr>
          <a:xfrm>
            <a:off x="635995" y="1635072"/>
            <a:ext cx="1827900" cy="73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rPr>
              <a:t>Mercury is the closest planet to the sun and the smallest one in our Solar System</a:t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</p:txBody>
      </p:sp>
      <p:sp>
        <p:nvSpPr>
          <p:cNvPr id="862" name="Google Shape;862;p28"/>
          <p:cNvSpPr txBox="1"/>
          <p:nvPr/>
        </p:nvSpPr>
        <p:spPr>
          <a:xfrm>
            <a:off x="677845" y="1336995"/>
            <a:ext cx="1744200" cy="429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Archivo Black"/>
                <a:ea typeface="Archivo Black"/>
                <a:cs typeface="Archivo Black"/>
                <a:sym typeface="Archivo Black"/>
              </a:rPr>
              <a:t>MERCURY</a:t>
            </a:r>
            <a:endParaRPr sz="1100">
              <a:solidFill>
                <a:schemeClr val="dk1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863" name="Google Shape;863;p28"/>
          <p:cNvSpPr/>
          <p:nvPr/>
        </p:nvSpPr>
        <p:spPr>
          <a:xfrm>
            <a:off x="1267434" y="779338"/>
            <a:ext cx="564900" cy="564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4" name="Google Shape;864;p28"/>
          <p:cNvSpPr/>
          <p:nvPr/>
        </p:nvSpPr>
        <p:spPr>
          <a:xfrm rot="5400000">
            <a:off x="906345" y="4833993"/>
            <a:ext cx="1261694" cy="1261694"/>
          </a:xfrm>
          <a:custGeom>
            <a:rect b="b" l="l" r="r" t="t"/>
            <a:pathLst>
              <a:path extrusionOk="0" h="59549" w="59549">
                <a:moveTo>
                  <a:pt x="1" y="0"/>
                </a:moveTo>
                <a:lnTo>
                  <a:pt x="1" y="59548"/>
                </a:lnTo>
                <a:lnTo>
                  <a:pt x="59549" y="0"/>
                </a:lnTo>
                <a:close/>
              </a:path>
            </a:pathLst>
          </a:custGeom>
          <a:solidFill>
            <a:srgbClr val="968D8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5" name="Google Shape;865;p28"/>
          <p:cNvSpPr/>
          <p:nvPr/>
        </p:nvSpPr>
        <p:spPr>
          <a:xfrm rot="5400000">
            <a:off x="906345" y="4833993"/>
            <a:ext cx="1261694" cy="1261694"/>
          </a:xfrm>
          <a:custGeom>
            <a:rect b="b" l="l" r="r" t="t"/>
            <a:pathLst>
              <a:path extrusionOk="0" h="59549" w="59549">
                <a:moveTo>
                  <a:pt x="59549" y="0"/>
                </a:moveTo>
                <a:lnTo>
                  <a:pt x="1" y="59548"/>
                </a:lnTo>
                <a:lnTo>
                  <a:pt x="59549" y="59548"/>
                </a:lnTo>
                <a:lnTo>
                  <a:pt x="59549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6" name="Google Shape;866;p28"/>
          <p:cNvSpPr/>
          <p:nvPr/>
        </p:nvSpPr>
        <p:spPr>
          <a:xfrm rot="5400000">
            <a:off x="2193788" y="6136288"/>
            <a:ext cx="744050" cy="744050"/>
          </a:xfrm>
          <a:custGeom>
            <a:rect b="b" l="l" r="r" t="t"/>
            <a:pathLst>
              <a:path extrusionOk="0" h="29762" w="29762">
                <a:moveTo>
                  <a:pt x="1" y="0"/>
                </a:moveTo>
                <a:lnTo>
                  <a:pt x="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" name="Google Shape;867;p28"/>
          <p:cNvSpPr/>
          <p:nvPr/>
        </p:nvSpPr>
        <p:spPr>
          <a:xfrm rot="5400000">
            <a:off x="2193788" y="6136288"/>
            <a:ext cx="744050" cy="744050"/>
          </a:xfrm>
          <a:custGeom>
            <a:rect b="b" l="l" r="r" t="t"/>
            <a:pathLst>
              <a:path extrusionOk="0" h="29762" w="29762">
                <a:moveTo>
                  <a:pt x="29761" y="0"/>
                </a:moveTo>
                <a:lnTo>
                  <a:pt x="1" y="29761"/>
                </a:lnTo>
                <a:lnTo>
                  <a:pt x="2976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E7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8" name="Google Shape;868;p28"/>
          <p:cNvSpPr/>
          <p:nvPr/>
        </p:nvSpPr>
        <p:spPr>
          <a:xfrm rot="5400000">
            <a:off x="2167451" y="4203437"/>
            <a:ext cx="630561" cy="630582"/>
          </a:xfrm>
          <a:custGeom>
            <a:rect b="b" l="l" r="r" t="t"/>
            <a:pathLst>
              <a:path extrusionOk="0" h="29762" w="29761">
                <a:moveTo>
                  <a:pt x="29761" y="0"/>
                </a:moveTo>
                <a:lnTo>
                  <a:pt x="0" y="29761"/>
                </a:lnTo>
                <a:lnTo>
                  <a:pt x="2976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9" name="Google Shape;869;p28"/>
          <p:cNvSpPr/>
          <p:nvPr/>
        </p:nvSpPr>
        <p:spPr>
          <a:xfrm rot="5400000">
            <a:off x="2167451" y="4203437"/>
            <a:ext cx="630561" cy="630582"/>
          </a:xfrm>
          <a:custGeom>
            <a:rect b="b" l="l" r="r" t="t"/>
            <a:pathLst>
              <a:path extrusionOk="0" h="29762" w="29761">
                <a:moveTo>
                  <a:pt x="0" y="0"/>
                </a:moveTo>
                <a:lnTo>
                  <a:pt x="0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E7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0" name="Google Shape;870;p28"/>
          <p:cNvSpPr/>
          <p:nvPr/>
        </p:nvSpPr>
        <p:spPr>
          <a:xfrm rot="5400000">
            <a:off x="-38250" y="6136300"/>
            <a:ext cx="744050" cy="744025"/>
          </a:xfrm>
          <a:custGeom>
            <a:rect b="b" l="l" r="r" t="t"/>
            <a:pathLst>
              <a:path extrusionOk="0" h="29761" w="29762">
                <a:moveTo>
                  <a:pt x="29761" y="0"/>
                </a:moveTo>
                <a:lnTo>
                  <a:pt x="1" y="29761"/>
                </a:lnTo>
                <a:lnTo>
                  <a:pt x="2976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1" name="Google Shape;871;p28"/>
          <p:cNvSpPr/>
          <p:nvPr/>
        </p:nvSpPr>
        <p:spPr>
          <a:xfrm rot="5400000">
            <a:off x="-38250" y="6136300"/>
            <a:ext cx="744050" cy="744025"/>
          </a:xfrm>
          <a:custGeom>
            <a:rect b="b" l="l" r="r" t="t"/>
            <a:pathLst>
              <a:path extrusionOk="0" h="29761" w="29762">
                <a:moveTo>
                  <a:pt x="1" y="0"/>
                </a:moveTo>
                <a:lnTo>
                  <a:pt x="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756B7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2" name="Google Shape;872;p28"/>
          <p:cNvSpPr/>
          <p:nvPr/>
        </p:nvSpPr>
        <p:spPr>
          <a:xfrm rot="5400000">
            <a:off x="2937825" y="5521075"/>
            <a:ext cx="615225" cy="615250"/>
          </a:xfrm>
          <a:custGeom>
            <a:rect b="b" l="l" r="r" t="t"/>
            <a:pathLst>
              <a:path extrusionOk="0" h="24610" w="24609">
                <a:moveTo>
                  <a:pt x="0" y="1"/>
                </a:moveTo>
                <a:lnTo>
                  <a:pt x="0" y="24609"/>
                </a:lnTo>
                <a:lnTo>
                  <a:pt x="24609" y="24609"/>
                </a:lnTo>
                <a:lnTo>
                  <a:pt x="0" y="1"/>
                </a:lnTo>
                <a:close/>
              </a:path>
            </a:pathLst>
          </a:custGeom>
          <a:solidFill>
            <a:srgbClr val="756B7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3" name="Google Shape;873;p28"/>
          <p:cNvSpPr/>
          <p:nvPr/>
        </p:nvSpPr>
        <p:spPr>
          <a:xfrm rot="5400000">
            <a:off x="2937825" y="5521075"/>
            <a:ext cx="615225" cy="615250"/>
          </a:xfrm>
          <a:custGeom>
            <a:rect b="b" l="l" r="r" t="t"/>
            <a:pathLst>
              <a:path extrusionOk="0" h="24610" w="24609">
                <a:moveTo>
                  <a:pt x="0" y="1"/>
                </a:moveTo>
                <a:lnTo>
                  <a:pt x="24609" y="24609"/>
                </a:lnTo>
                <a:lnTo>
                  <a:pt x="24609" y="1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" name="Google Shape;874;p28"/>
          <p:cNvSpPr/>
          <p:nvPr/>
        </p:nvSpPr>
        <p:spPr>
          <a:xfrm rot="5400000">
            <a:off x="-245867" y="4834004"/>
            <a:ext cx="521424" cy="521403"/>
          </a:xfrm>
          <a:custGeom>
            <a:rect b="b" l="l" r="r" t="t"/>
            <a:pathLst>
              <a:path extrusionOk="0" h="24609" w="24610">
                <a:moveTo>
                  <a:pt x="1" y="0"/>
                </a:moveTo>
                <a:lnTo>
                  <a:pt x="24609" y="24609"/>
                </a:lnTo>
                <a:lnTo>
                  <a:pt x="24609" y="0"/>
                </a:lnTo>
                <a:close/>
              </a:path>
            </a:pathLst>
          </a:custGeom>
          <a:solidFill>
            <a:srgbClr val="968D8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5" name="Google Shape;875;p28"/>
          <p:cNvSpPr/>
          <p:nvPr/>
        </p:nvSpPr>
        <p:spPr>
          <a:xfrm rot="5400000">
            <a:off x="-245867" y="4834004"/>
            <a:ext cx="521424" cy="521403"/>
          </a:xfrm>
          <a:custGeom>
            <a:rect b="b" l="l" r="r" t="t"/>
            <a:pathLst>
              <a:path extrusionOk="0" h="24609" w="24610">
                <a:moveTo>
                  <a:pt x="1" y="0"/>
                </a:moveTo>
                <a:lnTo>
                  <a:pt x="1" y="24609"/>
                </a:lnTo>
                <a:lnTo>
                  <a:pt x="24609" y="24609"/>
                </a:lnTo>
                <a:lnTo>
                  <a:pt x="1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6" name="Google Shape;876;p28"/>
          <p:cNvSpPr/>
          <p:nvPr/>
        </p:nvSpPr>
        <p:spPr>
          <a:xfrm rot="5400000">
            <a:off x="275816" y="4203448"/>
            <a:ext cx="630561" cy="630561"/>
          </a:xfrm>
          <a:custGeom>
            <a:rect b="b" l="l" r="r" t="t"/>
            <a:pathLst>
              <a:path extrusionOk="0" h="29761" w="29761">
                <a:moveTo>
                  <a:pt x="0" y="0"/>
                </a:moveTo>
                <a:lnTo>
                  <a:pt x="0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" name="Google Shape;877;p28"/>
          <p:cNvSpPr/>
          <p:nvPr/>
        </p:nvSpPr>
        <p:spPr>
          <a:xfrm rot="5400000">
            <a:off x="275816" y="4203448"/>
            <a:ext cx="630561" cy="630561"/>
          </a:xfrm>
          <a:custGeom>
            <a:rect b="b" l="l" r="r" t="t"/>
            <a:pathLst>
              <a:path extrusionOk="0" h="29761" w="29761">
                <a:moveTo>
                  <a:pt x="29761" y="0"/>
                </a:moveTo>
                <a:lnTo>
                  <a:pt x="0" y="29761"/>
                </a:lnTo>
                <a:lnTo>
                  <a:pt x="2976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8" name="Google Shape;878;p28"/>
          <p:cNvSpPr/>
          <p:nvPr/>
        </p:nvSpPr>
        <p:spPr>
          <a:xfrm rot="5400000">
            <a:off x="7731090" y="4529513"/>
            <a:ext cx="1130538" cy="1130538"/>
          </a:xfrm>
          <a:custGeom>
            <a:rect b="b" l="l" r="r" t="t"/>
            <a:pathLst>
              <a:path extrusionOk="0" h="59549" w="59549">
                <a:moveTo>
                  <a:pt x="1" y="0"/>
                </a:moveTo>
                <a:lnTo>
                  <a:pt x="1" y="59548"/>
                </a:lnTo>
                <a:lnTo>
                  <a:pt x="59549" y="0"/>
                </a:lnTo>
                <a:close/>
              </a:path>
            </a:pathLst>
          </a:custGeom>
          <a:solidFill>
            <a:srgbClr val="968D8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9" name="Google Shape;879;p28"/>
          <p:cNvSpPr/>
          <p:nvPr/>
        </p:nvSpPr>
        <p:spPr>
          <a:xfrm rot="5400000">
            <a:off x="7731090" y="4529513"/>
            <a:ext cx="1130538" cy="1130538"/>
          </a:xfrm>
          <a:custGeom>
            <a:rect b="b" l="l" r="r" t="t"/>
            <a:pathLst>
              <a:path extrusionOk="0" h="59549" w="59549">
                <a:moveTo>
                  <a:pt x="59549" y="0"/>
                </a:moveTo>
                <a:lnTo>
                  <a:pt x="1" y="59548"/>
                </a:lnTo>
                <a:lnTo>
                  <a:pt x="59549" y="59548"/>
                </a:lnTo>
                <a:lnTo>
                  <a:pt x="59549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0" name="Google Shape;880;p28"/>
          <p:cNvSpPr/>
          <p:nvPr/>
        </p:nvSpPr>
        <p:spPr>
          <a:xfrm rot="5400000">
            <a:off x="9070838" y="5660038"/>
            <a:ext cx="744050" cy="744050"/>
          </a:xfrm>
          <a:custGeom>
            <a:rect b="b" l="l" r="r" t="t"/>
            <a:pathLst>
              <a:path extrusionOk="0" h="29762" w="29762">
                <a:moveTo>
                  <a:pt x="1" y="0"/>
                </a:moveTo>
                <a:lnTo>
                  <a:pt x="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1" name="Google Shape;881;p28"/>
          <p:cNvSpPr/>
          <p:nvPr/>
        </p:nvSpPr>
        <p:spPr>
          <a:xfrm rot="5400000">
            <a:off x="9070838" y="5660038"/>
            <a:ext cx="744050" cy="744050"/>
          </a:xfrm>
          <a:custGeom>
            <a:rect b="b" l="l" r="r" t="t"/>
            <a:pathLst>
              <a:path extrusionOk="0" h="29762" w="29762">
                <a:moveTo>
                  <a:pt x="29761" y="0"/>
                </a:moveTo>
                <a:lnTo>
                  <a:pt x="1" y="29761"/>
                </a:lnTo>
                <a:lnTo>
                  <a:pt x="2976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E7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2" name="Google Shape;882;p28"/>
          <p:cNvSpPr/>
          <p:nvPr/>
        </p:nvSpPr>
        <p:spPr>
          <a:xfrm rot="5400000">
            <a:off x="8861100" y="3964512"/>
            <a:ext cx="565013" cy="565032"/>
          </a:xfrm>
          <a:custGeom>
            <a:rect b="b" l="l" r="r" t="t"/>
            <a:pathLst>
              <a:path extrusionOk="0" h="29762" w="29761">
                <a:moveTo>
                  <a:pt x="29761" y="0"/>
                </a:moveTo>
                <a:lnTo>
                  <a:pt x="0" y="29761"/>
                </a:lnTo>
                <a:lnTo>
                  <a:pt x="2976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" name="Google Shape;883;p28"/>
          <p:cNvSpPr/>
          <p:nvPr/>
        </p:nvSpPr>
        <p:spPr>
          <a:xfrm rot="5400000">
            <a:off x="8861100" y="3964512"/>
            <a:ext cx="565013" cy="565032"/>
          </a:xfrm>
          <a:custGeom>
            <a:rect b="b" l="l" r="r" t="t"/>
            <a:pathLst>
              <a:path extrusionOk="0" h="29762" w="29761">
                <a:moveTo>
                  <a:pt x="0" y="0"/>
                </a:moveTo>
                <a:lnTo>
                  <a:pt x="0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E7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4" name="Google Shape;884;p28"/>
          <p:cNvSpPr/>
          <p:nvPr/>
        </p:nvSpPr>
        <p:spPr>
          <a:xfrm rot="5400000">
            <a:off x="6838800" y="5660050"/>
            <a:ext cx="744050" cy="744025"/>
          </a:xfrm>
          <a:custGeom>
            <a:rect b="b" l="l" r="r" t="t"/>
            <a:pathLst>
              <a:path extrusionOk="0" h="29761" w="29762">
                <a:moveTo>
                  <a:pt x="29761" y="0"/>
                </a:moveTo>
                <a:lnTo>
                  <a:pt x="1" y="29761"/>
                </a:lnTo>
                <a:lnTo>
                  <a:pt x="2976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" name="Google Shape;885;p28"/>
          <p:cNvSpPr/>
          <p:nvPr/>
        </p:nvSpPr>
        <p:spPr>
          <a:xfrm rot="5400000">
            <a:off x="6838800" y="5660050"/>
            <a:ext cx="744050" cy="744025"/>
          </a:xfrm>
          <a:custGeom>
            <a:rect b="b" l="l" r="r" t="t"/>
            <a:pathLst>
              <a:path extrusionOk="0" h="29761" w="29762">
                <a:moveTo>
                  <a:pt x="1" y="0"/>
                </a:moveTo>
                <a:lnTo>
                  <a:pt x="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756B7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6" name="Google Shape;886;p28"/>
          <p:cNvSpPr/>
          <p:nvPr/>
        </p:nvSpPr>
        <p:spPr>
          <a:xfrm rot="5400000">
            <a:off x="9814875" y="5044825"/>
            <a:ext cx="615225" cy="615250"/>
          </a:xfrm>
          <a:custGeom>
            <a:rect b="b" l="l" r="r" t="t"/>
            <a:pathLst>
              <a:path extrusionOk="0" h="24610" w="24609">
                <a:moveTo>
                  <a:pt x="0" y="1"/>
                </a:moveTo>
                <a:lnTo>
                  <a:pt x="0" y="24609"/>
                </a:lnTo>
                <a:lnTo>
                  <a:pt x="24609" y="24609"/>
                </a:lnTo>
                <a:lnTo>
                  <a:pt x="0" y="1"/>
                </a:lnTo>
                <a:close/>
              </a:path>
            </a:pathLst>
          </a:custGeom>
          <a:solidFill>
            <a:srgbClr val="756B7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7" name="Google Shape;887;p28"/>
          <p:cNvSpPr/>
          <p:nvPr/>
        </p:nvSpPr>
        <p:spPr>
          <a:xfrm rot="5400000">
            <a:off x="9814875" y="5044825"/>
            <a:ext cx="615225" cy="615250"/>
          </a:xfrm>
          <a:custGeom>
            <a:rect b="b" l="l" r="r" t="t"/>
            <a:pathLst>
              <a:path extrusionOk="0" h="24610" w="24609">
                <a:moveTo>
                  <a:pt x="0" y="1"/>
                </a:moveTo>
                <a:lnTo>
                  <a:pt x="24609" y="24609"/>
                </a:lnTo>
                <a:lnTo>
                  <a:pt x="24609" y="1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" name="Google Shape;888;p28"/>
          <p:cNvSpPr/>
          <p:nvPr/>
        </p:nvSpPr>
        <p:spPr>
          <a:xfrm rot="5400000">
            <a:off x="6698657" y="4529523"/>
            <a:ext cx="467221" cy="467202"/>
          </a:xfrm>
          <a:custGeom>
            <a:rect b="b" l="l" r="r" t="t"/>
            <a:pathLst>
              <a:path extrusionOk="0" h="24609" w="24610">
                <a:moveTo>
                  <a:pt x="1" y="0"/>
                </a:moveTo>
                <a:lnTo>
                  <a:pt x="24609" y="24609"/>
                </a:lnTo>
                <a:lnTo>
                  <a:pt x="24609" y="0"/>
                </a:lnTo>
                <a:close/>
              </a:path>
            </a:pathLst>
          </a:custGeom>
          <a:solidFill>
            <a:srgbClr val="968D8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9" name="Google Shape;889;p28"/>
          <p:cNvSpPr/>
          <p:nvPr/>
        </p:nvSpPr>
        <p:spPr>
          <a:xfrm rot="5400000">
            <a:off x="6698657" y="4529523"/>
            <a:ext cx="467221" cy="467202"/>
          </a:xfrm>
          <a:custGeom>
            <a:rect b="b" l="l" r="r" t="t"/>
            <a:pathLst>
              <a:path extrusionOk="0" h="24609" w="24610">
                <a:moveTo>
                  <a:pt x="1" y="0"/>
                </a:moveTo>
                <a:lnTo>
                  <a:pt x="1" y="24609"/>
                </a:lnTo>
                <a:lnTo>
                  <a:pt x="24609" y="24609"/>
                </a:lnTo>
                <a:lnTo>
                  <a:pt x="1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" name="Google Shape;890;p28"/>
          <p:cNvSpPr/>
          <p:nvPr/>
        </p:nvSpPr>
        <p:spPr>
          <a:xfrm rot="5400000">
            <a:off x="7166109" y="3964522"/>
            <a:ext cx="565013" cy="565013"/>
          </a:xfrm>
          <a:custGeom>
            <a:rect b="b" l="l" r="r" t="t"/>
            <a:pathLst>
              <a:path extrusionOk="0" h="29761" w="29761">
                <a:moveTo>
                  <a:pt x="0" y="0"/>
                </a:moveTo>
                <a:lnTo>
                  <a:pt x="0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" name="Google Shape;891;p28"/>
          <p:cNvSpPr/>
          <p:nvPr/>
        </p:nvSpPr>
        <p:spPr>
          <a:xfrm rot="5400000">
            <a:off x="7166109" y="3964522"/>
            <a:ext cx="565013" cy="565013"/>
          </a:xfrm>
          <a:custGeom>
            <a:rect b="b" l="l" r="r" t="t"/>
            <a:pathLst>
              <a:path extrusionOk="0" h="29761" w="29761">
                <a:moveTo>
                  <a:pt x="29761" y="0"/>
                </a:moveTo>
                <a:lnTo>
                  <a:pt x="0" y="29761"/>
                </a:lnTo>
                <a:lnTo>
                  <a:pt x="2976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" name="Google Shape;892;p28"/>
          <p:cNvGrpSpPr/>
          <p:nvPr/>
        </p:nvGrpSpPr>
        <p:grpSpPr>
          <a:xfrm>
            <a:off x="1406962" y="918787"/>
            <a:ext cx="285968" cy="286034"/>
            <a:chOff x="1195500" y="227925"/>
            <a:chExt cx="5218400" cy="5219600"/>
          </a:xfrm>
        </p:grpSpPr>
        <p:sp>
          <p:nvSpPr>
            <p:cNvPr id="893" name="Google Shape;893;p28"/>
            <p:cNvSpPr/>
            <p:nvPr/>
          </p:nvSpPr>
          <p:spPr>
            <a:xfrm>
              <a:off x="1195500" y="227925"/>
              <a:ext cx="5218400" cy="2762525"/>
            </a:xfrm>
            <a:custGeom>
              <a:rect b="b" l="l" r="r" t="t"/>
              <a:pathLst>
                <a:path extrusionOk="0" h="110501" w="208736">
                  <a:moveTo>
                    <a:pt x="104380" y="49321"/>
                  </a:moveTo>
                  <a:cubicBezTo>
                    <a:pt x="105298" y="49321"/>
                    <a:pt x="106211" y="49534"/>
                    <a:pt x="107059" y="49958"/>
                  </a:cubicBezTo>
                  <a:lnTo>
                    <a:pt x="119292" y="56090"/>
                  </a:lnTo>
                  <a:cubicBezTo>
                    <a:pt x="122358" y="57688"/>
                    <a:pt x="123565" y="61342"/>
                    <a:pt x="122097" y="64278"/>
                  </a:cubicBezTo>
                  <a:cubicBezTo>
                    <a:pt x="121115" y="66266"/>
                    <a:pt x="119094" y="67674"/>
                    <a:pt x="116669" y="67674"/>
                  </a:cubicBezTo>
                  <a:cubicBezTo>
                    <a:pt x="115792" y="67674"/>
                    <a:pt x="114862" y="67490"/>
                    <a:pt x="113909" y="67083"/>
                  </a:cubicBezTo>
                  <a:lnTo>
                    <a:pt x="104384" y="62321"/>
                  </a:lnTo>
                  <a:lnTo>
                    <a:pt x="94827" y="67083"/>
                  </a:lnTo>
                  <a:cubicBezTo>
                    <a:pt x="93984" y="67504"/>
                    <a:pt x="93083" y="67705"/>
                    <a:pt x="92188" y="67705"/>
                  </a:cubicBezTo>
                  <a:cubicBezTo>
                    <a:pt x="89963" y="67705"/>
                    <a:pt x="87779" y="66464"/>
                    <a:pt x="86639" y="64278"/>
                  </a:cubicBezTo>
                  <a:cubicBezTo>
                    <a:pt x="85171" y="61342"/>
                    <a:pt x="86411" y="57688"/>
                    <a:pt x="89444" y="56090"/>
                  </a:cubicBezTo>
                  <a:lnTo>
                    <a:pt x="101677" y="49958"/>
                  </a:lnTo>
                  <a:cubicBezTo>
                    <a:pt x="102541" y="49534"/>
                    <a:pt x="103463" y="49321"/>
                    <a:pt x="104380" y="49321"/>
                  </a:cubicBezTo>
                  <a:close/>
                  <a:moveTo>
                    <a:pt x="104380" y="0"/>
                  </a:moveTo>
                  <a:cubicBezTo>
                    <a:pt x="103463" y="0"/>
                    <a:pt x="102541" y="212"/>
                    <a:pt x="101677" y="636"/>
                  </a:cubicBezTo>
                  <a:lnTo>
                    <a:pt x="3426" y="49958"/>
                  </a:lnTo>
                  <a:cubicBezTo>
                    <a:pt x="1371" y="51067"/>
                    <a:pt x="1" y="53154"/>
                    <a:pt x="1" y="55470"/>
                  </a:cubicBezTo>
                  <a:cubicBezTo>
                    <a:pt x="1" y="57786"/>
                    <a:pt x="1371" y="59874"/>
                    <a:pt x="3426" y="60983"/>
                  </a:cubicBezTo>
                  <a:lnTo>
                    <a:pt x="41754" y="79935"/>
                  </a:lnTo>
                  <a:lnTo>
                    <a:pt x="66350" y="67572"/>
                  </a:lnTo>
                  <a:cubicBezTo>
                    <a:pt x="67212" y="67155"/>
                    <a:pt x="68127" y="66957"/>
                    <a:pt x="69031" y="66957"/>
                  </a:cubicBezTo>
                  <a:cubicBezTo>
                    <a:pt x="71310" y="66957"/>
                    <a:pt x="73524" y="68215"/>
                    <a:pt x="74668" y="70410"/>
                  </a:cubicBezTo>
                  <a:cubicBezTo>
                    <a:pt x="76168" y="73933"/>
                    <a:pt x="74602" y="77195"/>
                    <a:pt x="71830" y="78598"/>
                  </a:cubicBezTo>
                  <a:lnTo>
                    <a:pt x="55454" y="86785"/>
                  </a:lnTo>
                  <a:lnTo>
                    <a:pt x="101677" y="109913"/>
                  </a:lnTo>
                  <a:cubicBezTo>
                    <a:pt x="102558" y="110272"/>
                    <a:pt x="103406" y="110500"/>
                    <a:pt x="104384" y="110500"/>
                  </a:cubicBezTo>
                  <a:cubicBezTo>
                    <a:pt x="105363" y="110500"/>
                    <a:pt x="106211" y="110272"/>
                    <a:pt x="107059" y="109913"/>
                  </a:cubicBezTo>
                  <a:lnTo>
                    <a:pt x="153314" y="86785"/>
                  </a:lnTo>
                  <a:lnTo>
                    <a:pt x="136906" y="78598"/>
                  </a:lnTo>
                  <a:cubicBezTo>
                    <a:pt x="134199" y="77228"/>
                    <a:pt x="132568" y="73966"/>
                    <a:pt x="134101" y="70410"/>
                  </a:cubicBezTo>
                  <a:cubicBezTo>
                    <a:pt x="135245" y="68215"/>
                    <a:pt x="137442" y="66957"/>
                    <a:pt x="139723" y="66957"/>
                  </a:cubicBezTo>
                  <a:cubicBezTo>
                    <a:pt x="140629" y="66957"/>
                    <a:pt x="141548" y="67155"/>
                    <a:pt x="142419" y="67572"/>
                  </a:cubicBezTo>
                  <a:lnTo>
                    <a:pt x="166982" y="79935"/>
                  </a:lnTo>
                  <a:lnTo>
                    <a:pt x="205310" y="60983"/>
                  </a:lnTo>
                  <a:cubicBezTo>
                    <a:pt x="207398" y="59874"/>
                    <a:pt x="208735" y="57786"/>
                    <a:pt x="208735" y="55470"/>
                  </a:cubicBezTo>
                  <a:cubicBezTo>
                    <a:pt x="208735" y="53154"/>
                    <a:pt x="207398" y="51067"/>
                    <a:pt x="205310" y="49958"/>
                  </a:cubicBezTo>
                  <a:lnTo>
                    <a:pt x="107059" y="636"/>
                  </a:lnTo>
                  <a:cubicBezTo>
                    <a:pt x="106211" y="212"/>
                    <a:pt x="105298" y="0"/>
                    <a:pt x="1043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28"/>
            <p:cNvSpPr/>
            <p:nvPr/>
          </p:nvSpPr>
          <p:spPr>
            <a:xfrm>
              <a:off x="1195500" y="3619975"/>
              <a:ext cx="5218400" cy="1827550"/>
            </a:xfrm>
            <a:custGeom>
              <a:rect b="b" l="l" r="r" t="t"/>
              <a:pathLst>
                <a:path extrusionOk="0" h="73102" w="208736">
                  <a:moveTo>
                    <a:pt x="28086" y="1"/>
                  </a:moveTo>
                  <a:lnTo>
                    <a:pt x="3426" y="12135"/>
                  </a:lnTo>
                  <a:cubicBezTo>
                    <a:pt x="1371" y="13244"/>
                    <a:pt x="1" y="15332"/>
                    <a:pt x="1" y="17648"/>
                  </a:cubicBezTo>
                  <a:cubicBezTo>
                    <a:pt x="1" y="19964"/>
                    <a:pt x="1371" y="22052"/>
                    <a:pt x="3426" y="23128"/>
                  </a:cubicBezTo>
                  <a:lnTo>
                    <a:pt x="101677" y="72482"/>
                  </a:lnTo>
                  <a:cubicBezTo>
                    <a:pt x="102558" y="72841"/>
                    <a:pt x="103406" y="73102"/>
                    <a:pt x="104384" y="73102"/>
                  </a:cubicBezTo>
                  <a:cubicBezTo>
                    <a:pt x="105363" y="73102"/>
                    <a:pt x="106211" y="72841"/>
                    <a:pt x="107059" y="72482"/>
                  </a:cubicBezTo>
                  <a:lnTo>
                    <a:pt x="205310" y="23128"/>
                  </a:lnTo>
                  <a:cubicBezTo>
                    <a:pt x="207398" y="22052"/>
                    <a:pt x="208735" y="19964"/>
                    <a:pt x="208735" y="17648"/>
                  </a:cubicBezTo>
                  <a:cubicBezTo>
                    <a:pt x="208735" y="15332"/>
                    <a:pt x="207398" y="13244"/>
                    <a:pt x="205310" y="12135"/>
                  </a:cubicBezTo>
                  <a:lnTo>
                    <a:pt x="180682" y="1"/>
                  </a:lnTo>
                  <a:lnTo>
                    <a:pt x="112539" y="34088"/>
                  </a:lnTo>
                  <a:cubicBezTo>
                    <a:pt x="109343" y="35458"/>
                    <a:pt x="106896" y="35980"/>
                    <a:pt x="104384" y="35980"/>
                  </a:cubicBezTo>
                  <a:cubicBezTo>
                    <a:pt x="101840" y="35980"/>
                    <a:pt x="99393" y="35458"/>
                    <a:pt x="96882" y="34382"/>
                  </a:cubicBezTo>
                  <a:lnTo>
                    <a:pt x="2808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28"/>
            <p:cNvSpPr/>
            <p:nvPr/>
          </p:nvSpPr>
          <p:spPr>
            <a:xfrm>
              <a:off x="1195500" y="2397550"/>
              <a:ext cx="5218400" cy="1816125"/>
            </a:xfrm>
            <a:custGeom>
              <a:rect b="b" l="l" r="r" t="t"/>
              <a:pathLst>
                <a:path extrusionOk="0" h="72645" w="208736">
                  <a:moveTo>
                    <a:pt x="28054" y="0"/>
                  </a:moveTo>
                  <a:lnTo>
                    <a:pt x="3426" y="12102"/>
                  </a:lnTo>
                  <a:cubicBezTo>
                    <a:pt x="1371" y="13211"/>
                    <a:pt x="1" y="15299"/>
                    <a:pt x="1" y="17615"/>
                  </a:cubicBezTo>
                  <a:cubicBezTo>
                    <a:pt x="1" y="19931"/>
                    <a:pt x="1371" y="22019"/>
                    <a:pt x="3426" y="23128"/>
                  </a:cubicBezTo>
                  <a:lnTo>
                    <a:pt x="41754" y="42080"/>
                  </a:lnTo>
                  <a:lnTo>
                    <a:pt x="66350" y="29717"/>
                  </a:lnTo>
                  <a:cubicBezTo>
                    <a:pt x="67213" y="29299"/>
                    <a:pt x="68130" y="29101"/>
                    <a:pt x="69037" y="29101"/>
                  </a:cubicBezTo>
                  <a:cubicBezTo>
                    <a:pt x="71313" y="29101"/>
                    <a:pt x="73524" y="30353"/>
                    <a:pt x="74668" y="32522"/>
                  </a:cubicBezTo>
                  <a:cubicBezTo>
                    <a:pt x="75026" y="33403"/>
                    <a:pt x="75255" y="34382"/>
                    <a:pt x="75255" y="35230"/>
                  </a:cubicBezTo>
                  <a:cubicBezTo>
                    <a:pt x="75255" y="37415"/>
                    <a:pt x="74048" y="39634"/>
                    <a:pt x="71830" y="40743"/>
                  </a:cubicBezTo>
                  <a:lnTo>
                    <a:pt x="55454" y="48930"/>
                  </a:lnTo>
                  <a:lnTo>
                    <a:pt x="101677" y="72025"/>
                  </a:lnTo>
                  <a:cubicBezTo>
                    <a:pt x="102558" y="72417"/>
                    <a:pt x="103406" y="72645"/>
                    <a:pt x="104384" y="72645"/>
                  </a:cubicBezTo>
                  <a:cubicBezTo>
                    <a:pt x="105363" y="72645"/>
                    <a:pt x="106211" y="72417"/>
                    <a:pt x="107059" y="72025"/>
                  </a:cubicBezTo>
                  <a:lnTo>
                    <a:pt x="153314" y="48930"/>
                  </a:lnTo>
                  <a:lnTo>
                    <a:pt x="136906" y="40743"/>
                  </a:lnTo>
                  <a:cubicBezTo>
                    <a:pt x="134199" y="39373"/>
                    <a:pt x="132568" y="36111"/>
                    <a:pt x="134101" y="32522"/>
                  </a:cubicBezTo>
                  <a:cubicBezTo>
                    <a:pt x="135244" y="30353"/>
                    <a:pt x="137439" y="29101"/>
                    <a:pt x="139718" y="29101"/>
                  </a:cubicBezTo>
                  <a:cubicBezTo>
                    <a:pt x="140625" y="29101"/>
                    <a:pt x="141546" y="29299"/>
                    <a:pt x="142419" y="29717"/>
                  </a:cubicBezTo>
                  <a:lnTo>
                    <a:pt x="166982" y="42080"/>
                  </a:lnTo>
                  <a:lnTo>
                    <a:pt x="205310" y="23128"/>
                  </a:lnTo>
                  <a:cubicBezTo>
                    <a:pt x="207398" y="22019"/>
                    <a:pt x="208735" y="19931"/>
                    <a:pt x="208735" y="17615"/>
                  </a:cubicBezTo>
                  <a:cubicBezTo>
                    <a:pt x="208735" y="15299"/>
                    <a:pt x="207398" y="13211"/>
                    <a:pt x="205310" y="12102"/>
                  </a:cubicBezTo>
                  <a:lnTo>
                    <a:pt x="180682" y="0"/>
                  </a:lnTo>
                  <a:lnTo>
                    <a:pt x="119455" y="30565"/>
                  </a:lnTo>
                  <a:cubicBezTo>
                    <a:pt x="122390" y="32131"/>
                    <a:pt x="123565" y="35719"/>
                    <a:pt x="122064" y="38688"/>
                  </a:cubicBezTo>
                  <a:cubicBezTo>
                    <a:pt x="120998" y="40820"/>
                    <a:pt x="118844" y="42080"/>
                    <a:pt x="116598" y="42080"/>
                  </a:cubicBezTo>
                  <a:cubicBezTo>
                    <a:pt x="115684" y="42080"/>
                    <a:pt x="114754" y="41871"/>
                    <a:pt x="113877" y="41428"/>
                  </a:cubicBezTo>
                  <a:lnTo>
                    <a:pt x="104384" y="36698"/>
                  </a:lnTo>
                  <a:lnTo>
                    <a:pt x="94892" y="41428"/>
                  </a:lnTo>
                  <a:cubicBezTo>
                    <a:pt x="94010" y="41864"/>
                    <a:pt x="93075" y="42071"/>
                    <a:pt x="92155" y="42071"/>
                  </a:cubicBezTo>
                  <a:cubicBezTo>
                    <a:pt x="89912" y="42071"/>
                    <a:pt x="87759" y="40839"/>
                    <a:pt x="86672" y="38688"/>
                  </a:cubicBezTo>
                  <a:cubicBezTo>
                    <a:pt x="85171" y="35719"/>
                    <a:pt x="86378" y="32131"/>
                    <a:pt x="89314" y="30565"/>
                  </a:cubicBezTo>
                  <a:lnTo>
                    <a:pt x="2805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" name="Google Shape;896;p28"/>
          <p:cNvSpPr txBox="1"/>
          <p:nvPr/>
        </p:nvSpPr>
        <p:spPr>
          <a:xfrm>
            <a:off x="6699808" y="1635072"/>
            <a:ext cx="1827900" cy="73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rPr>
              <a:t>Neptune is the farthest planet from the Sun and the fourth-largest in our Solar System</a:t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</p:txBody>
      </p:sp>
      <p:sp>
        <p:nvSpPr>
          <p:cNvPr id="897" name="Google Shape;897;p28"/>
          <p:cNvSpPr txBox="1"/>
          <p:nvPr/>
        </p:nvSpPr>
        <p:spPr>
          <a:xfrm>
            <a:off x="6741658" y="1336995"/>
            <a:ext cx="1744200" cy="429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Archivo Black"/>
                <a:ea typeface="Archivo Black"/>
                <a:cs typeface="Archivo Black"/>
                <a:sym typeface="Archivo Black"/>
              </a:rPr>
              <a:t>NEPTUNE</a:t>
            </a:r>
            <a:endParaRPr sz="1100">
              <a:solidFill>
                <a:schemeClr val="dk1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898" name="Google Shape;898;p28"/>
          <p:cNvSpPr/>
          <p:nvPr/>
        </p:nvSpPr>
        <p:spPr>
          <a:xfrm>
            <a:off x="7331247" y="779338"/>
            <a:ext cx="564900" cy="564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9" name="Google Shape;899;p28"/>
          <p:cNvSpPr txBox="1"/>
          <p:nvPr/>
        </p:nvSpPr>
        <p:spPr>
          <a:xfrm>
            <a:off x="4940708" y="2744421"/>
            <a:ext cx="1827900" cy="73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rPr>
              <a:t>Jupiter is the biggest planet in our Solar System and the fourth-brightest object in the sky</a:t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</p:txBody>
      </p:sp>
      <p:sp>
        <p:nvSpPr>
          <p:cNvPr id="900" name="Google Shape;900;p28"/>
          <p:cNvSpPr txBox="1"/>
          <p:nvPr/>
        </p:nvSpPr>
        <p:spPr>
          <a:xfrm>
            <a:off x="4982558" y="2439620"/>
            <a:ext cx="1744200" cy="429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Archivo Black"/>
                <a:ea typeface="Archivo Black"/>
                <a:cs typeface="Archivo Black"/>
                <a:sym typeface="Archivo Black"/>
              </a:rPr>
              <a:t>JUPITER</a:t>
            </a:r>
            <a:endParaRPr sz="1100">
              <a:solidFill>
                <a:schemeClr val="dk1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901" name="Google Shape;901;p28"/>
          <p:cNvSpPr/>
          <p:nvPr/>
        </p:nvSpPr>
        <p:spPr>
          <a:xfrm>
            <a:off x="5572147" y="1881963"/>
            <a:ext cx="564900" cy="564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" name="Google Shape;902;p28"/>
          <p:cNvSpPr txBox="1"/>
          <p:nvPr/>
        </p:nvSpPr>
        <p:spPr>
          <a:xfrm>
            <a:off x="2410606" y="2737697"/>
            <a:ext cx="1827900" cy="73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100"/>
              </a:spcBef>
              <a:spcAft>
                <a:spcPts val="0"/>
              </a:spcAft>
              <a:buClr>
                <a:schemeClr val="dk1"/>
              </a:buClr>
              <a:buFont typeface="Arial"/>
              <a:buNone/>
            </a:pPr>
            <a:r>
              <a:rPr lang="es" sz="10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rPr>
              <a:t>This is the ringed one. It’s a gas giant, composed mostly of hydrogen and helium</a:t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</p:txBody>
      </p:sp>
      <p:sp>
        <p:nvSpPr>
          <p:cNvPr id="903" name="Google Shape;903;p28"/>
          <p:cNvSpPr txBox="1"/>
          <p:nvPr/>
        </p:nvSpPr>
        <p:spPr>
          <a:xfrm>
            <a:off x="2452456" y="2439620"/>
            <a:ext cx="1744200" cy="429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Archivo Black"/>
                <a:ea typeface="Archivo Black"/>
                <a:cs typeface="Archivo Black"/>
                <a:sym typeface="Archivo Black"/>
              </a:rPr>
              <a:t>SATURN</a:t>
            </a:r>
            <a:endParaRPr sz="1100">
              <a:solidFill>
                <a:schemeClr val="dk1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904" name="Google Shape;904;p28"/>
          <p:cNvSpPr/>
          <p:nvPr/>
        </p:nvSpPr>
        <p:spPr>
          <a:xfrm>
            <a:off x="3035672" y="1881963"/>
            <a:ext cx="564900" cy="5649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5" name="Google Shape;905;p28"/>
          <p:cNvGrpSpPr/>
          <p:nvPr/>
        </p:nvGrpSpPr>
        <p:grpSpPr>
          <a:xfrm>
            <a:off x="3183491" y="2003933"/>
            <a:ext cx="282113" cy="320981"/>
            <a:chOff x="1507025" y="238125"/>
            <a:chExt cx="4587200" cy="5219200"/>
          </a:xfrm>
        </p:grpSpPr>
        <p:sp>
          <p:nvSpPr>
            <p:cNvPr id="906" name="Google Shape;906;p28"/>
            <p:cNvSpPr/>
            <p:nvPr/>
          </p:nvSpPr>
          <p:spPr>
            <a:xfrm>
              <a:off x="3953525" y="2412225"/>
              <a:ext cx="917450" cy="1561700"/>
            </a:xfrm>
            <a:custGeom>
              <a:rect b="b" l="l" r="r" t="t"/>
              <a:pathLst>
                <a:path extrusionOk="0" h="62468" w="36698">
                  <a:moveTo>
                    <a:pt x="36697" y="1"/>
                  </a:moveTo>
                  <a:lnTo>
                    <a:pt x="0" y="20975"/>
                  </a:lnTo>
                  <a:lnTo>
                    <a:pt x="0" y="62468"/>
                  </a:lnTo>
                  <a:lnTo>
                    <a:pt x="36697" y="41493"/>
                  </a:lnTo>
                  <a:lnTo>
                    <a:pt x="3669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28"/>
            <p:cNvSpPr/>
            <p:nvPr/>
          </p:nvSpPr>
          <p:spPr>
            <a:xfrm>
              <a:off x="2892550" y="1634250"/>
              <a:ext cx="1815325" cy="1037325"/>
            </a:xfrm>
            <a:custGeom>
              <a:rect b="b" l="l" r="r" t="t"/>
              <a:pathLst>
                <a:path extrusionOk="0" h="41493" w="72613">
                  <a:moveTo>
                    <a:pt x="36307" y="0"/>
                  </a:moveTo>
                  <a:lnTo>
                    <a:pt x="1" y="20746"/>
                  </a:lnTo>
                  <a:lnTo>
                    <a:pt x="36307" y="41493"/>
                  </a:lnTo>
                  <a:lnTo>
                    <a:pt x="72612" y="20746"/>
                  </a:lnTo>
                  <a:lnTo>
                    <a:pt x="3630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28"/>
            <p:cNvSpPr/>
            <p:nvPr/>
          </p:nvSpPr>
          <p:spPr>
            <a:xfrm>
              <a:off x="5176750" y="1713350"/>
              <a:ext cx="917475" cy="2268725"/>
            </a:xfrm>
            <a:custGeom>
              <a:rect b="b" l="l" r="r" t="t"/>
              <a:pathLst>
                <a:path extrusionOk="0" h="90749" w="36699">
                  <a:moveTo>
                    <a:pt x="36698" y="0"/>
                  </a:moveTo>
                  <a:lnTo>
                    <a:pt x="1" y="20975"/>
                  </a:lnTo>
                  <a:lnTo>
                    <a:pt x="1" y="69774"/>
                  </a:lnTo>
                  <a:lnTo>
                    <a:pt x="36698" y="90749"/>
                  </a:lnTo>
                  <a:lnTo>
                    <a:pt x="3669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28"/>
            <p:cNvSpPr/>
            <p:nvPr/>
          </p:nvSpPr>
          <p:spPr>
            <a:xfrm>
              <a:off x="1507025" y="1713350"/>
              <a:ext cx="917450" cy="2268725"/>
            </a:xfrm>
            <a:custGeom>
              <a:rect b="b" l="l" r="r" t="t"/>
              <a:pathLst>
                <a:path extrusionOk="0" h="90749" w="36698">
                  <a:moveTo>
                    <a:pt x="1" y="0"/>
                  </a:moveTo>
                  <a:lnTo>
                    <a:pt x="1" y="90749"/>
                  </a:lnTo>
                  <a:lnTo>
                    <a:pt x="36698" y="69774"/>
                  </a:lnTo>
                  <a:lnTo>
                    <a:pt x="36698" y="2097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28"/>
            <p:cNvSpPr/>
            <p:nvPr/>
          </p:nvSpPr>
          <p:spPr>
            <a:xfrm>
              <a:off x="2730275" y="2412225"/>
              <a:ext cx="917450" cy="1561700"/>
            </a:xfrm>
            <a:custGeom>
              <a:rect b="b" l="l" r="r" t="t"/>
              <a:pathLst>
                <a:path extrusionOk="0" h="62468" w="36698">
                  <a:moveTo>
                    <a:pt x="0" y="1"/>
                  </a:moveTo>
                  <a:lnTo>
                    <a:pt x="0" y="41493"/>
                  </a:lnTo>
                  <a:lnTo>
                    <a:pt x="36698" y="62468"/>
                  </a:lnTo>
                  <a:lnTo>
                    <a:pt x="36698" y="2097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28"/>
            <p:cNvSpPr/>
            <p:nvPr/>
          </p:nvSpPr>
          <p:spPr>
            <a:xfrm>
              <a:off x="1659525" y="3718650"/>
              <a:ext cx="1988200" cy="1738675"/>
            </a:xfrm>
            <a:custGeom>
              <a:rect b="b" l="l" r="r" t="t"/>
              <a:pathLst>
                <a:path extrusionOk="0" h="69547" w="79528">
                  <a:moveTo>
                    <a:pt x="36991" y="1"/>
                  </a:moveTo>
                  <a:lnTo>
                    <a:pt x="0" y="21138"/>
                  </a:lnTo>
                  <a:lnTo>
                    <a:pt x="79528" y="69546"/>
                  </a:lnTo>
                  <a:lnTo>
                    <a:pt x="79528" y="24302"/>
                  </a:lnTo>
                  <a:lnTo>
                    <a:pt x="3699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28"/>
            <p:cNvSpPr/>
            <p:nvPr/>
          </p:nvSpPr>
          <p:spPr>
            <a:xfrm>
              <a:off x="3953525" y="3718650"/>
              <a:ext cx="1987375" cy="1738675"/>
            </a:xfrm>
            <a:custGeom>
              <a:rect b="b" l="l" r="r" t="t"/>
              <a:pathLst>
                <a:path extrusionOk="0" h="69547" w="79495">
                  <a:moveTo>
                    <a:pt x="42504" y="1"/>
                  </a:moveTo>
                  <a:lnTo>
                    <a:pt x="0" y="24302"/>
                  </a:lnTo>
                  <a:lnTo>
                    <a:pt x="0" y="69546"/>
                  </a:lnTo>
                  <a:lnTo>
                    <a:pt x="79495" y="21138"/>
                  </a:lnTo>
                  <a:lnTo>
                    <a:pt x="4250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28"/>
            <p:cNvSpPr/>
            <p:nvPr/>
          </p:nvSpPr>
          <p:spPr>
            <a:xfrm>
              <a:off x="3953525" y="238125"/>
              <a:ext cx="1987375" cy="1738650"/>
            </a:xfrm>
            <a:custGeom>
              <a:rect b="b" l="l" r="r" t="t"/>
              <a:pathLst>
                <a:path extrusionOk="0" h="69546" w="79495">
                  <a:moveTo>
                    <a:pt x="0" y="0"/>
                  </a:moveTo>
                  <a:lnTo>
                    <a:pt x="0" y="45244"/>
                  </a:lnTo>
                  <a:lnTo>
                    <a:pt x="42504" y="69546"/>
                  </a:lnTo>
                  <a:lnTo>
                    <a:pt x="79495" y="484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28"/>
            <p:cNvSpPr/>
            <p:nvPr/>
          </p:nvSpPr>
          <p:spPr>
            <a:xfrm>
              <a:off x="1659525" y="238125"/>
              <a:ext cx="1988200" cy="1738650"/>
            </a:xfrm>
            <a:custGeom>
              <a:rect b="b" l="l" r="r" t="t"/>
              <a:pathLst>
                <a:path extrusionOk="0" h="69546" w="79528">
                  <a:moveTo>
                    <a:pt x="79528" y="0"/>
                  </a:moveTo>
                  <a:lnTo>
                    <a:pt x="0" y="48408"/>
                  </a:lnTo>
                  <a:lnTo>
                    <a:pt x="36991" y="69546"/>
                  </a:lnTo>
                  <a:lnTo>
                    <a:pt x="79528" y="45244"/>
                  </a:lnTo>
                  <a:lnTo>
                    <a:pt x="7952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" name="Google Shape;915;p28"/>
          <p:cNvSpPr/>
          <p:nvPr/>
        </p:nvSpPr>
        <p:spPr>
          <a:xfrm>
            <a:off x="5711737" y="2001818"/>
            <a:ext cx="285834" cy="325203"/>
          </a:xfrm>
          <a:custGeom>
            <a:rect b="b" l="l" r="r" t="t"/>
            <a:pathLst>
              <a:path extrusionOk="0" h="209134" w="183816">
                <a:moveTo>
                  <a:pt x="153180" y="0"/>
                </a:moveTo>
                <a:cubicBezTo>
                  <a:pt x="136269" y="0"/>
                  <a:pt x="122544" y="13749"/>
                  <a:pt x="122544" y="30636"/>
                </a:cubicBezTo>
                <a:cubicBezTo>
                  <a:pt x="122544" y="34729"/>
                  <a:pt x="123377" y="38601"/>
                  <a:pt x="124823" y="42155"/>
                </a:cubicBezTo>
                <a:lnTo>
                  <a:pt x="74654" y="76026"/>
                </a:lnTo>
                <a:cubicBezTo>
                  <a:pt x="66786" y="67277"/>
                  <a:pt x="55537" y="61689"/>
                  <a:pt x="42890" y="61689"/>
                </a:cubicBezTo>
                <a:cubicBezTo>
                  <a:pt x="19239" y="61689"/>
                  <a:pt x="0" y="80928"/>
                  <a:pt x="0" y="104579"/>
                </a:cubicBezTo>
                <a:cubicBezTo>
                  <a:pt x="0" y="128230"/>
                  <a:pt x="19239" y="147469"/>
                  <a:pt x="42890" y="147469"/>
                </a:cubicBezTo>
                <a:cubicBezTo>
                  <a:pt x="55537" y="147469"/>
                  <a:pt x="66786" y="141857"/>
                  <a:pt x="74654" y="133107"/>
                </a:cubicBezTo>
                <a:lnTo>
                  <a:pt x="124823" y="166978"/>
                </a:lnTo>
                <a:cubicBezTo>
                  <a:pt x="123377" y="170532"/>
                  <a:pt x="122544" y="174429"/>
                  <a:pt x="122544" y="178497"/>
                </a:cubicBezTo>
                <a:cubicBezTo>
                  <a:pt x="122544" y="195408"/>
                  <a:pt x="136269" y="209133"/>
                  <a:pt x="153180" y="209133"/>
                </a:cubicBezTo>
                <a:cubicBezTo>
                  <a:pt x="170066" y="209133"/>
                  <a:pt x="183816" y="195408"/>
                  <a:pt x="183816" y="178497"/>
                </a:cubicBezTo>
                <a:cubicBezTo>
                  <a:pt x="183816" y="161611"/>
                  <a:pt x="170066" y="147861"/>
                  <a:pt x="153180" y="147861"/>
                </a:cubicBezTo>
                <a:cubicBezTo>
                  <a:pt x="144773" y="147861"/>
                  <a:pt x="137151" y="151268"/>
                  <a:pt x="131612" y="156783"/>
                </a:cubicBezTo>
                <a:lnTo>
                  <a:pt x="81467" y="122936"/>
                </a:lnTo>
                <a:cubicBezTo>
                  <a:pt x="84163" y="117348"/>
                  <a:pt x="85781" y="111172"/>
                  <a:pt x="85781" y="104579"/>
                </a:cubicBezTo>
                <a:cubicBezTo>
                  <a:pt x="85781" y="97962"/>
                  <a:pt x="84163" y="91785"/>
                  <a:pt x="81467" y="86197"/>
                </a:cubicBezTo>
                <a:lnTo>
                  <a:pt x="131612" y="52375"/>
                </a:lnTo>
                <a:cubicBezTo>
                  <a:pt x="137151" y="57865"/>
                  <a:pt x="144773" y="61272"/>
                  <a:pt x="153180" y="61272"/>
                </a:cubicBezTo>
                <a:cubicBezTo>
                  <a:pt x="170066" y="61272"/>
                  <a:pt x="183816" y="47523"/>
                  <a:pt x="183816" y="30636"/>
                </a:cubicBezTo>
                <a:cubicBezTo>
                  <a:pt x="183816" y="13749"/>
                  <a:pt x="170066" y="0"/>
                  <a:pt x="15318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" name="Google Shape;916;p28"/>
          <p:cNvGrpSpPr/>
          <p:nvPr/>
        </p:nvGrpSpPr>
        <p:grpSpPr>
          <a:xfrm>
            <a:off x="7442078" y="890749"/>
            <a:ext cx="343342" cy="342112"/>
            <a:chOff x="1183275" y="243000"/>
            <a:chExt cx="5233875" cy="5215125"/>
          </a:xfrm>
        </p:grpSpPr>
        <p:sp>
          <p:nvSpPr>
            <p:cNvPr id="917" name="Google Shape;917;p28"/>
            <p:cNvSpPr/>
            <p:nvPr/>
          </p:nvSpPr>
          <p:spPr>
            <a:xfrm>
              <a:off x="2482350" y="1778575"/>
              <a:ext cx="2635725" cy="917475"/>
            </a:xfrm>
            <a:custGeom>
              <a:rect b="b" l="l" r="r" t="t"/>
              <a:pathLst>
                <a:path extrusionOk="0" h="36699" w="105429">
                  <a:moveTo>
                    <a:pt x="18366" y="1"/>
                  </a:moveTo>
                  <a:lnTo>
                    <a:pt x="1" y="36698"/>
                  </a:lnTo>
                  <a:lnTo>
                    <a:pt x="105428" y="36698"/>
                  </a:lnTo>
                  <a:lnTo>
                    <a:pt x="8706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28"/>
            <p:cNvSpPr/>
            <p:nvPr/>
          </p:nvSpPr>
          <p:spPr>
            <a:xfrm>
              <a:off x="1870725" y="3001825"/>
              <a:ext cx="3858975" cy="917475"/>
            </a:xfrm>
            <a:custGeom>
              <a:rect b="b" l="l" r="r" t="t"/>
              <a:pathLst>
                <a:path extrusionOk="0" h="36699" w="154359">
                  <a:moveTo>
                    <a:pt x="18366" y="1"/>
                  </a:moveTo>
                  <a:lnTo>
                    <a:pt x="1" y="36698"/>
                  </a:lnTo>
                  <a:lnTo>
                    <a:pt x="154358" y="36698"/>
                  </a:lnTo>
                  <a:lnTo>
                    <a:pt x="13599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28"/>
            <p:cNvSpPr/>
            <p:nvPr/>
          </p:nvSpPr>
          <p:spPr>
            <a:xfrm>
              <a:off x="1183275" y="4225075"/>
              <a:ext cx="5233875" cy="1233050"/>
            </a:xfrm>
            <a:custGeom>
              <a:rect b="b" l="l" r="r" t="t"/>
              <a:pathLst>
                <a:path extrusionOk="0" h="49322" w="209355">
                  <a:moveTo>
                    <a:pt x="21399" y="1"/>
                  </a:moveTo>
                  <a:lnTo>
                    <a:pt x="946" y="40482"/>
                  </a:lnTo>
                  <a:cubicBezTo>
                    <a:pt x="0" y="42374"/>
                    <a:pt x="98" y="44624"/>
                    <a:pt x="1207" y="46419"/>
                  </a:cubicBezTo>
                  <a:cubicBezTo>
                    <a:pt x="2316" y="48245"/>
                    <a:pt x="4306" y="49322"/>
                    <a:pt x="6427" y="49322"/>
                  </a:cubicBezTo>
                  <a:lnTo>
                    <a:pt x="202929" y="49322"/>
                  </a:lnTo>
                  <a:cubicBezTo>
                    <a:pt x="205049" y="49322"/>
                    <a:pt x="207039" y="48245"/>
                    <a:pt x="208148" y="46419"/>
                  </a:cubicBezTo>
                  <a:cubicBezTo>
                    <a:pt x="209257" y="44624"/>
                    <a:pt x="209355" y="42374"/>
                    <a:pt x="208409" y="40482"/>
                  </a:cubicBezTo>
                  <a:lnTo>
                    <a:pt x="18795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28"/>
            <p:cNvSpPr/>
            <p:nvPr/>
          </p:nvSpPr>
          <p:spPr>
            <a:xfrm>
              <a:off x="3093975" y="243000"/>
              <a:ext cx="1412475" cy="1229800"/>
            </a:xfrm>
            <a:custGeom>
              <a:rect b="b" l="l" r="r" t="t"/>
              <a:pathLst>
                <a:path extrusionOk="0" h="49192" w="56499">
                  <a:moveTo>
                    <a:pt x="28250" y="1"/>
                  </a:moveTo>
                  <a:cubicBezTo>
                    <a:pt x="26031" y="1"/>
                    <a:pt x="23813" y="1045"/>
                    <a:pt x="22769" y="3132"/>
                  </a:cubicBezTo>
                  <a:lnTo>
                    <a:pt x="1" y="49191"/>
                  </a:lnTo>
                  <a:lnTo>
                    <a:pt x="56498" y="49191"/>
                  </a:lnTo>
                  <a:lnTo>
                    <a:pt x="33730" y="3132"/>
                  </a:lnTo>
                  <a:cubicBezTo>
                    <a:pt x="32686" y="1045"/>
                    <a:pt x="30468" y="1"/>
                    <a:pt x="28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24" name="Shape 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" name="Google Shape;925;p29"/>
          <p:cNvSpPr/>
          <p:nvPr/>
        </p:nvSpPr>
        <p:spPr>
          <a:xfrm>
            <a:off x="-9075" y="1901325"/>
            <a:ext cx="1314000" cy="26190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6" name="Google Shape;926;p29"/>
          <p:cNvSpPr/>
          <p:nvPr/>
        </p:nvSpPr>
        <p:spPr>
          <a:xfrm>
            <a:off x="8353425" y="1863100"/>
            <a:ext cx="805800" cy="26190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7" name="Google Shape;927;p29"/>
          <p:cNvSpPr txBox="1"/>
          <p:nvPr>
            <p:ph idx="2" type="ctrTitle"/>
          </p:nvPr>
        </p:nvSpPr>
        <p:spPr>
          <a:xfrm>
            <a:off x="2869200" y="119475"/>
            <a:ext cx="3405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TESTIMONIALS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733425" y="1904858"/>
            <a:ext cx="7799100" cy="26604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9" name="Google Shape;929;p29"/>
          <p:cNvGrpSpPr/>
          <p:nvPr/>
        </p:nvGrpSpPr>
        <p:grpSpPr>
          <a:xfrm>
            <a:off x="676637" y="1863100"/>
            <a:ext cx="2619278" cy="2618956"/>
            <a:chOff x="5236325" y="2233488"/>
            <a:chExt cx="1249000" cy="1249025"/>
          </a:xfrm>
        </p:grpSpPr>
        <p:sp>
          <p:nvSpPr>
            <p:cNvPr id="930" name="Google Shape;930;p29"/>
            <p:cNvSpPr/>
            <p:nvPr/>
          </p:nvSpPr>
          <p:spPr>
            <a:xfrm>
              <a:off x="5236325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1" y="1"/>
                  </a:moveTo>
                  <a:lnTo>
                    <a:pt x="1" y="49960"/>
                  </a:lnTo>
                  <a:lnTo>
                    <a:pt x="49960" y="49960"/>
                  </a:lnTo>
                  <a:lnTo>
                    <a:pt x="499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29"/>
            <p:cNvSpPr/>
            <p:nvPr/>
          </p:nvSpPr>
          <p:spPr>
            <a:xfrm>
              <a:off x="5236325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24980" y="1"/>
                  </a:moveTo>
                  <a:cubicBezTo>
                    <a:pt x="11152" y="1"/>
                    <a:pt x="1" y="11112"/>
                    <a:pt x="1" y="24980"/>
                  </a:cubicBezTo>
                  <a:cubicBezTo>
                    <a:pt x="1" y="38809"/>
                    <a:pt x="11152" y="49960"/>
                    <a:pt x="24980" y="49960"/>
                  </a:cubicBezTo>
                  <a:cubicBezTo>
                    <a:pt x="38809" y="49960"/>
                    <a:pt x="49960" y="38809"/>
                    <a:pt x="49960" y="24980"/>
                  </a:cubicBezTo>
                  <a:cubicBezTo>
                    <a:pt x="49960" y="11112"/>
                    <a:pt x="38809" y="1"/>
                    <a:pt x="24980" y="1"/>
                  </a:cubicBez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" name="Google Shape;932;p29"/>
          <p:cNvGrpSpPr/>
          <p:nvPr/>
        </p:nvGrpSpPr>
        <p:grpSpPr>
          <a:xfrm>
            <a:off x="5913162" y="1863100"/>
            <a:ext cx="2619278" cy="2618956"/>
            <a:chOff x="5236325" y="2233488"/>
            <a:chExt cx="1249000" cy="1249025"/>
          </a:xfrm>
        </p:grpSpPr>
        <p:sp>
          <p:nvSpPr>
            <p:cNvPr id="933" name="Google Shape;933;p29"/>
            <p:cNvSpPr/>
            <p:nvPr/>
          </p:nvSpPr>
          <p:spPr>
            <a:xfrm>
              <a:off x="5236325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1" y="1"/>
                  </a:moveTo>
                  <a:lnTo>
                    <a:pt x="1" y="49960"/>
                  </a:lnTo>
                  <a:lnTo>
                    <a:pt x="49960" y="49960"/>
                  </a:lnTo>
                  <a:lnTo>
                    <a:pt x="499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29"/>
            <p:cNvSpPr/>
            <p:nvPr/>
          </p:nvSpPr>
          <p:spPr>
            <a:xfrm>
              <a:off x="5236325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24980" y="1"/>
                  </a:moveTo>
                  <a:cubicBezTo>
                    <a:pt x="11152" y="1"/>
                    <a:pt x="1" y="11112"/>
                    <a:pt x="1" y="24980"/>
                  </a:cubicBezTo>
                  <a:cubicBezTo>
                    <a:pt x="1" y="38809"/>
                    <a:pt x="11152" y="49960"/>
                    <a:pt x="24980" y="49960"/>
                  </a:cubicBezTo>
                  <a:cubicBezTo>
                    <a:pt x="38809" y="49960"/>
                    <a:pt x="49960" y="38809"/>
                    <a:pt x="49960" y="24980"/>
                  </a:cubicBezTo>
                  <a:cubicBezTo>
                    <a:pt x="49960" y="11112"/>
                    <a:pt x="38809" y="1"/>
                    <a:pt x="24980" y="1"/>
                  </a:cubicBez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5" name="Google Shape;935;p29"/>
          <p:cNvSpPr txBox="1"/>
          <p:nvPr>
            <p:ph idx="6" type="subTitle"/>
          </p:nvPr>
        </p:nvSpPr>
        <p:spPr>
          <a:xfrm>
            <a:off x="6316810" y="2903502"/>
            <a:ext cx="1750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dk1"/>
                </a:solidFill>
              </a:rPr>
              <a:t>“</a:t>
            </a:r>
            <a:r>
              <a:rPr lang="es"/>
              <a:t>Despite being red, Mars is a cold place, not hot. It’s full of iron oxide dust, which gives the planet its reddish cast</a:t>
            </a:r>
            <a:r>
              <a:rPr lang="es">
                <a:solidFill>
                  <a:schemeClr val="dk1"/>
                </a:solidFill>
              </a:rPr>
              <a:t>” </a:t>
            </a:r>
            <a:endParaRPr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6" name="Google Shape;936;p29"/>
          <p:cNvGrpSpPr/>
          <p:nvPr/>
        </p:nvGrpSpPr>
        <p:grpSpPr>
          <a:xfrm>
            <a:off x="3295924" y="1863100"/>
            <a:ext cx="2619278" cy="2618956"/>
            <a:chOff x="5236325" y="2233488"/>
            <a:chExt cx="1249000" cy="1249025"/>
          </a:xfrm>
        </p:grpSpPr>
        <p:sp>
          <p:nvSpPr>
            <p:cNvPr id="937" name="Google Shape;937;p29"/>
            <p:cNvSpPr/>
            <p:nvPr/>
          </p:nvSpPr>
          <p:spPr>
            <a:xfrm>
              <a:off x="5236325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1" y="1"/>
                  </a:moveTo>
                  <a:lnTo>
                    <a:pt x="1" y="49960"/>
                  </a:lnTo>
                  <a:lnTo>
                    <a:pt x="49960" y="49960"/>
                  </a:lnTo>
                  <a:lnTo>
                    <a:pt x="499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29"/>
            <p:cNvSpPr/>
            <p:nvPr/>
          </p:nvSpPr>
          <p:spPr>
            <a:xfrm>
              <a:off x="5236325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24980" y="1"/>
                  </a:moveTo>
                  <a:cubicBezTo>
                    <a:pt x="11152" y="1"/>
                    <a:pt x="1" y="11112"/>
                    <a:pt x="1" y="24980"/>
                  </a:cubicBezTo>
                  <a:cubicBezTo>
                    <a:pt x="1" y="38809"/>
                    <a:pt x="11152" y="49960"/>
                    <a:pt x="24980" y="49960"/>
                  </a:cubicBezTo>
                  <a:cubicBezTo>
                    <a:pt x="38809" y="49960"/>
                    <a:pt x="49960" y="38809"/>
                    <a:pt x="49960" y="24980"/>
                  </a:cubicBezTo>
                  <a:cubicBezTo>
                    <a:pt x="49960" y="11112"/>
                    <a:pt x="38809" y="1"/>
                    <a:pt x="24980" y="1"/>
                  </a:cubicBez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9" name="Google Shape;939;p29"/>
          <p:cNvSpPr txBox="1"/>
          <p:nvPr>
            <p:ph idx="5" type="ctrTitle"/>
          </p:nvPr>
        </p:nvSpPr>
        <p:spPr>
          <a:xfrm>
            <a:off x="6251560" y="2531380"/>
            <a:ext cx="1881300" cy="64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RICHARD ROE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940" name="Google Shape;940;p29"/>
          <p:cNvSpPr txBox="1"/>
          <p:nvPr>
            <p:ph idx="4" type="subTitle"/>
          </p:nvPr>
        </p:nvSpPr>
        <p:spPr>
          <a:xfrm>
            <a:off x="3703627" y="2903502"/>
            <a:ext cx="1750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dk1"/>
                </a:solidFill>
              </a:rPr>
              <a:t>“</a:t>
            </a:r>
            <a:r>
              <a:rPr lang="es"/>
              <a:t>Jupiter is a gas giant and the biggest planet in our Solar System. It’s also the fourth-brightest object in the sky</a:t>
            </a:r>
            <a:r>
              <a:rPr lang="es">
                <a:solidFill>
                  <a:schemeClr val="dk1"/>
                </a:solidFill>
              </a:rPr>
              <a:t>” </a:t>
            </a:r>
            <a:endParaRPr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1" name="Google Shape;941;p29"/>
          <p:cNvSpPr txBox="1"/>
          <p:nvPr>
            <p:ph type="ctrTitle"/>
          </p:nvPr>
        </p:nvSpPr>
        <p:spPr>
          <a:xfrm>
            <a:off x="3638377" y="2550430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ANNE JOHANSSON</a:t>
            </a:r>
            <a:endParaRPr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942" name="Google Shape;942;p29"/>
          <p:cNvSpPr txBox="1"/>
          <p:nvPr>
            <p:ph idx="3" type="ctrTitle"/>
          </p:nvPr>
        </p:nvSpPr>
        <p:spPr>
          <a:xfrm>
            <a:off x="1026932" y="2550430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EVA SMITH</a:t>
            </a:r>
            <a:endParaRPr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943" name="Google Shape;943;p29"/>
          <p:cNvSpPr txBox="1"/>
          <p:nvPr>
            <p:ph idx="1" type="subTitle"/>
          </p:nvPr>
        </p:nvSpPr>
        <p:spPr>
          <a:xfrm>
            <a:off x="1092182" y="2903502"/>
            <a:ext cx="1750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dk1"/>
                </a:solidFill>
              </a:rPr>
              <a:t>“Venus has a beautiful name and is the second planet from the Sun. It’s terribly hot, even hotter than Mercury” </a:t>
            </a:r>
            <a:endParaRPr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4" name="Google Shape;944;p29"/>
          <p:cNvGrpSpPr/>
          <p:nvPr/>
        </p:nvGrpSpPr>
        <p:grpSpPr>
          <a:xfrm>
            <a:off x="8134865" y="4119558"/>
            <a:ext cx="1024825" cy="1023951"/>
            <a:chOff x="1176625" y="2233488"/>
            <a:chExt cx="1249025" cy="1249025"/>
          </a:xfrm>
        </p:grpSpPr>
        <p:sp>
          <p:nvSpPr>
            <p:cNvPr id="945" name="Google Shape;945;p29"/>
            <p:cNvSpPr/>
            <p:nvPr/>
          </p:nvSpPr>
          <p:spPr>
            <a:xfrm>
              <a:off x="1176625" y="2233488"/>
              <a:ext cx="1249025" cy="1249025"/>
            </a:xfrm>
            <a:custGeom>
              <a:rect b="b" l="l" r="r" t="t"/>
              <a:pathLst>
                <a:path extrusionOk="0" h="49961" w="49961">
                  <a:moveTo>
                    <a:pt x="1" y="1"/>
                  </a:moveTo>
                  <a:lnTo>
                    <a:pt x="1" y="49960"/>
                  </a:lnTo>
                  <a:lnTo>
                    <a:pt x="49960" y="49960"/>
                  </a:lnTo>
                  <a:lnTo>
                    <a:pt x="499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29"/>
            <p:cNvSpPr/>
            <p:nvPr/>
          </p:nvSpPr>
          <p:spPr>
            <a:xfrm>
              <a:off x="1176625" y="2233488"/>
              <a:ext cx="1249025" cy="1249025"/>
            </a:xfrm>
            <a:custGeom>
              <a:rect b="b" l="l" r="r" t="t"/>
              <a:pathLst>
                <a:path extrusionOk="0" h="49961" w="49961">
                  <a:moveTo>
                    <a:pt x="49960" y="1"/>
                  </a:moveTo>
                  <a:cubicBezTo>
                    <a:pt x="22382" y="1"/>
                    <a:pt x="1" y="22342"/>
                    <a:pt x="1" y="49960"/>
                  </a:cubicBezTo>
                  <a:cubicBezTo>
                    <a:pt x="27618" y="49960"/>
                    <a:pt x="49960" y="27578"/>
                    <a:pt x="499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" name="Google Shape;947;p29"/>
          <p:cNvGrpSpPr/>
          <p:nvPr/>
        </p:nvGrpSpPr>
        <p:grpSpPr>
          <a:xfrm>
            <a:off x="19719" y="4489627"/>
            <a:ext cx="4562225" cy="652679"/>
            <a:chOff x="3237949" y="4095353"/>
            <a:chExt cx="1249001" cy="1268570"/>
          </a:xfrm>
        </p:grpSpPr>
        <p:sp>
          <p:nvSpPr>
            <p:cNvPr id="948" name="Google Shape;948;p29"/>
            <p:cNvSpPr/>
            <p:nvPr/>
          </p:nvSpPr>
          <p:spPr>
            <a:xfrm>
              <a:off x="3237949" y="4242321"/>
              <a:ext cx="1249000" cy="1121602"/>
            </a:xfrm>
            <a:custGeom>
              <a:rect b="b" l="l" r="r" t="t"/>
              <a:pathLst>
                <a:path extrusionOk="0" h="49960" w="49960">
                  <a:moveTo>
                    <a:pt x="1" y="0"/>
                  </a:moveTo>
                  <a:lnTo>
                    <a:pt x="1" y="49960"/>
                  </a:lnTo>
                  <a:lnTo>
                    <a:pt x="49960" y="49960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29"/>
            <p:cNvSpPr/>
            <p:nvPr/>
          </p:nvSpPr>
          <p:spPr>
            <a:xfrm>
              <a:off x="3237949" y="4095353"/>
              <a:ext cx="1249000" cy="562135"/>
            </a:xfrm>
            <a:custGeom>
              <a:rect b="b" l="l" r="r" t="t"/>
              <a:pathLst>
                <a:path extrusionOk="0" h="24981" w="49960">
                  <a:moveTo>
                    <a:pt x="1" y="0"/>
                  </a:moveTo>
                  <a:lnTo>
                    <a:pt x="1" y="24980"/>
                  </a:lnTo>
                  <a:lnTo>
                    <a:pt x="49960" y="24980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0" name="Google Shape;950;p29"/>
          <p:cNvSpPr/>
          <p:nvPr/>
        </p:nvSpPr>
        <p:spPr>
          <a:xfrm>
            <a:off x="-9525" y="1861201"/>
            <a:ext cx="720049" cy="720049"/>
          </a:xfrm>
          <a:custGeom>
            <a:rect b="b" l="l" r="r" t="t"/>
            <a:pathLst>
              <a:path extrusionOk="0" h="49960" w="49960">
                <a:moveTo>
                  <a:pt x="0" y="0"/>
                </a:moveTo>
                <a:lnTo>
                  <a:pt x="0" y="49959"/>
                </a:lnTo>
                <a:cubicBezTo>
                  <a:pt x="27578" y="49959"/>
                  <a:pt x="49959" y="27578"/>
                  <a:pt x="49959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1" name="Google Shape;951;p29"/>
          <p:cNvGrpSpPr/>
          <p:nvPr/>
        </p:nvGrpSpPr>
        <p:grpSpPr>
          <a:xfrm>
            <a:off x="4574071" y="4486103"/>
            <a:ext cx="1249000" cy="1249000"/>
            <a:chOff x="5236325" y="247113"/>
            <a:chExt cx="1249000" cy="1249000"/>
          </a:xfrm>
        </p:grpSpPr>
        <p:sp>
          <p:nvSpPr>
            <p:cNvPr id="952" name="Google Shape;952;p29"/>
            <p:cNvSpPr/>
            <p:nvPr/>
          </p:nvSpPr>
          <p:spPr>
            <a:xfrm>
              <a:off x="5236325" y="247113"/>
              <a:ext cx="1249000" cy="1249000"/>
            </a:xfrm>
            <a:custGeom>
              <a:rect b="b" l="l" r="r" t="t"/>
              <a:pathLst>
                <a:path extrusionOk="0" h="49960" w="49960">
                  <a:moveTo>
                    <a:pt x="1" y="0"/>
                  </a:moveTo>
                  <a:lnTo>
                    <a:pt x="1" y="49959"/>
                  </a:lnTo>
                  <a:lnTo>
                    <a:pt x="49960" y="49959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29"/>
            <p:cNvSpPr/>
            <p:nvPr/>
          </p:nvSpPr>
          <p:spPr>
            <a:xfrm>
              <a:off x="5236325" y="247113"/>
              <a:ext cx="1249000" cy="1249000"/>
            </a:xfrm>
            <a:custGeom>
              <a:rect b="b" l="l" r="r" t="t"/>
              <a:pathLst>
                <a:path extrusionOk="0" h="49960" w="49960">
                  <a:moveTo>
                    <a:pt x="1" y="0"/>
                  </a:moveTo>
                  <a:lnTo>
                    <a:pt x="49960" y="49959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" name="Google Shape;954;p29"/>
          <p:cNvGrpSpPr/>
          <p:nvPr/>
        </p:nvGrpSpPr>
        <p:grpSpPr>
          <a:xfrm>
            <a:off x="-365512" y="4152426"/>
            <a:ext cx="1249000" cy="1249000"/>
            <a:chOff x="1134675" y="4218888"/>
            <a:chExt cx="1249000" cy="1249000"/>
          </a:xfrm>
        </p:grpSpPr>
        <p:sp>
          <p:nvSpPr>
            <p:cNvPr id="955" name="Google Shape;955;p29"/>
            <p:cNvSpPr/>
            <p:nvPr/>
          </p:nvSpPr>
          <p:spPr>
            <a:xfrm>
              <a:off x="1134675" y="4218888"/>
              <a:ext cx="624500" cy="624500"/>
            </a:xfrm>
            <a:custGeom>
              <a:rect b="b" l="l" r="r" t="t"/>
              <a:pathLst>
                <a:path extrusionOk="0" h="24980" w="24980">
                  <a:moveTo>
                    <a:pt x="0" y="0"/>
                  </a:moveTo>
                  <a:lnTo>
                    <a:pt x="0" y="10312"/>
                  </a:lnTo>
                  <a:cubicBezTo>
                    <a:pt x="0" y="18385"/>
                    <a:pt x="6595" y="24980"/>
                    <a:pt x="14708" y="24980"/>
                  </a:cubicBezTo>
                  <a:lnTo>
                    <a:pt x="24980" y="24980"/>
                  </a:lnTo>
                  <a:lnTo>
                    <a:pt x="24980" y="14708"/>
                  </a:lnTo>
                  <a:cubicBezTo>
                    <a:pt x="24980" y="6595"/>
                    <a:pt x="18385" y="0"/>
                    <a:pt x="10272" y="0"/>
                  </a:cubicBez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29"/>
            <p:cNvSpPr/>
            <p:nvPr/>
          </p:nvSpPr>
          <p:spPr>
            <a:xfrm>
              <a:off x="1759150" y="4843363"/>
              <a:ext cx="624525" cy="624525"/>
            </a:xfrm>
            <a:custGeom>
              <a:rect b="b" l="l" r="r" t="t"/>
              <a:pathLst>
                <a:path extrusionOk="0" h="24981" w="24981">
                  <a:moveTo>
                    <a:pt x="1" y="1"/>
                  </a:moveTo>
                  <a:lnTo>
                    <a:pt x="1" y="10312"/>
                  </a:lnTo>
                  <a:cubicBezTo>
                    <a:pt x="1" y="18386"/>
                    <a:pt x="6595" y="24981"/>
                    <a:pt x="14709" y="24981"/>
                  </a:cubicBezTo>
                  <a:lnTo>
                    <a:pt x="24980" y="24981"/>
                  </a:lnTo>
                  <a:lnTo>
                    <a:pt x="24980" y="14709"/>
                  </a:lnTo>
                  <a:cubicBezTo>
                    <a:pt x="24980" y="6596"/>
                    <a:pt x="18386" y="1"/>
                    <a:pt x="10272" y="1"/>
                  </a:cubicBez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29"/>
            <p:cNvSpPr/>
            <p:nvPr/>
          </p:nvSpPr>
          <p:spPr>
            <a:xfrm>
              <a:off x="1134675" y="4843363"/>
              <a:ext cx="624500" cy="624525"/>
            </a:xfrm>
            <a:custGeom>
              <a:rect b="b" l="l" r="r" t="t"/>
              <a:pathLst>
                <a:path extrusionOk="0" h="24981" w="24980">
                  <a:moveTo>
                    <a:pt x="14708" y="1"/>
                  </a:moveTo>
                  <a:cubicBezTo>
                    <a:pt x="6595" y="1"/>
                    <a:pt x="0" y="6596"/>
                    <a:pt x="0" y="14709"/>
                  </a:cubicBezTo>
                  <a:lnTo>
                    <a:pt x="0" y="24981"/>
                  </a:lnTo>
                  <a:lnTo>
                    <a:pt x="10312" y="24981"/>
                  </a:lnTo>
                  <a:cubicBezTo>
                    <a:pt x="18385" y="24981"/>
                    <a:pt x="24980" y="18386"/>
                    <a:pt x="24980" y="10273"/>
                  </a:cubicBezTo>
                  <a:lnTo>
                    <a:pt x="24980" y="1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29"/>
            <p:cNvSpPr/>
            <p:nvPr/>
          </p:nvSpPr>
          <p:spPr>
            <a:xfrm>
              <a:off x="1759150" y="4218888"/>
              <a:ext cx="624525" cy="624500"/>
            </a:xfrm>
            <a:custGeom>
              <a:rect b="b" l="l" r="r" t="t"/>
              <a:pathLst>
                <a:path extrusionOk="0" h="24980" w="24981">
                  <a:moveTo>
                    <a:pt x="14709" y="0"/>
                  </a:moveTo>
                  <a:cubicBezTo>
                    <a:pt x="6595" y="0"/>
                    <a:pt x="1" y="6595"/>
                    <a:pt x="1" y="14708"/>
                  </a:cubicBezTo>
                  <a:lnTo>
                    <a:pt x="1" y="24980"/>
                  </a:lnTo>
                  <a:lnTo>
                    <a:pt x="10312" y="24980"/>
                  </a:lnTo>
                  <a:cubicBezTo>
                    <a:pt x="18386" y="24980"/>
                    <a:pt x="24980" y="18385"/>
                    <a:pt x="24980" y="10272"/>
                  </a:cubicBezTo>
                  <a:lnTo>
                    <a:pt x="24980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" name="Google Shape;959;p29"/>
          <p:cNvGrpSpPr/>
          <p:nvPr/>
        </p:nvGrpSpPr>
        <p:grpSpPr>
          <a:xfrm>
            <a:off x="5821146" y="4474975"/>
            <a:ext cx="2313697" cy="1258524"/>
            <a:chOff x="3237950" y="237588"/>
            <a:chExt cx="2358028" cy="1258524"/>
          </a:xfrm>
        </p:grpSpPr>
        <p:sp>
          <p:nvSpPr>
            <p:cNvPr id="960" name="Google Shape;960;p29"/>
            <p:cNvSpPr/>
            <p:nvPr/>
          </p:nvSpPr>
          <p:spPr>
            <a:xfrm>
              <a:off x="3247483" y="237588"/>
              <a:ext cx="2348495" cy="668465"/>
            </a:xfrm>
            <a:custGeom>
              <a:rect b="b" l="l" r="r" t="t"/>
              <a:pathLst>
                <a:path extrusionOk="0" h="49960" w="49960">
                  <a:moveTo>
                    <a:pt x="1" y="0"/>
                  </a:moveTo>
                  <a:lnTo>
                    <a:pt x="1" y="49959"/>
                  </a:lnTo>
                  <a:lnTo>
                    <a:pt x="49960" y="49959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29"/>
            <p:cNvSpPr/>
            <p:nvPr/>
          </p:nvSpPr>
          <p:spPr>
            <a:xfrm>
              <a:off x="3237950" y="247113"/>
              <a:ext cx="624525" cy="1249000"/>
            </a:xfrm>
            <a:custGeom>
              <a:rect b="b" l="l" r="r" t="t"/>
              <a:pathLst>
                <a:path extrusionOk="0" h="49960" w="24981">
                  <a:moveTo>
                    <a:pt x="1" y="0"/>
                  </a:moveTo>
                  <a:lnTo>
                    <a:pt x="1" y="49959"/>
                  </a:lnTo>
                  <a:cubicBezTo>
                    <a:pt x="13789" y="49959"/>
                    <a:pt x="24980" y="38769"/>
                    <a:pt x="24980" y="24980"/>
                  </a:cubicBezTo>
                  <a:cubicBezTo>
                    <a:pt x="24980" y="11191"/>
                    <a:pt x="13789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2" name="Google Shape;962;p29"/>
          <p:cNvSpPr/>
          <p:nvPr/>
        </p:nvSpPr>
        <p:spPr>
          <a:xfrm>
            <a:off x="1809775" y="2211836"/>
            <a:ext cx="353092" cy="353092"/>
          </a:xfrm>
          <a:custGeom>
            <a:rect b="b" l="l" r="r" t="t"/>
            <a:pathLst>
              <a:path extrusionOk="0" h="24980" w="24980">
                <a:moveTo>
                  <a:pt x="0" y="0"/>
                </a:moveTo>
                <a:lnTo>
                  <a:pt x="0" y="10312"/>
                </a:lnTo>
                <a:cubicBezTo>
                  <a:pt x="0" y="18385"/>
                  <a:pt x="6595" y="24980"/>
                  <a:pt x="14708" y="24980"/>
                </a:cubicBezTo>
                <a:lnTo>
                  <a:pt x="24980" y="24980"/>
                </a:lnTo>
                <a:lnTo>
                  <a:pt x="24980" y="14708"/>
                </a:lnTo>
                <a:cubicBezTo>
                  <a:pt x="24980" y="6595"/>
                  <a:pt x="18385" y="0"/>
                  <a:pt x="1027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3" name="Google Shape;963;p29"/>
          <p:cNvSpPr/>
          <p:nvPr/>
        </p:nvSpPr>
        <p:spPr>
          <a:xfrm flipH="1">
            <a:off x="7047275" y="2211836"/>
            <a:ext cx="353092" cy="353092"/>
          </a:xfrm>
          <a:custGeom>
            <a:rect b="b" l="l" r="r" t="t"/>
            <a:pathLst>
              <a:path extrusionOk="0" h="24980" w="24980">
                <a:moveTo>
                  <a:pt x="0" y="0"/>
                </a:moveTo>
                <a:lnTo>
                  <a:pt x="0" y="10312"/>
                </a:lnTo>
                <a:cubicBezTo>
                  <a:pt x="0" y="18385"/>
                  <a:pt x="6595" y="24980"/>
                  <a:pt x="14708" y="24980"/>
                </a:cubicBezTo>
                <a:lnTo>
                  <a:pt x="24980" y="24980"/>
                </a:lnTo>
                <a:lnTo>
                  <a:pt x="24980" y="14708"/>
                </a:lnTo>
                <a:cubicBezTo>
                  <a:pt x="24980" y="6595"/>
                  <a:pt x="18385" y="0"/>
                  <a:pt x="1027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4" name="Google Shape;964;p29"/>
          <p:cNvSpPr/>
          <p:nvPr/>
        </p:nvSpPr>
        <p:spPr>
          <a:xfrm rot="2700000">
            <a:off x="4427987" y="2160848"/>
            <a:ext cx="353094" cy="353094"/>
          </a:xfrm>
          <a:custGeom>
            <a:rect b="b" l="l" r="r" t="t"/>
            <a:pathLst>
              <a:path extrusionOk="0" h="24980" w="24980">
                <a:moveTo>
                  <a:pt x="0" y="0"/>
                </a:moveTo>
                <a:lnTo>
                  <a:pt x="0" y="10312"/>
                </a:lnTo>
                <a:cubicBezTo>
                  <a:pt x="0" y="18385"/>
                  <a:pt x="6595" y="24980"/>
                  <a:pt x="14708" y="24980"/>
                </a:cubicBezTo>
                <a:lnTo>
                  <a:pt x="24980" y="24980"/>
                </a:lnTo>
                <a:lnTo>
                  <a:pt x="24980" y="14708"/>
                </a:lnTo>
                <a:cubicBezTo>
                  <a:pt x="24980" y="6595"/>
                  <a:pt x="18385" y="0"/>
                  <a:pt x="1027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68" name="Shape 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9" name="Google Shape;969;p30"/>
          <p:cNvPicPr preferRelativeResize="0"/>
          <p:nvPr/>
        </p:nvPicPr>
        <p:blipFill rotWithShape="1">
          <a:blip r:embed="rId3">
            <a:alphaModFix/>
          </a:blip>
          <a:srcRect b="4798" l="0" r="0" t="0"/>
          <a:stretch/>
        </p:blipFill>
        <p:spPr>
          <a:xfrm>
            <a:off x="2606812" y="1357998"/>
            <a:ext cx="3923751" cy="2886825"/>
          </a:xfrm>
          <a:prstGeom prst="rect">
            <a:avLst/>
          </a:prstGeom>
          <a:noFill/>
          <a:ln>
            <a:noFill/>
          </a:ln>
        </p:spPr>
      </p:pic>
      <p:sp>
        <p:nvSpPr>
          <p:cNvPr id="970" name="Google Shape;970;p30"/>
          <p:cNvSpPr txBox="1"/>
          <p:nvPr>
            <p:ph idx="4294967295" type="subTitle"/>
          </p:nvPr>
        </p:nvSpPr>
        <p:spPr>
          <a:xfrm>
            <a:off x="606859" y="2543124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Mercury is the closest planet to the Sun and the smallest one in the Solar System. It’s only a bit larger than our Moon</a:t>
            </a:r>
            <a:endParaRPr sz="1000"/>
          </a:p>
          <a:p>
            <a:pPr indent="0" lvl="0" marL="0" rtl="0" algn="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971" name="Google Shape;971;p30"/>
          <p:cNvSpPr txBox="1"/>
          <p:nvPr>
            <p:ph idx="4294967295" type="subTitle"/>
          </p:nvPr>
        </p:nvSpPr>
        <p:spPr>
          <a:xfrm>
            <a:off x="6724567" y="2543124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/>
              <a:t>Venus has a beautiful name and is the second planet from the Sun. It’s terribly hot, even hotter than Mercury</a:t>
            </a:r>
            <a:endParaRPr sz="10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972" name="Google Shape;972;p30"/>
          <p:cNvSpPr txBox="1"/>
          <p:nvPr>
            <p:ph type="ctrTitle"/>
          </p:nvPr>
        </p:nvSpPr>
        <p:spPr>
          <a:xfrm>
            <a:off x="2869200" y="119475"/>
            <a:ext cx="3405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AWARDS</a:t>
            </a:r>
            <a:endParaRPr/>
          </a:p>
        </p:txBody>
      </p:sp>
      <p:sp>
        <p:nvSpPr>
          <p:cNvPr id="973" name="Google Shape;973;p30"/>
          <p:cNvSpPr txBox="1"/>
          <p:nvPr>
            <p:ph idx="4294967295" type="ctrTitle"/>
          </p:nvPr>
        </p:nvSpPr>
        <p:spPr>
          <a:xfrm>
            <a:off x="606846" y="2311575"/>
            <a:ext cx="18813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MERCURY</a:t>
            </a:r>
            <a:endParaRPr sz="1100"/>
          </a:p>
        </p:txBody>
      </p:sp>
      <p:sp>
        <p:nvSpPr>
          <p:cNvPr id="974" name="Google Shape;974;p30"/>
          <p:cNvSpPr txBox="1"/>
          <p:nvPr>
            <p:ph idx="4294967295" type="ctrTitle"/>
          </p:nvPr>
        </p:nvSpPr>
        <p:spPr>
          <a:xfrm>
            <a:off x="6724554" y="2311575"/>
            <a:ext cx="18813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VENUS</a:t>
            </a:r>
            <a:endParaRPr sz="1100"/>
          </a:p>
        </p:txBody>
      </p:sp>
      <p:grpSp>
        <p:nvGrpSpPr>
          <p:cNvPr id="975" name="Google Shape;975;p30"/>
          <p:cNvGrpSpPr/>
          <p:nvPr/>
        </p:nvGrpSpPr>
        <p:grpSpPr>
          <a:xfrm>
            <a:off x="2950103" y="2650927"/>
            <a:ext cx="376989" cy="444623"/>
            <a:chOff x="1816800" y="227700"/>
            <a:chExt cx="3980875" cy="5218575"/>
          </a:xfrm>
        </p:grpSpPr>
        <p:sp>
          <p:nvSpPr>
            <p:cNvPr id="976" name="Google Shape;976;p30"/>
            <p:cNvSpPr/>
            <p:nvPr/>
          </p:nvSpPr>
          <p:spPr>
            <a:xfrm>
              <a:off x="2820450" y="4098850"/>
              <a:ext cx="1973600" cy="1347425"/>
            </a:xfrm>
            <a:custGeom>
              <a:rect b="b" l="l" r="r" t="t"/>
              <a:pathLst>
                <a:path extrusionOk="0" h="53897" w="78944">
                  <a:moveTo>
                    <a:pt x="0" y="1"/>
                  </a:moveTo>
                  <a:lnTo>
                    <a:pt x="0" y="47695"/>
                  </a:lnTo>
                  <a:cubicBezTo>
                    <a:pt x="0" y="49827"/>
                    <a:pt x="1103" y="51837"/>
                    <a:pt x="2941" y="52964"/>
                  </a:cubicBezTo>
                  <a:cubicBezTo>
                    <a:pt x="3946" y="53577"/>
                    <a:pt x="5074" y="53896"/>
                    <a:pt x="6201" y="53896"/>
                  </a:cubicBezTo>
                  <a:cubicBezTo>
                    <a:pt x="7157" y="53896"/>
                    <a:pt x="8113" y="53675"/>
                    <a:pt x="8995" y="53234"/>
                  </a:cubicBezTo>
                  <a:lnTo>
                    <a:pt x="39459" y="37989"/>
                  </a:lnTo>
                  <a:lnTo>
                    <a:pt x="69948" y="53234"/>
                  </a:lnTo>
                  <a:cubicBezTo>
                    <a:pt x="70827" y="53679"/>
                    <a:pt x="71775" y="53896"/>
                    <a:pt x="72722" y="53896"/>
                  </a:cubicBezTo>
                  <a:cubicBezTo>
                    <a:pt x="73862" y="53896"/>
                    <a:pt x="74998" y="53580"/>
                    <a:pt x="76002" y="52964"/>
                  </a:cubicBezTo>
                  <a:cubicBezTo>
                    <a:pt x="77816" y="51837"/>
                    <a:pt x="78943" y="49827"/>
                    <a:pt x="78943" y="47695"/>
                  </a:cubicBezTo>
                  <a:lnTo>
                    <a:pt x="78943" y="1"/>
                  </a:lnTo>
                  <a:lnTo>
                    <a:pt x="75340" y="3653"/>
                  </a:lnTo>
                  <a:cubicBezTo>
                    <a:pt x="71860" y="7182"/>
                    <a:pt x="67032" y="9192"/>
                    <a:pt x="62081" y="9192"/>
                  </a:cubicBezTo>
                  <a:cubicBezTo>
                    <a:pt x="61076" y="9192"/>
                    <a:pt x="60047" y="9118"/>
                    <a:pt x="59042" y="8946"/>
                  </a:cubicBezTo>
                  <a:lnTo>
                    <a:pt x="39459" y="5711"/>
                  </a:lnTo>
                  <a:lnTo>
                    <a:pt x="19901" y="8946"/>
                  </a:lnTo>
                  <a:cubicBezTo>
                    <a:pt x="18897" y="9118"/>
                    <a:pt x="17867" y="9192"/>
                    <a:pt x="16862" y="9192"/>
                  </a:cubicBezTo>
                  <a:cubicBezTo>
                    <a:pt x="11912" y="9192"/>
                    <a:pt x="7059" y="7182"/>
                    <a:pt x="3603" y="36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30"/>
            <p:cNvSpPr/>
            <p:nvPr/>
          </p:nvSpPr>
          <p:spPr>
            <a:xfrm>
              <a:off x="3047775" y="1363675"/>
              <a:ext cx="1518950" cy="1518950"/>
            </a:xfrm>
            <a:custGeom>
              <a:rect b="b" l="l" r="r" t="t"/>
              <a:pathLst>
                <a:path extrusionOk="0" h="60758" w="60758">
                  <a:moveTo>
                    <a:pt x="30366" y="1"/>
                  </a:moveTo>
                  <a:cubicBezTo>
                    <a:pt x="13627" y="1"/>
                    <a:pt x="0" y="13627"/>
                    <a:pt x="0" y="30367"/>
                  </a:cubicBezTo>
                  <a:cubicBezTo>
                    <a:pt x="0" y="47131"/>
                    <a:pt x="13627" y="60758"/>
                    <a:pt x="30366" y="60758"/>
                  </a:cubicBezTo>
                  <a:cubicBezTo>
                    <a:pt x="47130" y="60758"/>
                    <a:pt x="60757" y="47131"/>
                    <a:pt x="60757" y="30367"/>
                  </a:cubicBezTo>
                  <a:cubicBezTo>
                    <a:pt x="60757" y="13627"/>
                    <a:pt x="47130" y="1"/>
                    <a:pt x="303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30"/>
            <p:cNvSpPr/>
            <p:nvPr/>
          </p:nvSpPr>
          <p:spPr>
            <a:xfrm>
              <a:off x="1816800" y="227700"/>
              <a:ext cx="3980875" cy="3790300"/>
            </a:xfrm>
            <a:custGeom>
              <a:rect b="b" l="l" r="r" t="t"/>
              <a:pathLst>
                <a:path extrusionOk="0" h="151612" w="159235">
                  <a:moveTo>
                    <a:pt x="79605" y="33014"/>
                  </a:moveTo>
                  <a:cubicBezTo>
                    <a:pt x="103207" y="33014"/>
                    <a:pt x="122422" y="52204"/>
                    <a:pt x="122422" y="75806"/>
                  </a:cubicBezTo>
                  <a:cubicBezTo>
                    <a:pt x="122422" y="99408"/>
                    <a:pt x="103207" y="118623"/>
                    <a:pt x="79605" y="118623"/>
                  </a:cubicBezTo>
                  <a:cubicBezTo>
                    <a:pt x="56004" y="118623"/>
                    <a:pt x="36813" y="99408"/>
                    <a:pt x="36813" y="75806"/>
                  </a:cubicBezTo>
                  <a:cubicBezTo>
                    <a:pt x="36813" y="52204"/>
                    <a:pt x="56004" y="33014"/>
                    <a:pt x="79605" y="33014"/>
                  </a:cubicBezTo>
                  <a:close/>
                  <a:moveTo>
                    <a:pt x="57008" y="0"/>
                  </a:moveTo>
                  <a:cubicBezTo>
                    <a:pt x="55366" y="0"/>
                    <a:pt x="53749" y="662"/>
                    <a:pt x="52572" y="1863"/>
                  </a:cubicBezTo>
                  <a:lnTo>
                    <a:pt x="37205" y="17451"/>
                  </a:lnTo>
                  <a:lnTo>
                    <a:pt x="17623" y="27254"/>
                  </a:lnTo>
                  <a:cubicBezTo>
                    <a:pt x="15834" y="28161"/>
                    <a:pt x="14584" y="29877"/>
                    <a:pt x="14265" y="31862"/>
                  </a:cubicBezTo>
                  <a:lnTo>
                    <a:pt x="10981" y="53528"/>
                  </a:lnTo>
                  <a:lnTo>
                    <a:pt x="932" y="72963"/>
                  </a:lnTo>
                  <a:cubicBezTo>
                    <a:pt x="1" y="74752"/>
                    <a:pt x="1" y="76884"/>
                    <a:pt x="932" y="78674"/>
                  </a:cubicBezTo>
                  <a:lnTo>
                    <a:pt x="10981" y="98109"/>
                  </a:lnTo>
                  <a:lnTo>
                    <a:pt x="14265" y="119750"/>
                  </a:lnTo>
                  <a:cubicBezTo>
                    <a:pt x="14584" y="121760"/>
                    <a:pt x="15834" y="123476"/>
                    <a:pt x="17623" y="124382"/>
                  </a:cubicBezTo>
                  <a:lnTo>
                    <a:pt x="37205" y="134186"/>
                  </a:lnTo>
                  <a:lnTo>
                    <a:pt x="52572" y="149773"/>
                  </a:lnTo>
                  <a:cubicBezTo>
                    <a:pt x="53749" y="150950"/>
                    <a:pt x="55342" y="151612"/>
                    <a:pt x="57008" y="151612"/>
                  </a:cubicBezTo>
                  <a:cubicBezTo>
                    <a:pt x="57327" y="151612"/>
                    <a:pt x="57670" y="151587"/>
                    <a:pt x="58013" y="151538"/>
                  </a:cubicBezTo>
                  <a:lnTo>
                    <a:pt x="79605" y="147960"/>
                  </a:lnTo>
                  <a:lnTo>
                    <a:pt x="101222" y="151538"/>
                  </a:lnTo>
                  <a:cubicBezTo>
                    <a:pt x="101541" y="151587"/>
                    <a:pt x="101884" y="151612"/>
                    <a:pt x="102227" y="151612"/>
                  </a:cubicBezTo>
                  <a:cubicBezTo>
                    <a:pt x="103869" y="151612"/>
                    <a:pt x="105462" y="150950"/>
                    <a:pt x="106639" y="149773"/>
                  </a:cubicBezTo>
                  <a:lnTo>
                    <a:pt x="122030" y="134186"/>
                  </a:lnTo>
                  <a:lnTo>
                    <a:pt x="141588" y="124382"/>
                  </a:lnTo>
                  <a:cubicBezTo>
                    <a:pt x="143402" y="123476"/>
                    <a:pt x="144652" y="121760"/>
                    <a:pt x="144946" y="119750"/>
                  </a:cubicBezTo>
                  <a:lnTo>
                    <a:pt x="148230" y="98109"/>
                  </a:lnTo>
                  <a:lnTo>
                    <a:pt x="158303" y="78674"/>
                  </a:lnTo>
                  <a:cubicBezTo>
                    <a:pt x="159234" y="76884"/>
                    <a:pt x="159234" y="74752"/>
                    <a:pt x="158303" y="72963"/>
                  </a:cubicBezTo>
                  <a:lnTo>
                    <a:pt x="148230" y="53528"/>
                  </a:lnTo>
                  <a:lnTo>
                    <a:pt x="144946" y="31862"/>
                  </a:lnTo>
                  <a:cubicBezTo>
                    <a:pt x="144652" y="29877"/>
                    <a:pt x="143402" y="28161"/>
                    <a:pt x="141588" y="27254"/>
                  </a:cubicBezTo>
                  <a:lnTo>
                    <a:pt x="122030" y="17451"/>
                  </a:lnTo>
                  <a:lnTo>
                    <a:pt x="106639" y="1863"/>
                  </a:lnTo>
                  <a:cubicBezTo>
                    <a:pt x="105462" y="662"/>
                    <a:pt x="103869" y="0"/>
                    <a:pt x="102227" y="0"/>
                  </a:cubicBezTo>
                  <a:cubicBezTo>
                    <a:pt x="101884" y="0"/>
                    <a:pt x="101541" y="25"/>
                    <a:pt x="101222" y="98"/>
                  </a:cubicBezTo>
                  <a:lnTo>
                    <a:pt x="79605" y="3652"/>
                  </a:lnTo>
                  <a:lnTo>
                    <a:pt x="58013" y="98"/>
                  </a:lnTo>
                  <a:cubicBezTo>
                    <a:pt x="57670" y="25"/>
                    <a:pt x="57351" y="0"/>
                    <a:pt x="570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" name="Google Shape;979;p30"/>
          <p:cNvGrpSpPr/>
          <p:nvPr/>
        </p:nvGrpSpPr>
        <p:grpSpPr>
          <a:xfrm>
            <a:off x="5801912" y="2665681"/>
            <a:ext cx="415131" cy="415131"/>
            <a:chOff x="1190625" y="238125"/>
            <a:chExt cx="5228350" cy="5228350"/>
          </a:xfrm>
        </p:grpSpPr>
        <p:sp>
          <p:nvSpPr>
            <p:cNvPr id="980" name="Google Shape;980;p30"/>
            <p:cNvSpPr/>
            <p:nvPr/>
          </p:nvSpPr>
          <p:spPr>
            <a:xfrm>
              <a:off x="2120100" y="4537575"/>
              <a:ext cx="3370000" cy="928900"/>
            </a:xfrm>
            <a:custGeom>
              <a:rect b="b" l="l" r="r" t="t"/>
              <a:pathLst>
                <a:path extrusionOk="0" h="37156" w="134800">
                  <a:moveTo>
                    <a:pt x="18382" y="0"/>
                  </a:moveTo>
                  <a:cubicBezTo>
                    <a:pt x="15000" y="0"/>
                    <a:pt x="12255" y="2745"/>
                    <a:pt x="12255" y="6127"/>
                  </a:cubicBezTo>
                  <a:lnTo>
                    <a:pt x="12255" y="24901"/>
                  </a:lnTo>
                  <a:lnTo>
                    <a:pt x="6128" y="24901"/>
                  </a:lnTo>
                  <a:cubicBezTo>
                    <a:pt x="2746" y="24901"/>
                    <a:pt x="1" y="27646"/>
                    <a:pt x="1" y="31028"/>
                  </a:cubicBezTo>
                  <a:cubicBezTo>
                    <a:pt x="1" y="34410"/>
                    <a:pt x="2746" y="37155"/>
                    <a:pt x="6128" y="37155"/>
                  </a:cubicBezTo>
                  <a:lnTo>
                    <a:pt x="128672" y="37155"/>
                  </a:lnTo>
                  <a:cubicBezTo>
                    <a:pt x="132054" y="37155"/>
                    <a:pt x="134799" y="34410"/>
                    <a:pt x="134799" y="31028"/>
                  </a:cubicBezTo>
                  <a:cubicBezTo>
                    <a:pt x="134799" y="27646"/>
                    <a:pt x="132054" y="24901"/>
                    <a:pt x="128672" y="24901"/>
                  </a:cubicBezTo>
                  <a:lnTo>
                    <a:pt x="122545" y="24901"/>
                  </a:lnTo>
                  <a:lnTo>
                    <a:pt x="122545" y="6127"/>
                  </a:lnTo>
                  <a:cubicBezTo>
                    <a:pt x="122545" y="2745"/>
                    <a:pt x="119800" y="0"/>
                    <a:pt x="116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30"/>
            <p:cNvSpPr/>
            <p:nvPr/>
          </p:nvSpPr>
          <p:spPr>
            <a:xfrm>
              <a:off x="1190625" y="238125"/>
              <a:ext cx="5228350" cy="3993100"/>
            </a:xfrm>
            <a:custGeom>
              <a:rect b="b" l="l" r="r" t="t"/>
              <a:pathLst>
                <a:path extrusionOk="0" h="159724" w="209134">
                  <a:moveTo>
                    <a:pt x="37400" y="12254"/>
                  </a:moveTo>
                  <a:lnTo>
                    <a:pt x="43650" y="68379"/>
                  </a:lnTo>
                  <a:cubicBezTo>
                    <a:pt x="43993" y="71615"/>
                    <a:pt x="44655" y="74752"/>
                    <a:pt x="45513" y="77815"/>
                  </a:cubicBezTo>
                  <a:cubicBezTo>
                    <a:pt x="37229" y="74286"/>
                    <a:pt x="29876" y="68894"/>
                    <a:pt x="24215" y="61811"/>
                  </a:cubicBezTo>
                  <a:cubicBezTo>
                    <a:pt x="16494" y="52179"/>
                    <a:pt x="12254" y="40072"/>
                    <a:pt x="12254" y="27719"/>
                  </a:cubicBezTo>
                  <a:lnTo>
                    <a:pt x="12254" y="18382"/>
                  </a:lnTo>
                  <a:cubicBezTo>
                    <a:pt x="12254" y="14999"/>
                    <a:pt x="14999" y="12254"/>
                    <a:pt x="18382" y="12254"/>
                  </a:cubicBezTo>
                  <a:close/>
                  <a:moveTo>
                    <a:pt x="190752" y="12254"/>
                  </a:moveTo>
                  <a:cubicBezTo>
                    <a:pt x="194134" y="12254"/>
                    <a:pt x="196879" y="14999"/>
                    <a:pt x="196879" y="18382"/>
                  </a:cubicBezTo>
                  <a:lnTo>
                    <a:pt x="196879" y="27719"/>
                  </a:lnTo>
                  <a:cubicBezTo>
                    <a:pt x="196879" y="40072"/>
                    <a:pt x="192639" y="52179"/>
                    <a:pt x="184919" y="61811"/>
                  </a:cubicBezTo>
                  <a:cubicBezTo>
                    <a:pt x="179257" y="68894"/>
                    <a:pt x="171929" y="74286"/>
                    <a:pt x="163621" y="77815"/>
                  </a:cubicBezTo>
                  <a:cubicBezTo>
                    <a:pt x="164478" y="74752"/>
                    <a:pt x="165140" y="71615"/>
                    <a:pt x="165508" y="68379"/>
                  </a:cubicBezTo>
                  <a:lnTo>
                    <a:pt x="171733" y="12254"/>
                  </a:lnTo>
                  <a:close/>
                  <a:moveTo>
                    <a:pt x="104579" y="24778"/>
                  </a:moveTo>
                  <a:cubicBezTo>
                    <a:pt x="106791" y="24778"/>
                    <a:pt x="109003" y="25808"/>
                    <a:pt x="110044" y="27866"/>
                  </a:cubicBezTo>
                  <a:lnTo>
                    <a:pt x="116172" y="39998"/>
                  </a:lnTo>
                  <a:lnTo>
                    <a:pt x="129946" y="41959"/>
                  </a:lnTo>
                  <a:cubicBezTo>
                    <a:pt x="132274" y="42278"/>
                    <a:pt x="134210" y="43920"/>
                    <a:pt x="134921" y="46150"/>
                  </a:cubicBezTo>
                  <a:cubicBezTo>
                    <a:pt x="135632" y="48405"/>
                    <a:pt x="134994" y="50831"/>
                    <a:pt x="133303" y="52473"/>
                  </a:cubicBezTo>
                  <a:lnTo>
                    <a:pt x="123426" y="61860"/>
                  </a:lnTo>
                  <a:lnTo>
                    <a:pt x="125755" y="75095"/>
                  </a:lnTo>
                  <a:cubicBezTo>
                    <a:pt x="126171" y="77374"/>
                    <a:pt x="125215" y="79703"/>
                    <a:pt x="123353" y="81075"/>
                  </a:cubicBezTo>
                  <a:cubicBezTo>
                    <a:pt x="122282" y="81878"/>
                    <a:pt x="121000" y="82284"/>
                    <a:pt x="119713" y="82284"/>
                  </a:cubicBezTo>
                  <a:cubicBezTo>
                    <a:pt x="118761" y="82284"/>
                    <a:pt x="117807" y="82062"/>
                    <a:pt x="116931" y="81614"/>
                  </a:cubicBezTo>
                  <a:lnTo>
                    <a:pt x="104579" y="75266"/>
                  </a:lnTo>
                  <a:lnTo>
                    <a:pt x="92227" y="81614"/>
                  </a:lnTo>
                  <a:cubicBezTo>
                    <a:pt x="91341" y="82062"/>
                    <a:pt x="90380" y="82284"/>
                    <a:pt x="89425" y="82284"/>
                  </a:cubicBezTo>
                  <a:cubicBezTo>
                    <a:pt x="88133" y="82284"/>
                    <a:pt x="86852" y="81878"/>
                    <a:pt x="85781" y="81075"/>
                  </a:cubicBezTo>
                  <a:cubicBezTo>
                    <a:pt x="83918" y="79703"/>
                    <a:pt x="82987" y="77374"/>
                    <a:pt x="83379" y="75095"/>
                  </a:cubicBezTo>
                  <a:lnTo>
                    <a:pt x="85707" y="61860"/>
                  </a:lnTo>
                  <a:lnTo>
                    <a:pt x="75830" y="52473"/>
                  </a:lnTo>
                  <a:cubicBezTo>
                    <a:pt x="74139" y="50831"/>
                    <a:pt x="73526" y="48405"/>
                    <a:pt x="74213" y="46150"/>
                  </a:cubicBezTo>
                  <a:cubicBezTo>
                    <a:pt x="74948" y="43920"/>
                    <a:pt x="76884" y="42278"/>
                    <a:pt x="79212" y="41959"/>
                  </a:cubicBezTo>
                  <a:lnTo>
                    <a:pt x="92986" y="39998"/>
                  </a:lnTo>
                  <a:lnTo>
                    <a:pt x="99113" y="27866"/>
                  </a:lnTo>
                  <a:cubicBezTo>
                    <a:pt x="100155" y="25808"/>
                    <a:pt x="102367" y="24778"/>
                    <a:pt x="104579" y="24778"/>
                  </a:cubicBezTo>
                  <a:close/>
                  <a:moveTo>
                    <a:pt x="18382" y="0"/>
                  </a:moveTo>
                  <a:cubicBezTo>
                    <a:pt x="8235" y="0"/>
                    <a:pt x="0" y="8235"/>
                    <a:pt x="0" y="18382"/>
                  </a:cubicBezTo>
                  <a:lnTo>
                    <a:pt x="0" y="27719"/>
                  </a:lnTo>
                  <a:cubicBezTo>
                    <a:pt x="0" y="42841"/>
                    <a:pt x="5196" y="57669"/>
                    <a:pt x="14656" y="69482"/>
                  </a:cubicBezTo>
                  <a:cubicBezTo>
                    <a:pt x="22720" y="79555"/>
                    <a:pt x="33454" y="87055"/>
                    <a:pt x="45709" y="91124"/>
                  </a:cubicBezTo>
                  <a:lnTo>
                    <a:pt x="52228" y="93305"/>
                  </a:lnTo>
                  <a:cubicBezTo>
                    <a:pt x="59752" y="105584"/>
                    <a:pt x="71590" y="115044"/>
                    <a:pt x="85781" y="119554"/>
                  </a:cubicBezTo>
                  <a:lnTo>
                    <a:pt x="85781" y="129088"/>
                  </a:lnTo>
                  <a:cubicBezTo>
                    <a:pt x="85781" y="132470"/>
                    <a:pt x="83036" y="135215"/>
                    <a:pt x="79654" y="135215"/>
                  </a:cubicBezTo>
                  <a:cubicBezTo>
                    <a:pt x="69507" y="135215"/>
                    <a:pt x="61272" y="143450"/>
                    <a:pt x="61272" y="153596"/>
                  </a:cubicBezTo>
                  <a:lnTo>
                    <a:pt x="61272" y="159724"/>
                  </a:lnTo>
                  <a:lnTo>
                    <a:pt x="147861" y="159724"/>
                  </a:lnTo>
                  <a:lnTo>
                    <a:pt x="147861" y="153596"/>
                  </a:lnTo>
                  <a:cubicBezTo>
                    <a:pt x="147861" y="143450"/>
                    <a:pt x="139626" y="135215"/>
                    <a:pt x="129480" y="135215"/>
                  </a:cubicBezTo>
                  <a:cubicBezTo>
                    <a:pt x="126122" y="135215"/>
                    <a:pt x="123353" y="132470"/>
                    <a:pt x="123353" y="129088"/>
                  </a:cubicBezTo>
                  <a:lnTo>
                    <a:pt x="123353" y="119554"/>
                  </a:lnTo>
                  <a:cubicBezTo>
                    <a:pt x="137568" y="115044"/>
                    <a:pt x="149381" y="105584"/>
                    <a:pt x="156930" y="93305"/>
                  </a:cubicBezTo>
                  <a:lnTo>
                    <a:pt x="163424" y="91124"/>
                  </a:lnTo>
                  <a:cubicBezTo>
                    <a:pt x="175679" y="87055"/>
                    <a:pt x="186438" y="79555"/>
                    <a:pt x="194502" y="69482"/>
                  </a:cubicBezTo>
                  <a:cubicBezTo>
                    <a:pt x="203937" y="57669"/>
                    <a:pt x="209133" y="42841"/>
                    <a:pt x="209133" y="27719"/>
                  </a:cubicBezTo>
                  <a:lnTo>
                    <a:pt x="209133" y="18382"/>
                  </a:lnTo>
                  <a:cubicBezTo>
                    <a:pt x="209133" y="8235"/>
                    <a:pt x="200898" y="0"/>
                    <a:pt x="1907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30"/>
            <p:cNvSpPr/>
            <p:nvPr/>
          </p:nvSpPr>
          <p:spPr>
            <a:xfrm>
              <a:off x="3526900" y="1343450"/>
              <a:ext cx="555775" cy="521450"/>
            </a:xfrm>
            <a:custGeom>
              <a:rect b="b" l="l" r="r" t="t"/>
              <a:pathLst>
                <a:path extrusionOk="0" h="20858" w="22231">
                  <a:moveTo>
                    <a:pt x="11128" y="1"/>
                  </a:moveTo>
                  <a:lnTo>
                    <a:pt x="9020" y="4167"/>
                  </a:lnTo>
                  <a:cubicBezTo>
                    <a:pt x="8113" y="5956"/>
                    <a:pt x="6398" y="7182"/>
                    <a:pt x="4413" y="7476"/>
                  </a:cubicBezTo>
                  <a:lnTo>
                    <a:pt x="1" y="8089"/>
                  </a:lnTo>
                  <a:lnTo>
                    <a:pt x="3089" y="11030"/>
                  </a:lnTo>
                  <a:cubicBezTo>
                    <a:pt x="4584" y="12451"/>
                    <a:pt x="5246" y="14510"/>
                    <a:pt x="4903" y="16544"/>
                  </a:cubicBezTo>
                  <a:lnTo>
                    <a:pt x="4143" y="20858"/>
                  </a:lnTo>
                  <a:lnTo>
                    <a:pt x="4143" y="20858"/>
                  </a:lnTo>
                  <a:lnTo>
                    <a:pt x="8309" y="18701"/>
                  </a:lnTo>
                  <a:cubicBezTo>
                    <a:pt x="9204" y="18260"/>
                    <a:pt x="10172" y="18039"/>
                    <a:pt x="11134" y="18039"/>
                  </a:cubicBezTo>
                  <a:cubicBezTo>
                    <a:pt x="12096" y="18039"/>
                    <a:pt x="13052" y="18260"/>
                    <a:pt x="13922" y="18701"/>
                  </a:cubicBezTo>
                  <a:lnTo>
                    <a:pt x="18088" y="20858"/>
                  </a:lnTo>
                  <a:lnTo>
                    <a:pt x="17353" y="16544"/>
                  </a:lnTo>
                  <a:cubicBezTo>
                    <a:pt x="16986" y="14510"/>
                    <a:pt x="17672" y="12451"/>
                    <a:pt x="19142" y="11030"/>
                  </a:cubicBezTo>
                  <a:lnTo>
                    <a:pt x="22230" y="8089"/>
                  </a:lnTo>
                  <a:lnTo>
                    <a:pt x="17843" y="7476"/>
                  </a:lnTo>
                  <a:cubicBezTo>
                    <a:pt x="15858" y="7182"/>
                    <a:pt x="14143" y="5956"/>
                    <a:pt x="13236" y="4167"/>
                  </a:cubicBezTo>
                  <a:lnTo>
                    <a:pt x="1112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3" name="Google Shape;983;p30"/>
          <p:cNvSpPr/>
          <p:nvPr/>
        </p:nvSpPr>
        <p:spPr>
          <a:xfrm>
            <a:off x="3528850" y="4238450"/>
            <a:ext cx="2086200" cy="331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4" name="Google Shape;984;p30"/>
          <p:cNvGrpSpPr/>
          <p:nvPr/>
        </p:nvGrpSpPr>
        <p:grpSpPr>
          <a:xfrm>
            <a:off x="-176542" y="4366541"/>
            <a:ext cx="1279228" cy="1279114"/>
            <a:chOff x="238125" y="1063925"/>
            <a:chExt cx="3642450" cy="3642125"/>
          </a:xfrm>
        </p:grpSpPr>
        <p:sp>
          <p:nvSpPr>
            <p:cNvPr id="985" name="Google Shape;985;p30"/>
            <p:cNvSpPr/>
            <p:nvPr/>
          </p:nvSpPr>
          <p:spPr>
            <a:xfrm>
              <a:off x="1153525" y="1979000"/>
              <a:ext cx="1811650" cy="1811650"/>
            </a:xfrm>
            <a:custGeom>
              <a:rect b="b" l="l" r="r" t="t"/>
              <a:pathLst>
                <a:path extrusionOk="0" h="72466" w="72466">
                  <a:moveTo>
                    <a:pt x="0" y="0"/>
                  </a:moveTo>
                  <a:lnTo>
                    <a:pt x="72465" y="72465"/>
                  </a:lnTo>
                  <a:lnTo>
                    <a:pt x="72465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30"/>
            <p:cNvSpPr/>
            <p:nvPr/>
          </p:nvSpPr>
          <p:spPr>
            <a:xfrm>
              <a:off x="1153525" y="1979000"/>
              <a:ext cx="1811650" cy="1811650"/>
            </a:xfrm>
            <a:custGeom>
              <a:rect b="b" l="l" r="r" t="t"/>
              <a:pathLst>
                <a:path extrusionOk="0" h="72466" w="72466">
                  <a:moveTo>
                    <a:pt x="0" y="0"/>
                  </a:moveTo>
                  <a:lnTo>
                    <a:pt x="0" y="72465"/>
                  </a:lnTo>
                  <a:lnTo>
                    <a:pt x="72465" y="724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30"/>
            <p:cNvSpPr/>
            <p:nvPr/>
          </p:nvSpPr>
          <p:spPr>
            <a:xfrm>
              <a:off x="238125" y="1063925"/>
              <a:ext cx="915425" cy="915100"/>
            </a:xfrm>
            <a:custGeom>
              <a:rect b="b" l="l" r="r" t="t"/>
              <a:pathLst>
                <a:path extrusionOk="0" h="36604" w="36617">
                  <a:moveTo>
                    <a:pt x="0" y="0"/>
                  </a:moveTo>
                  <a:lnTo>
                    <a:pt x="36616" y="36603"/>
                  </a:lnTo>
                  <a:lnTo>
                    <a:pt x="36616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30"/>
            <p:cNvSpPr/>
            <p:nvPr/>
          </p:nvSpPr>
          <p:spPr>
            <a:xfrm>
              <a:off x="238125" y="1063925"/>
              <a:ext cx="915425" cy="915100"/>
            </a:xfrm>
            <a:custGeom>
              <a:rect b="b" l="l" r="r" t="t"/>
              <a:pathLst>
                <a:path extrusionOk="0" h="36604" w="36617">
                  <a:moveTo>
                    <a:pt x="0" y="0"/>
                  </a:moveTo>
                  <a:lnTo>
                    <a:pt x="0" y="36603"/>
                  </a:lnTo>
                  <a:lnTo>
                    <a:pt x="36616" y="366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30"/>
            <p:cNvSpPr/>
            <p:nvPr/>
          </p:nvSpPr>
          <p:spPr>
            <a:xfrm>
              <a:off x="771750" y="3790625"/>
              <a:ext cx="381800" cy="382100"/>
            </a:xfrm>
            <a:custGeom>
              <a:rect b="b" l="l" r="r" t="t"/>
              <a:pathLst>
                <a:path extrusionOk="0" h="15284" w="15272">
                  <a:moveTo>
                    <a:pt x="0" y="0"/>
                  </a:moveTo>
                  <a:lnTo>
                    <a:pt x="0" y="15284"/>
                  </a:lnTo>
                  <a:lnTo>
                    <a:pt x="15271" y="152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6B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30"/>
            <p:cNvSpPr/>
            <p:nvPr/>
          </p:nvSpPr>
          <p:spPr>
            <a:xfrm>
              <a:off x="771750" y="3790625"/>
              <a:ext cx="381800" cy="382100"/>
            </a:xfrm>
            <a:custGeom>
              <a:rect b="b" l="l" r="r" t="t"/>
              <a:pathLst>
                <a:path extrusionOk="0" h="15284" w="15272">
                  <a:moveTo>
                    <a:pt x="0" y="0"/>
                  </a:moveTo>
                  <a:lnTo>
                    <a:pt x="15271" y="15284"/>
                  </a:lnTo>
                  <a:lnTo>
                    <a:pt x="15271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30"/>
            <p:cNvSpPr/>
            <p:nvPr/>
          </p:nvSpPr>
          <p:spPr>
            <a:xfrm>
              <a:off x="2965150" y="1597225"/>
              <a:ext cx="381800" cy="381800"/>
            </a:xfrm>
            <a:custGeom>
              <a:rect b="b" l="l" r="r" t="t"/>
              <a:pathLst>
                <a:path extrusionOk="0" h="15272" w="15272">
                  <a:moveTo>
                    <a:pt x="0" y="0"/>
                  </a:moveTo>
                  <a:lnTo>
                    <a:pt x="15271" y="15271"/>
                  </a:lnTo>
                  <a:lnTo>
                    <a:pt x="15271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30"/>
            <p:cNvSpPr/>
            <p:nvPr/>
          </p:nvSpPr>
          <p:spPr>
            <a:xfrm>
              <a:off x="2965150" y="1597225"/>
              <a:ext cx="381800" cy="381800"/>
            </a:xfrm>
            <a:custGeom>
              <a:rect b="b" l="l" r="r" t="t"/>
              <a:pathLst>
                <a:path extrusionOk="0" h="15272" w="15272">
                  <a:moveTo>
                    <a:pt x="0" y="0"/>
                  </a:moveTo>
                  <a:lnTo>
                    <a:pt x="0" y="15271"/>
                  </a:lnTo>
                  <a:lnTo>
                    <a:pt x="15271" y="152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30"/>
            <p:cNvSpPr/>
            <p:nvPr/>
          </p:nvSpPr>
          <p:spPr>
            <a:xfrm>
              <a:off x="2965150" y="3790625"/>
              <a:ext cx="915425" cy="915425"/>
            </a:xfrm>
            <a:custGeom>
              <a:rect b="b" l="l" r="r" t="t"/>
              <a:pathLst>
                <a:path extrusionOk="0" h="36617" w="36617">
                  <a:moveTo>
                    <a:pt x="0" y="0"/>
                  </a:moveTo>
                  <a:lnTo>
                    <a:pt x="36617" y="36616"/>
                  </a:lnTo>
                  <a:lnTo>
                    <a:pt x="36617" y="0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30"/>
            <p:cNvSpPr/>
            <p:nvPr/>
          </p:nvSpPr>
          <p:spPr>
            <a:xfrm>
              <a:off x="2965150" y="3790625"/>
              <a:ext cx="915425" cy="915425"/>
            </a:xfrm>
            <a:custGeom>
              <a:rect b="b" l="l" r="r" t="t"/>
              <a:pathLst>
                <a:path extrusionOk="0" h="36617" w="36617">
                  <a:moveTo>
                    <a:pt x="0" y="0"/>
                  </a:moveTo>
                  <a:lnTo>
                    <a:pt x="0" y="36616"/>
                  </a:lnTo>
                  <a:lnTo>
                    <a:pt x="36617" y="366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" name="Google Shape;995;p30"/>
          <p:cNvGrpSpPr/>
          <p:nvPr/>
        </p:nvGrpSpPr>
        <p:grpSpPr>
          <a:xfrm>
            <a:off x="7861322" y="3913693"/>
            <a:ext cx="2034673" cy="2034491"/>
            <a:chOff x="238125" y="1063925"/>
            <a:chExt cx="3642450" cy="3642125"/>
          </a:xfrm>
        </p:grpSpPr>
        <p:sp>
          <p:nvSpPr>
            <p:cNvPr id="996" name="Google Shape;996;p30"/>
            <p:cNvSpPr/>
            <p:nvPr/>
          </p:nvSpPr>
          <p:spPr>
            <a:xfrm>
              <a:off x="1153525" y="1979000"/>
              <a:ext cx="1811650" cy="1811650"/>
            </a:xfrm>
            <a:custGeom>
              <a:rect b="b" l="l" r="r" t="t"/>
              <a:pathLst>
                <a:path extrusionOk="0" h="72466" w="72466">
                  <a:moveTo>
                    <a:pt x="0" y="0"/>
                  </a:moveTo>
                  <a:lnTo>
                    <a:pt x="72465" y="72465"/>
                  </a:lnTo>
                  <a:lnTo>
                    <a:pt x="7246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30"/>
            <p:cNvSpPr/>
            <p:nvPr/>
          </p:nvSpPr>
          <p:spPr>
            <a:xfrm>
              <a:off x="1153525" y="1979000"/>
              <a:ext cx="1811650" cy="1811650"/>
            </a:xfrm>
            <a:custGeom>
              <a:rect b="b" l="l" r="r" t="t"/>
              <a:pathLst>
                <a:path extrusionOk="0" h="72466" w="72466">
                  <a:moveTo>
                    <a:pt x="0" y="0"/>
                  </a:moveTo>
                  <a:lnTo>
                    <a:pt x="0" y="72465"/>
                  </a:lnTo>
                  <a:lnTo>
                    <a:pt x="72465" y="724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30"/>
            <p:cNvSpPr/>
            <p:nvPr/>
          </p:nvSpPr>
          <p:spPr>
            <a:xfrm>
              <a:off x="238125" y="1063925"/>
              <a:ext cx="915425" cy="915100"/>
            </a:xfrm>
            <a:custGeom>
              <a:rect b="b" l="l" r="r" t="t"/>
              <a:pathLst>
                <a:path extrusionOk="0" h="36604" w="36617">
                  <a:moveTo>
                    <a:pt x="0" y="0"/>
                  </a:moveTo>
                  <a:lnTo>
                    <a:pt x="36616" y="36603"/>
                  </a:lnTo>
                  <a:lnTo>
                    <a:pt x="36616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30"/>
            <p:cNvSpPr/>
            <p:nvPr/>
          </p:nvSpPr>
          <p:spPr>
            <a:xfrm>
              <a:off x="238125" y="1063925"/>
              <a:ext cx="915425" cy="915100"/>
            </a:xfrm>
            <a:custGeom>
              <a:rect b="b" l="l" r="r" t="t"/>
              <a:pathLst>
                <a:path extrusionOk="0" h="36604" w="36617">
                  <a:moveTo>
                    <a:pt x="0" y="0"/>
                  </a:moveTo>
                  <a:lnTo>
                    <a:pt x="0" y="36603"/>
                  </a:lnTo>
                  <a:lnTo>
                    <a:pt x="36616" y="366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30"/>
            <p:cNvSpPr/>
            <p:nvPr/>
          </p:nvSpPr>
          <p:spPr>
            <a:xfrm>
              <a:off x="771750" y="3790625"/>
              <a:ext cx="381800" cy="382100"/>
            </a:xfrm>
            <a:custGeom>
              <a:rect b="b" l="l" r="r" t="t"/>
              <a:pathLst>
                <a:path extrusionOk="0" h="15284" w="15272">
                  <a:moveTo>
                    <a:pt x="0" y="0"/>
                  </a:moveTo>
                  <a:lnTo>
                    <a:pt x="0" y="15284"/>
                  </a:lnTo>
                  <a:lnTo>
                    <a:pt x="15271" y="152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6B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30"/>
            <p:cNvSpPr/>
            <p:nvPr/>
          </p:nvSpPr>
          <p:spPr>
            <a:xfrm>
              <a:off x="771750" y="3790625"/>
              <a:ext cx="381800" cy="382100"/>
            </a:xfrm>
            <a:custGeom>
              <a:rect b="b" l="l" r="r" t="t"/>
              <a:pathLst>
                <a:path extrusionOk="0" h="15284" w="15272">
                  <a:moveTo>
                    <a:pt x="0" y="0"/>
                  </a:moveTo>
                  <a:lnTo>
                    <a:pt x="15271" y="15284"/>
                  </a:lnTo>
                  <a:lnTo>
                    <a:pt x="15271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30"/>
            <p:cNvSpPr/>
            <p:nvPr/>
          </p:nvSpPr>
          <p:spPr>
            <a:xfrm>
              <a:off x="2965150" y="1597225"/>
              <a:ext cx="381800" cy="381800"/>
            </a:xfrm>
            <a:custGeom>
              <a:rect b="b" l="l" r="r" t="t"/>
              <a:pathLst>
                <a:path extrusionOk="0" h="15272" w="15272">
                  <a:moveTo>
                    <a:pt x="0" y="0"/>
                  </a:moveTo>
                  <a:lnTo>
                    <a:pt x="15271" y="15271"/>
                  </a:lnTo>
                  <a:lnTo>
                    <a:pt x="15271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30"/>
            <p:cNvSpPr/>
            <p:nvPr/>
          </p:nvSpPr>
          <p:spPr>
            <a:xfrm>
              <a:off x="2965150" y="1597225"/>
              <a:ext cx="381800" cy="381800"/>
            </a:xfrm>
            <a:custGeom>
              <a:rect b="b" l="l" r="r" t="t"/>
              <a:pathLst>
                <a:path extrusionOk="0" h="15272" w="15272">
                  <a:moveTo>
                    <a:pt x="0" y="0"/>
                  </a:moveTo>
                  <a:lnTo>
                    <a:pt x="0" y="15271"/>
                  </a:lnTo>
                  <a:lnTo>
                    <a:pt x="15271" y="152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30"/>
            <p:cNvSpPr/>
            <p:nvPr/>
          </p:nvSpPr>
          <p:spPr>
            <a:xfrm>
              <a:off x="2965150" y="3790625"/>
              <a:ext cx="915425" cy="915425"/>
            </a:xfrm>
            <a:custGeom>
              <a:rect b="b" l="l" r="r" t="t"/>
              <a:pathLst>
                <a:path extrusionOk="0" h="36617" w="36617">
                  <a:moveTo>
                    <a:pt x="0" y="0"/>
                  </a:moveTo>
                  <a:lnTo>
                    <a:pt x="36617" y="36616"/>
                  </a:lnTo>
                  <a:lnTo>
                    <a:pt x="36617" y="0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30"/>
            <p:cNvSpPr/>
            <p:nvPr/>
          </p:nvSpPr>
          <p:spPr>
            <a:xfrm>
              <a:off x="2965150" y="3790625"/>
              <a:ext cx="915425" cy="915425"/>
            </a:xfrm>
            <a:custGeom>
              <a:rect b="b" l="l" r="r" t="t"/>
              <a:pathLst>
                <a:path extrusionOk="0" h="36617" w="36617">
                  <a:moveTo>
                    <a:pt x="0" y="0"/>
                  </a:moveTo>
                  <a:lnTo>
                    <a:pt x="0" y="36616"/>
                  </a:lnTo>
                  <a:lnTo>
                    <a:pt x="36617" y="366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chemeClr val="lt1"/>
        </a:solidFill>
      </p:bgPr>
    </p:bg>
    <p:spTree>
      <p:nvGrpSpPr>
        <p:cNvPr id="1009" name="Shape 1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" name="Google Shape;1010;p31"/>
          <p:cNvSpPr txBox="1"/>
          <p:nvPr/>
        </p:nvSpPr>
        <p:spPr>
          <a:xfrm>
            <a:off x="2024415" y="1269825"/>
            <a:ext cx="1104900" cy="261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Archivo Black"/>
                <a:ea typeface="Archivo Black"/>
                <a:cs typeface="Archivo Black"/>
                <a:sym typeface="Archivo Black"/>
              </a:rPr>
              <a:t>GOAL 1</a:t>
            </a:r>
            <a:endParaRPr sz="1100">
              <a:solidFill>
                <a:schemeClr val="dk1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1011" name="Google Shape;1011;p31"/>
          <p:cNvSpPr txBox="1"/>
          <p:nvPr/>
        </p:nvSpPr>
        <p:spPr>
          <a:xfrm>
            <a:off x="1561246" y="1447250"/>
            <a:ext cx="1568100" cy="411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rPr>
              <a:t>Jupiter is a gas giant and the biggest planet in our Solar System</a:t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</p:txBody>
      </p:sp>
      <p:sp>
        <p:nvSpPr>
          <p:cNvPr id="1012" name="Google Shape;1012;p31"/>
          <p:cNvSpPr txBox="1"/>
          <p:nvPr/>
        </p:nvSpPr>
        <p:spPr>
          <a:xfrm>
            <a:off x="1215835" y="2546841"/>
            <a:ext cx="1104900" cy="261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lt2"/>
                </a:solidFill>
                <a:latin typeface="Archivo Black"/>
                <a:ea typeface="Archivo Black"/>
                <a:cs typeface="Archivo Black"/>
                <a:sym typeface="Archivo Black"/>
              </a:rPr>
              <a:t>GOAL 2</a:t>
            </a:r>
            <a:endParaRPr sz="1100">
              <a:solidFill>
                <a:schemeClr val="lt2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1013" name="Google Shape;1013;p31"/>
          <p:cNvSpPr txBox="1"/>
          <p:nvPr/>
        </p:nvSpPr>
        <p:spPr>
          <a:xfrm>
            <a:off x="678923" y="2724265"/>
            <a:ext cx="1641900" cy="47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rPr>
              <a:t>Neptune is the fourth-largest planet in our Solar System</a:t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  <a:p>
            <a:pPr indent="0" lvl="0" marL="0" rtl="0" algn="r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  <a:p>
            <a:pPr indent="0" lvl="0" marL="0" rtl="0" algn="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</p:txBody>
      </p:sp>
      <p:sp>
        <p:nvSpPr>
          <p:cNvPr id="1014" name="Google Shape;1014;p31"/>
          <p:cNvSpPr txBox="1"/>
          <p:nvPr/>
        </p:nvSpPr>
        <p:spPr>
          <a:xfrm>
            <a:off x="6832589" y="2481093"/>
            <a:ext cx="1104900" cy="261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2"/>
                </a:solidFill>
                <a:latin typeface="Archivo Black"/>
                <a:ea typeface="Archivo Black"/>
                <a:cs typeface="Archivo Black"/>
                <a:sym typeface="Archivo Black"/>
              </a:rPr>
              <a:t>GOAL 3</a:t>
            </a:r>
            <a:endParaRPr sz="1100">
              <a:solidFill>
                <a:schemeClr val="dk2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1015" name="Google Shape;1015;p31"/>
          <p:cNvSpPr txBox="1"/>
          <p:nvPr/>
        </p:nvSpPr>
        <p:spPr>
          <a:xfrm>
            <a:off x="6832589" y="2658506"/>
            <a:ext cx="1854900" cy="477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rPr>
              <a:t>Despite being red, Mars is a cold place, not hot. It’s full of iron oxide dust</a:t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</p:txBody>
      </p:sp>
      <p:sp>
        <p:nvSpPr>
          <p:cNvPr id="1016" name="Google Shape;1016;p31"/>
          <p:cNvSpPr txBox="1"/>
          <p:nvPr/>
        </p:nvSpPr>
        <p:spPr>
          <a:xfrm>
            <a:off x="6518141" y="3732309"/>
            <a:ext cx="1104900" cy="261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chemeClr val="dk1"/>
                </a:solidFill>
                <a:latin typeface="Archivo Black"/>
                <a:ea typeface="Archivo Black"/>
                <a:cs typeface="Archivo Black"/>
                <a:sym typeface="Archivo Black"/>
              </a:rPr>
              <a:t>GOAL 4</a:t>
            </a:r>
            <a:endParaRPr sz="1100">
              <a:solidFill>
                <a:schemeClr val="dk1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1017" name="Google Shape;1017;p31"/>
          <p:cNvSpPr txBox="1"/>
          <p:nvPr/>
        </p:nvSpPr>
        <p:spPr>
          <a:xfrm>
            <a:off x="6518141" y="3909740"/>
            <a:ext cx="1449600" cy="503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dk1"/>
                </a:solidFill>
                <a:latin typeface="Tenor Sans"/>
                <a:ea typeface="Tenor Sans"/>
                <a:cs typeface="Tenor Sans"/>
                <a:sym typeface="Tenor Sans"/>
              </a:rPr>
              <a:t>Mercury is the smallest planet in our Solar System</a:t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>
              <a:solidFill>
                <a:schemeClr val="dk1"/>
              </a:solidFill>
              <a:latin typeface="Tenor Sans"/>
              <a:ea typeface="Tenor Sans"/>
              <a:cs typeface="Tenor Sans"/>
              <a:sym typeface="Tenor Sans"/>
            </a:endParaRPr>
          </a:p>
        </p:txBody>
      </p:sp>
      <p:sp>
        <p:nvSpPr>
          <p:cNvPr id="1018" name="Google Shape;1018;p31"/>
          <p:cNvSpPr txBox="1"/>
          <p:nvPr>
            <p:ph type="ctrTitle"/>
          </p:nvPr>
        </p:nvSpPr>
        <p:spPr>
          <a:xfrm>
            <a:off x="2869200" y="119475"/>
            <a:ext cx="3405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UPCOMING GOALS</a:t>
            </a:r>
            <a:endParaRPr/>
          </a:p>
        </p:txBody>
      </p:sp>
      <p:grpSp>
        <p:nvGrpSpPr>
          <p:cNvPr id="1019" name="Google Shape;1019;p31"/>
          <p:cNvGrpSpPr/>
          <p:nvPr/>
        </p:nvGrpSpPr>
        <p:grpSpPr>
          <a:xfrm>
            <a:off x="3633608" y="1871297"/>
            <a:ext cx="1886220" cy="1886429"/>
            <a:chOff x="4654825" y="1495450"/>
            <a:chExt cx="2712425" cy="2712725"/>
          </a:xfrm>
        </p:grpSpPr>
        <p:sp>
          <p:nvSpPr>
            <p:cNvPr id="1020" name="Google Shape;1020;p31"/>
            <p:cNvSpPr/>
            <p:nvPr/>
          </p:nvSpPr>
          <p:spPr>
            <a:xfrm>
              <a:off x="4654825" y="1495450"/>
              <a:ext cx="1356400" cy="2712725"/>
            </a:xfrm>
            <a:custGeom>
              <a:rect b="b" l="l" r="r" t="t"/>
              <a:pathLst>
                <a:path extrusionOk="0" h="108509" w="54256">
                  <a:moveTo>
                    <a:pt x="54255" y="0"/>
                  </a:moveTo>
                  <a:lnTo>
                    <a:pt x="1" y="54254"/>
                  </a:lnTo>
                  <a:lnTo>
                    <a:pt x="54255" y="108509"/>
                  </a:lnTo>
                  <a:lnTo>
                    <a:pt x="5425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31"/>
            <p:cNvSpPr/>
            <p:nvPr/>
          </p:nvSpPr>
          <p:spPr>
            <a:xfrm>
              <a:off x="6011200" y="1495450"/>
              <a:ext cx="1356050" cy="2712725"/>
            </a:xfrm>
            <a:custGeom>
              <a:rect b="b" l="l" r="r" t="t"/>
              <a:pathLst>
                <a:path extrusionOk="0" h="108509" w="54242">
                  <a:moveTo>
                    <a:pt x="0" y="0"/>
                  </a:moveTo>
                  <a:lnTo>
                    <a:pt x="0" y="108509"/>
                  </a:lnTo>
                  <a:lnTo>
                    <a:pt x="54242" y="54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" name="Google Shape;1022;p31"/>
          <p:cNvGrpSpPr/>
          <p:nvPr/>
        </p:nvGrpSpPr>
        <p:grpSpPr>
          <a:xfrm>
            <a:off x="4242990" y="1200451"/>
            <a:ext cx="658034" cy="658107"/>
            <a:chOff x="4654825" y="1495450"/>
            <a:chExt cx="2712425" cy="2712725"/>
          </a:xfrm>
        </p:grpSpPr>
        <p:sp>
          <p:nvSpPr>
            <p:cNvPr id="1023" name="Google Shape;1023;p31"/>
            <p:cNvSpPr/>
            <p:nvPr/>
          </p:nvSpPr>
          <p:spPr>
            <a:xfrm>
              <a:off x="4654825" y="1495450"/>
              <a:ext cx="1356400" cy="2712725"/>
            </a:xfrm>
            <a:custGeom>
              <a:rect b="b" l="l" r="r" t="t"/>
              <a:pathLst>
                <a:path extrusionOk="0" h="108509" w="54256">
                  <a:moveTo>
                    <a:pt x="54255" y="0"/>
                  </a:moveTo>
                  <a:lnTo>
                    <a:pt x="1" y="54254"/>
                  </a:lnTo>
                  <a:lnTo>
                    <a:pt x="54255" y="108509"/>
                  </a:lnTo>
                  <a:lnTo>
                    <a:pt x="5425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31"/>
            <p:cNvSpPr/>
            <p:nvPr/>
          </p:nvSpPr>
          <p:spPr>
            <a:xfrm>
              <a:off x="6011200" y="1495450"/>
              <a:ext cx="1356050" cy="2712725"/>
            </a:xfrm>
            <a:custGeom>
              <a:rect b="b" l="l" r="r" t="t"/>
              <a:pathLst>
                <a:path extrusionOk="0" h="108509" w="54242">
                  <a:moveTo>
                    <a:pt x="0" y="0"/>
                  </a:moveTo>
                  <a:lnTo>
                    <a:pt x="0" y="108509"/>
                  </a:lnTo>
                  <a:lnTo>
                    <a:pt x="54242" y="54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" name="Google Shape;1025;p31"/>
          <p:cNvGrpSpPr/>
          <p:nvPr/>
        </p:nvGrpSpPr>
        <p:grpSpPr>
          <a:xfrm flipH="1">
            <a:off x="4242990" y="3743523"/>
            <a:ext cx="658034" cy="658107"/>
            <a:chOff x="4654825" y="1495450"/>
            <a:chExt cx="2712425" cy="2712725"/>
          </a:xfrm>
        </p:grpSpPr>
        <p:sp>
          <p:nvSpPr>
            <p:cNvPr id="1026" name="Google Shape;1026;p31"/>
            <p:cNvSpPr/>
            <p:nvPr/>
          </p:nvSpPr>
          <p:spPr>
            <a:xfrm>
              <a:off x="4654825" y="1495450"/>
              <a:ext cx="1356400" cy="2712725"/>
            </a:xfrm>
            <a:custGeom>
              <a:rect b="b" l="l" r="r" t="t"/>
              <a:pathLst>
                <a:path extrusionOk="0" h="108509" w="54256">
                  <a:moveTo>
                    <a:pt x="54255" y="0"/>
                  </a:moveTo>
                  <a:lnTo>
                    <a:pt x="1" y="54254"/>
                  </a:lnTo>
                  <a:lnTo>
                    <a:pt x="54255" y="108509"/>
                  </a:lnTo>
                  <a:lnTo>
                    <a:pt x="5425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31"/>
            <p:cNvSpPr/>
            <p:nvPr/>
          </p:nvSpPr>
          <p:spPr>
            <a:xfrm>
              <a:off x="6011200" y="1495450"/>
              <a:ext cx="1356050" cy="2712725"/>
            </a:xfrm>
            <a:custGeom>
              <a:rect b="b" l="l" r="r" t="t"/>
              <a:pathLst>
                <a:path extrusionOk="0" h="108509" w="54242">
                  <a:moveTo>
                    <a:pt x="0" y="0"/>
                  </a:moveTo>
                  <a:lnTo>
                    <a:pt x="0" y="108509"/>
                  </a:lnTo>
                  <a:lnTo>
                    <a:pt x="54242" y="54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" name="Google Shape;1028;p31"/>
          <p:cNvGrpSpPr/>
          <p:nvPr/>
        </p:nvGrpSpPr>
        <p:grpSpPr>
          <a:xfrm>
            <a:off x="2975565" y="2485476"/>
            <a:ext cx="658034" cy="658107"/>
            <a:chOff x="4654825" y="1495450"/>
            <a:chExt cx="2712425" cy="2712725"/>
          </a:xfrm>
        </p:grpSpPr>
        <p:sp>
          <p:nvSpPr>
            <p:cNvPr id="1029" name="Google Shape;1029;p31"/>
            <p:cNvSpPr/>
            <p:nvPr/>
          </p:nvSpPr>
          <p:spPr>
            <a:xfrm>
              <a:off x="4654825" y="1495450"/>
              <a:ext cx="1356400" cy="2712725"/>
            </a:xfrm>
            <a:custGeom>
              <a:rect b="b" l="l" r="r" t="t"/>
              <a:pathLst>
                <a:path extrusionOk="0" h="108509" w="54256">
                  <a:moveTo>
                    <a:pt x="54255" y="0"/>
                  </a:moveTo>
                  <a:lnTo>
                    <a:pt x="1" y="54254"/>
                  </a:lnTo>
                  <a:lnTo>
                    <a:pt x="54255" y="108509"/>
                  </a:lnTo>
                  <a:lnTo>
                    <a:pt x="542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31"/>
            <p:cNvSpPr/>
            <p:nvPr/>
          </p:nvSpPr>
          <p:spPr>
            <a:xfrm>
              <a:off x="6011200" y="1495450"/>
              <a:ext cx="1356050" cy="2712725"/>
            </a:xfrm>
            <a:custGeom>
              <a:rect b="b" l="l" r="r" t="t"/>
              <a:pathLst>
                <a:path extrusionOk="0" h="108509" w="54242">
                  <a:moveTo>
                    <a:pt x="0" y="0"/>
                  </a:moveTo>
                  <a:lnTo>
                    <a:pt x="0" y="108509"/>
                  </a:lnTo>
                  <a:lnTo>
                    <a:pt x="54242" y="54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" name="Google Shape;1031;p31"/>
          <p:cNvGrpSpPr/>
          <p:nvPr/>
        </p:nvGrpSpPr>
        <p:grpSpPr>
          <a:xfrm>
            <a:off x="5519815" y="2485476"/>
            <a:ext cx="658034" cy="658107"/>
            <a:chOff x="4654825" y="1495450"/>
            <a:chExt cx="2712425" cy="2712725"/>
          </a:xfrm>
        </p:grpSpPr>
        <p:sp>
          <p:nvSpPr>
            <p:cNvPr id="1032" name="Google Shape;1032;p31"/>
            <p:cNvSpPr/>
            <p:nvPr/>
          </p:nvSpPr>
          <p:spPr>
            <a:xfrm>
              <a:off x="4654825" y="1495450"/>
              <a:ext cx="1356400" cy="2712725"/>
            </a:xfrm>
            <a:custGeom>
              <a:rect b="b" l="l" r="r" t="t"/>
              <a:pathLst>
                <a:path extrusionOk="0" h="108509" w="54256">
                  <a:moveTo>
                    <a:pt x="54255" y="0"/>
                  </a:moveTo>
                  <a:lnTo>
                    <a:pt x="1" y="54254"/>
                  </a:lnTo>
                  <a:lnTo>
                    <a:pt x="54255" y="108509"/>
                  </a:lnTo>
                  <a:lnTo>
                    <a:pt x="5425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31"/>
            <p:cNvSpPr/>
            <p:nvPr/>
          </p:nvSpPr>
          <p:spPr>
            <a:xfrm>
              <a:off x="6011200" y="1495450"/>
              <a:ext cx="1356050" cy="2712725"/>
            </a:xfrm>
            <a:custGeom>
              <a:rect b="b" l="l" r="r" t="t"/>
              <a:pathLst>
                <a:path extrusionOk="0" h="108509" w="54242">
                  <a:moveTo>
                    <a:pt x="0" y="0"/>
                  </a:moveTo>
                  <a:lnTo>
                    <a:pt x="0" y="108509"/>
                  </a:lnTo>
                  <a:lnTo>
                    <a:pt x="54242" y="54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" name="Google Shape;1034;p31"/>
          <p:cNvGrpSpPr/>
          <p:nvPr/>
        </p:nvGrpSpPr>
        <p:grpSpPr>
          <a:xfrm rot="2700000">
            <a:off x="3905240" y="2142129"/>
            <a:ext cx="1333950" cy="1333950"/>
            <a:chOff x="3237950" y="247113"/>
            <a:chExt cx="1249000" cy="1249000"/>
          </a:xfrm>
        </p:grpSpPr>
        <p:sp>
          <p:nvSpPr>
            <p:cNvPr id="1035" name="Google Shape;1035;p31"/>
            <p:cNvSpPr/>
            <p:nvPr/>
          </p:nvSpPr>
          <p:spPr>
            <a:xfrm>
              <a:off x="3237950" y="247113"/>
              <a:ext cx="1249000" cy="1249000"/>
            </a:xfrm>
            <a:custGeom>
              <a:rect b="b" l="l" r="r" t="t"/>
              <a:pathLst>
                <a:path extrusionOk="0" h="49960" w="49960">
                  <a:moveTo>
                    <a:pt x="1" y="0"/>
                  </a:moveTo>
                  <a:lnTo>
                    <a:pt x="1" y="49959"/>
                  </a:lnTo>
                  <a:lnTo>
                    <a:pt x="49960" y="49959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31"/>
            <p:cNvSpPr/>
            <p:nvPr/>
          </p:nvSpPr>
          <p:spPr>
            <a:xfrm>
              <a:off x="3862450" y="247113"/>
              <a:ext cx="624500" cy="1249000"/>
            </a:xfrm>
            <a:custGeom>
              <a:rect b="b" l="l" r="r" t="t"/>
              <a:pathLst>
                <a:path extrusionOk="0" h="49960" w="24980">
                  <a:moveTo>
                    <a:pt x="24980" y="0"/>
                  </a:moveTo>
                  <a:cubicBezTo>
                    <a:pt x="11191" y="0"/>
                    <a:pt x="0" y="11191"/>
                    <a:pt x="0" y="24980"/>
                  </a:cubicBezTo>
                  <a:cubicBezTo>
                    <a:pt x="0" y="38769"/>
                    <a:pt x="11191" y="49959"/>
                    <a:pt x="24980" y="49959"/>
                  </a:cubicBezTo>
                  <a:lnTo>
                    <a:pt x="2498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31"/>
            <p:cNvSpPr/>
            <p:nvPr/>
          </p:nvSpPr>
          <p:spPr>
            <a:xfrm>
              <a:off x="3237950" y="247113"/>
              <a:ext cx="624525" cy="1249000"/>
            </a:xfrm>
            <a:custGeom>
              <a:rect b="b" l="l" r="r" t="t"/>
              <a:pathLst>
                <a:path extrusionOk="0" h="49960" w="24981">
                  <a:moveTo>
                    <a:pt x="1" y="0"/>
                  </a:moveTo>
                  <a:lnTo>
                    <a:pt x="1" y="49959"/>
                  </a:lnTo>
                  <a:cubicBezTo>
                    <a:pt x="13789" y="49959"/>
                    <a:pt x="24980" y="38769"/>
                    <a:pt x="24980" y="24980"/>
                  </a:cubicBezTo>
                  <a:cubicBezTo>
                    <a:pt x="24980" y="11191"/>
                    <a:pt x="13789" y="0"/>
                    <a:pt x="1" y="0"/>
                  </a:cubicBez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1038" name="Google Shape;1038;p31"/>
          <p:cNvCxnSpPr/>
          <p:nvPr/>
        </p:nvCxnSpPr>
        <p:spPr>
          <a:xfrm rot="10800000">
            <a:off x="3154800" y="1529675"/>
            <a:ext cx="12621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39" name="Google Shape;1039;p31"/>
          <p:cNvCxnSpPr/>
          <p:nvPr/>
        </p:nvCxnSpPr>
        <p:spPr>
          <a:xfrm rot="10800000">
            <a:off x="2351725" y="2817160"/>
            <a:ext cx="856200" cy="0"/>
          </a:xfrm>
          <a:prstGeom prst="straightConnector1">
            <a:avLst/>
          </a:prstGeom>
          <a:noFill/>
          <a:ln cap="flat" cmpd="sng" w="19050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0" name="Google Shape;1040;p31"/>
          <p:cNvCxnSpPr/>
          <p:nvPr/>
        </p:nvCxnSpPr>
        <p:spPr>
          <a:xfrm rot="10800000">
            <a:off x="5876425" y="2808750"/>
            <a:ext cx="8541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041" name="Google Shape;1041;p31"/>
          <p:cNvCxnSpPr/>
          <p:nvPr/>
        </p:nvCxnSpPr>
        <p:spPr>
          <a:xfrm rot="10800000">
            <a:off x="4811900" y="4072575"/>
            <a:ext cx="15171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45" name="Shape 1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" name="Google Shape;1046;p32"/>
          <p:cNvSpPr txBox="1"/>
          <p:nvPr>
            <p:ph idx="4294967295" type="subTitle"/>
          </p:nvPr>
        </p:nvSpPr>
        <p:spPr>
          <a:xfrm>
            <a:off x="5368200" y="2838913"/>
            <a:ext cx="30816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Does anyone have any questions?</a:t>
            </a:r>
            <a:endParaRPr sz="1100"/>
          </a:p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addyouremail@freepik.com </a:t>
            </a:r>
            <a:endParaRPr sz="1100"/>
          </a:p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+91  620 421 838 </a:t>
            </a:r>
            <a:endParaRPr sz="1100"/>
          </a:p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/>
              <a:t>yourcompany.com</a:t>
            </a:r>
            <a:endParaRPr sz="1100"/>
          </a:p>
        </p:txBody>
      </p:sp>
      <p:sp>
        <p:nvSpPr>
          <p:cNvPr id="1047" name="Google Shape;1047;p32"/>
          <p:cNvSpPr/>
          <p:nvPr/>
        </p:nvSpPr>
        <p:spPr>
          <a:xfrm>
            <a:off x="8119740" y="4395068"/>
            <a:ext cx="214638" cy="204979"/>
          </a:xfrm>
          <a:custGeom>
            <a:rect b="b" l="l" r="r" t="t"/>
            <a:pathLst>
              <a:path extrusionOk="0" h="37269" w="39025">
                <a:moveTo>
                  <a:pt x="4748" y="1"/>
                </a:moveTo>
                <a:cubicBezTo>
                  <a:pt x="1887" y="1"/>
                  <a:pt x="1" y="1919"/>
                  <a:pt x="1" y="4358"/>
                </a:cubicBezTo>
                <a:cubicBezTo>
                  <a:pt x="1" y="6797"/>
                  <a:pt x="1757" y="8683"/>
                  <a:pt x="4618" y="8683"/>
                </a:cubicBezTo>
                <a:lnTo>
                  <a:pt x="4748" y="8683"/>
                </a:lnTo>
                <a:cubicBezTo>
                  <a:pt x="7578" y="8683"/>
                  <a:pt x="9366" y="6797"/>
                  <a:pt x="9366" y="4358"/>
                </a:cubicBezTo>
                <a:cubicBezTo>
                  <a:pt x="9366" y="1919"/>
                  <a:pt x="7578" y="1"/>
                  <a:pt x="4748" y="1"/>
                </a:cubicBezTo>
                <a:close/>
                <a:moveTo>
                  <a:pt x="553" y="12196"/>
                </a:moveTo>
                <a:lnTo>
                  <a:pt x="553" y="37268"/>
                </a:lnTo>
                <a:lnTo>
                  <a:pt x="8813" y="37268"/>
                </a:lnTo>
                <a:lnTo>
                  <a:pt x="8813" y="12196"/>
                </a:lnTo>
                <a:close/>
                <a:moveTo>
                  <a:pt x="29398" y="11545"/>
                </a:moveTo>
                <a:cubicBezTo>
                  <a:pt x="24943" y="11545"/>
                  <a:pt x="22894" y="13984"/>
                  <a:pt x="21821" y="15740"/>
                </a:cubicBezTo>
                <a:lnTo>
                  <a:pt x="21821" y="12196"/>
                </a:lnTo>
                <a:lnTo>
                  <a:pt x="13561" y="12196"/>
                </a:lnTo>
                <a:lnTo>
                  <a:pt x="13561" y="37268"/>
                </a:lnTo>
                <a:lnTo>
                  <a:pt x="21821" y="37268"/>
                </a:lnTo>
                <a:lnTo>
                  <a:pt x="21821" y="23187"/>
                </a:lnTo>
                <a:cubicBezTo>
                  <a:pt x="21821" y="22504"/>
                  <a:pt x="21951" y="21691"/>
                  <a:pt x="22081" y="21138"/>
                </a:cubicBezTo>
                <a:cubicBezTo>
                  <a:pt x="22764" y="19675"/>
                  <a:pt x="24130" y="18179"/>
                  <a:pt x="26439" y="18179"/>
                </a:cubicBezTo>
                <a:cubicBezTo>
                  <a:pt x="29398" y="18179"/>
                  <a:pt x="30634" y="20488"/>
                  <a:pt x="30634" y="23870"/>
                </a:cubicBezTo>
                <a:lnTo>
                  <a:pt x="30634" y="37268"/>
                </a:lnTo>
                <a:lnTo>
                  <a:pt x="39024" y="37268"/>
                </a:lnTo>
                <a:lnTo>
                  <a:pt x="39024" y="22927"/>
                </a:lnTo>
                <a:cubicBezTo>
                  <a:pt x="39024" y="15187"/>
                  <a:pt x="34959" y="11545"/>
                  <a:pt x="29398" y="11545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8" name="Google Shape;1048;p32"/>
          <p:cNvSpPr/>
          <p:nvPr/>
        </p:nvSpPr>
        <p:spPr>
          <a:xfrm>
            <a:off x="7608863" y="4415278"/>
            <a:ext cx="238540" cy="164561"/>
          </a:xfrm>
          <a:custGeom>
            <a:rect b="b" l="l" r="r" t="t"/>
            <a:pathLst>
              <a:path extrusionOk="0" h="26922" w="39025">
                <a:moveTo>
                  <a:pt x="27350" y="0"/>
                </a:moveTo>
                <a:lnTo>
                  <a:pt x="27350" y="0"/>
                </a:lnTo>
                <a:cubicBezTo>
                  <a:pt x="26197" y="125"/>
                  <a:pt x="25134" y="638"/>
                  <a:pt x="24332" y="1395"/>
                </a:cubicBezTo>
                <a:lnTo>
                  <a:pt x="24332" y="1395"/>
                </a:lnTo>
                <a:cubicBezTo>
                  <a:pt x="24579" y="1133"/>
                  <a:pt x="24781" y="747"/>
                  <a:pt x="24781" y="261"/>
                </a:cubicBezTo>
                <a:lnTo>
                  <a:pt x="24781" y="261"/>
                </a:lnTo>
                <a:cubicBezTo>
                  <a:pt x="21951" y="2179"/>
                  <a:pt x="20163" y="6114"/>
                  <a:pt x="18700" y="9756"/>
                </a:cubicBezTo>
                <a:cubicBezTo>
                  <a:pt x="17594" y="8683"/>
                  <a:pt x="16651" y="7870"/>
                  <a:pt x="15838" y="7447"/>
                </a:cubicBezTo>
                <a:cubicBezTo>
                  <a:pt x="13269" y="6114"/>
                  <a:pt x="10407" y="4748"/>
                  <a:pt x="5822" y="2992"/>
                </a:cubicBezTo>
                <a:lnTo>
                  <a:pt x="5822" y="2992"/>
                </a:lnTo>
                <a:cubicBezTo>
                  <a:pt x="5692" y="4488"/>
                  <a:pt x="6505" y="6504"/>
                  <a:pt x="9074" y="7870"/>
                </a:cubicBezTo>
                <a:cubicBezTo>
                  <a:pt x="8521" y="7870"/>
                  <a:pt x="7578" y="8000"/>
                  <a:pt x="6765" y="8130"/>
                </a:cubicBezTo>
                <a:cubicBezTo>
                  <a:pt x="7025" y="9886"/>
                  <a:pt x="8131" y="11382"/>
                  <a:pt x="11090" y="12065"/>
                </a:cubicBezTo>
                <a:cubicBezTo>
                  <a:pt x="9757" y="12195"/>
                  <a:pt x="9074" y="12455"/>
                  <a:pt x="8391" y="13138"/>
                </a:cubicBezTo>
                <a:cubicBezTo>
                  <a:pt x="9015" y="14268"/>
                  <a:pt x="10320" y="15480"/>
                  <a:pt x="12602" y="15480"/>
                </a:cubicBezTo>
                <a:cubicBezTo>
                  <a:pt x="12816" y="15480"/>
                  <a:pt x="13038" y="15469"/>
                  <a:pt x="13269" y="15447"/>
                </a:cubicBezTo>
                <a:lnTo>
                  <a:pt x="13269" y="15447"/>
                </a:lnTo>
                <a:cubicBezTo>
                  <a:pt x="10330" y="16733"/>
                  <a:pt x="11829" y="18855"/>
                  <a:pt x="14050" y="18855"/>
                </a:cubicBezTo>
                <a:cubicBezTo>
                  <a:pt x="14188" y="18855"/>
                  <a:pt x="14329" y="18846"/>
                  <a:pt x="14472" y="18829"/>
                </a:cubicBezTo>
                <a:lnTo>
                  <a:pt x="14472" y="18829"/>
                </a:lnTo>
                <a:cubicBezTo>
                  <a:pt x="12352" y="20949"/>
                  <a:pt x="9610" y="21931"/>
                  <a:pt x="6946" y="21931"/>
                </a:cubicBezTo>
                <a:cubicBezTo>
                  <a:pt x="4337" y="21931"/>
                  <a:pt x="1803" y="20990"/>
                  <a:pt x="1" y="19252"/>
                </a:cubicBezTo>
                <a:lnTo>
                  <a:pt x="1" y="19252"/>
                </a:lnTo>
                <a:cubicBezTo>
                  <a:pt x="3943" y="24613"/>
                  <a:pt x="9785" y="26921"/>
                  <a:pt x="15554" y="26921"/>
                </a:cubicBezTo>
                <a:cubicBezTo>
                  <a:pt x="24064" y="26921"/>
                  <a:pt x="32416" y="21899"/>
                  <a:pt x="34276" y="14244"/>
                </a:cubicBezTo>
                <a:cubicBezTo>
                  <a:pt x="36715" y="14244"/>
                  <a:pt x="38049" y="13431"/>
                  <a:pt x="39024" y="12455"/>
                </a:cubicBezTo>
                <a:lnTo>
                  <a:pt x="39024" y="12455"/>
                </a:lnTo>
                <a:cubicBezTo>
                  <a:pt x="38637" y="12538"/>
                  <a:pt x="38195" y="12574"/>
                  <a:pt x="37736" y="12574"/>
                </a:cubicBezTo>
                <a:cubicBezTo>
                  <a:pt x="36575" y="12574"/>
                  <a:pt x="35306" y="12345"/>
                  <a:pt x="34537" y="12065"/>
                </a:cubicBezTo>
                <a:cubicBezTo>
                  <a:pt x="36715" y="11805"/>
                  <a:pt x="38211" y="10829"/>
                  <a:pt x="38732" y="9496"/>
                </a:cubicBezTo>
                <a:lnTo>
                  <a:pt x="38732" y="9496"/>
                </a:lnTo>
                <a:cubicBezTo>
                  <a:pt x="38222" y="9787"/>
                  <a:pt x="36737" y="10168"/>
                  <a:pt x="35462" y="10168"/>
                </a:cubicBezTo>
                <a:cubicBezTo>
                  <a:pt x="35026" y="10168"/>
                  <a:pt x="34616" y="10124"/>
                  <a:pt x="34276" y="10016"/>
                </a:cubicBezTo>
                <a:cubicBezTo>
                  <a:pt x="34146" y="9626"/>
                  <a:pt x="33984" y="9366"/>
                  <a:pt x="33984" y="9073"/>
                </a:cubicBezTo>
                <a:cubicBezTo>
                  <a:pt x="32954" y="5454"/>
                  <a:pt x="29680" y="2554"/>
                  <a:pt x="26171" y="2554"/>
                </a:cubicBezTo>
                <a:cubicBezTo>
                  <a:pt x="26022" y="2554"/>
                  <a:pt x="25873" y="2559"/>
                  <a:pt x="25724" y="2569"/>
                </a:cubicBezTo>
                <a:cubicBezTo>
                  <a:pt x="26016" y="2439"/>
                  <a:pt x="26277" y="2439"/>
                  <a:pt x="26667" y="2309"/>
                </a:cubicBezTo>
                <a:cubicBezTo>
                  <a:pt x="27090" y="2179"/>
                  <a:pt x="29398" y="1757"/>
                  <a:pt x="28976" y="944"/>
                </a:cubicBezTo>
                <a:cubicBezTo>
                  <a:pt x="28917" y="759"/>
                  <a:pt x="28724" y="687"/>
                  <a:pt x="28453" y="687"/>
                </a:cubicBezTo>
                <a:cubicBezTo>
                  <a:pt x="27531" y="687"/>
                  <a:pt x="25706" y="1526"/>
                  <a:pt x="25203" y="1626"/>
                </a:cubicBezTo>
                <a:cubicBezTo>
                  <a:pt x="26016" y="1366"/>
                  <a:pt x="27220" y="944"/>
                  <a:pt x="2735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9" name="Google Shape;1049;p32"/>
          <p:cNvSpPr/>
          <p:nvPr/>
        </p:nvSpPr>
        <p:spPr>
          <a:xfrm>
            <a:off x="7225609" y="4341298"/>
            <a:ext cx="110924" cy="238540"/>
          </a:xfrm>
          <a:custGeom>
            <a:rect b="b" l="l" r="r" t="t"/>
            <a:pathLst>
              <a:path extrusionOk="0" h="39025" w="18147">
                <a:moveTo>
                  <a:pt x="12195" y="1"/>
                </a:moveTo>
                <a:cubicBezTo>
                  <a:pt x="3805" y="1"/>
                  <a:pt x="3935" y="6635"/>
                  <a:pt x="3935" y="7578"/>
                </a:cubicBezTo>
                <a:lnTo>
                  <a:pt x="3935" y="12878"/>
                </a:lnTo>
                <a:lnTo>
                  <a:pt x="0" y="12878"/>
                </a:lnTo>
                <a:lnTo>
                  <a:pt x="0" y="19512"/>
                </a:lnTo>
                <a:lnTo>
                  <a:pt x="3935" y="19512"/>
                </a:lnTo>
                <a:lnTo>
                  <a:pt x="3935" y="39024"/>
                </a:lnTo>
                <a:lnTo>
                  <a:pt x="12065" y="39024"/>
                </a:lnTo>
                <a:lnTo>
                  <a:pt x="12065" y="19512"/>
                </a:lnTo>
                <a:lnTo>
                  <a:pt x="17496" y="19512"/>
                </a:lnTo>
                <a:cubicBezTo>
                  <a:pt x="17496" y="19512"/>
                  <a:pt x="18016" y="16390"/>
                  <a:pt x="18146" y="12878"/>
                </a:cubicBezTo>
                <a:lnTo>
                  <a:pt x="12065" y="12878"/>
                </a:lnTo>
                <a:lnTo>
                  <a:pt x="12065" y="8391"/>
                </a:lnTo>
                <a:cubicBezTo>
                  <a:pt x="12065" y="7740"/>
                  <a:pt x="12878" y="6765"/>
                  <a:pt x="13821" y="6765"/>
                </a:cubicBezTo>
                <a:lnTo>
                  <a:pt x="18146" y="6765"/>
                </a:lnTo>
                <a:lnTo>
                  <a:pt x="18146" y="1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0" name="Google Shape;1050;p32"/>
          <p:cNvSpPr txBox="1"/>
          <p:nvPr>
            <p:ph type="title"/>
          </p:nvPr>
        </p:nvSpPr>
        <p:spPr>
          <a:xfrm>
            <a:off x="719997" y="530732"/>
            <a:ext cx="38082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>
                <a:solidFill>
                  <a:schemeClr val="dk2"/>
                </a:solidFill>
              </a:rPr>
              <a:t>THANKS</a:t>
            </a:r>
            <a:endParaRPr sz="3600">
              <a:solidFill>
                <a:schemeClr val="dk2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54" name="Shape 1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" name="Google Shape;1055;p33"/>
          <p:cNvSpPr txBox="1"/>
          <p:nvPr>
            <p:ph idx="1" type="body"/>
          </p:nvPr>
        </p:nvSpPr>
        <p:spPr>
          <a:xfrm>
            <a:off x="627997" y="2453653"/>
            <a:ext cx="3808200" cy="1476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836582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This is where you give credit to the ones who are part of this project.</a:t>
            </a:r>
            <a:endParaRPr/>
          </a:p>
          <a:p>
            <a:pPr indent="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203200" lvl="0" marL="241300" rtl="0" algn="l"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●"/>
            </a:pPr>
            <a:r>
              <a:rPr lang="es"/>
              <a:t>Presentation template by </a:t>
            </a:r>
            <a:r>
              <a:rPr lang="es">
                <a:highlight>
                  <a:schemeClr val="lt1"/>
                </a:highlight>
                <a:uFill>
                  <a:noFill/>
                </a:uFill>
                <a:hlinkClick r:id="rId3"/>
              </a:rPr>
              <a:t>Slidesgo</a:t>
            </a:r>
            <a:endParaRPr>
              <a:highlight>
                <a:schemeClr val="lt1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●"/>
            </a:pPr>
            <a:r>
              <a:rPr lang="es"/>
              <a:t>Icons by </a:t>
            </a:r>
            <a:r>
              <a:rPr lang="es">
                <a:highlight>
                  <a:schemeClr val="lt1"/>
                </a:highlight>
                <a:uFill>
                  <a:noFill/>
                </a:uFill>
                <a:hlinkClick r:id="rId4"/>
              </a:rPr>
              <a:t>Flaticon</a:t>
            </a:r>
            <a:endParaRPr>
              <a:highlight>
                <a:schemeClr val="lt1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●"/>
            </a:pPr>
            <a:r>
              <a:rPr lang="es"/>
              <a:t>Infographics by </a:t>
            </a:r>
            <a:r>
              <a:rPr lang="es">
                <a:highlight>
                  <a:schemeClr val="lt1"/>
                </a:highlight>
                <a:uFill>
                  <a:noFill/>
                </a:uFill>
                <a:hlinkClick r:id="rId5"/>
              </a:rPr>
              <a:t>Freepik</a:t>
            </a:r>
            <a:endParaRPr>
              <a:highlight>
                <a:schemeClr val="lt1"/>
              </a:highlight>
            </a:endParaRPr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●"/>
            </a:pPr>
            <a:r>
              <a:rPr lang="es"/>
              <a:t>Images created by </a:t>
            </a:r>
            <a:r>
              <a:rPr lang="es">
                <a:highlight>
                  <a:schemeClr val="lt1"/>
                </a:highlight>
              </a:rPr>
              <a:t>Freepik</a:t>
            </a:r>
            <a:r>
              <a:rPr lang="es"/>
              <a:t> - Freepik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●"/>
            </a:pPr>
            <a:r>
              <a:rPr lang="es"/>
              <a:t>Author introduction slide photo created by Freepik</a:t>
            </a:r>
            <a:endParaRPr/>
          </a:p>
          <a:p>
            <a:pPr indent="-203200" lvl="0" marL="24130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Roboto Slab Regular"/>
              <a:buChar char="●"/>
            </a:pPr>
            <a:r>
              <a:rPr lang="es"/>
              <a:t>Text &amp; Image slide photo created by Freepik.com</a:t>
            </a:r>
            <a:endParaRPr/>
          </a:p>
        </p:txBody>
      </p:sp>
      <p:sp>
        <p:nvSpPr>
          <p:cNvPr id="1056" name="Google Shape;1056;p33"/>
          <p:cNvSpPr txBox="1"/>
          <p:nvPr>
            <p:ph type="title"/>
          </p:nvPr>
        </p:nvSpPr>
        <p:spPr>
          <a:xfrm>
            <a:off x="4615797" y="530732"/>
            <a:ext cx="38082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3600"/>
              <a:t>CREDITS</a:t>
            </a:r>
            <a:endParaRPr sz="3600"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3600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60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" name="Google Shape;1061;p34"/>
          <p:cNvSpPr txBox="1"/>
          <p:nvPr>
            <p:ph type="title"/>
          </p:nvPr>
        </p:nvSpPr>
        <p:spPr>
          <a:xfrm>
            <a:off x="4722997" y="500675"/>
            <a:ext cx="3808200" cy="89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RESOURCES</a:t>
            </a:r>
            <a:endParaRPr/>
          </a:p>
        </p:txBody>
      </p:sp>
      <p:sp>
        <p:nvSpPr>
          <p:cNvPr id="1062" name="Google Shape;1062;p34"/>
          <p:cNvSpPr txBox="1"/>
          <p:nvPr>
            <p:ph idx="1" type="body"/>
          </p:nvPr>
        </p:nvSpPr>
        <p:spPr>
          <a:xfrm>
            <a:off x="642050" y="3277800"/>
            <a:ext cx="4198500" cy="147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s"/>
              <a:t>Did you like the resources on this template? Get them for free at our other websites.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VECTORS</a:t>
            </a:r>
            <a:endParaRPr/>
          </a:p>
          <a:p>
            <a:pPr indent="-196850" lvl="0" marL="241300" rtl="0" algn="l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Tenor Sans"/>
              <a:buChar char="●"/>
            </a:pPr>
            <a:r>
              <a:rPr lang="es">
                <a:uFill>
                  <a:noFill/>
                </a:uFill>
                <a:hlinkClick r:id="rId3"/>
              </a:rPr>
              <a:t>Colorful geometric shape mosaic background</a:t>
            </a:r>
            <a:endParaRPr/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Tenor Sans"/>
              <a:buChar char="●"/>
            </a:pPr>
            <a:r>
              <a:rPr lang="es">
                <a:uFill>
                  <a:noFill/>
                </a:uFill>
                <a:hlinkClick r:id="rId4"/>
              </a:rPr>
              <a:t>Abstract cover templates with geometric design</a:t>
            </a:r>
            <a:endParaRPr/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Tenor Sans"/>
              <a:buChar char="●"/>
            </a:pPr>
            <a:r>
              <a:rPr lang="es">
                <a:uFill>
                  <a:noFill/>
                </a:uFill>
                <a:hlinkClick r:id="rId5"/>
              </a:rPr>
              <a:t>Background with advocacy elements</a:t>
            </a:r>
            <a:endParaRPr/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Tenor Sans"/>
              <a:buChar char="●"/>
            </a:pPr>
            <a:r>
              <a:rPr lang="es">
                <a:uFill>
                  <a:noFill/>
                </a:uFill>
                <a:hlinkClick r:id="rId6"/>
              </a:rPr>
              <a:t>Law and justice concept</a:t>
            </a:r>
            <a:endParaRPr/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Tenor Sans"/>
              <a:buChar char="●"/>
            </a:pPr>
            <a:r>
              <a:rPr lang="es">
                <a:uFill>
                  <a:noFill/>
                </a:uFill>
                <a:hlinkClick r:id="rId7"/>
              </a:rPr>
              <a:t>Map of europe with countries of colors</a:t>
            </a:r>
            <a:endParaRPr/>
          </a:p>
          <a:p>
            <a:pPr indent="-196850" lvl="0" marL="24130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Tenor Sans"/>
              <a:buChar char="●"/>
            </a:pPr>
            <a:r>
              <a:rPr lang="es">
                <a:uFill>
                  <a:noFill/>
                </a:uFill>
                <a:hlinkClick r:id="rId8"/>
              </a:rPr>
              <a:t>Set of infographic element flat design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4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" name="Google Shape;255;p17"/>
          <p:cNvSpPr txBox="1"/>
          <p:nvPr>
            <p:ph type="ctrTitle"/>
          </p:nvPr>
        </p:nvSpPr>
        <p:spPr>
          <a:xfrm>
            <a:off x="4495457" y="117041"/>
            <a:ext cx="3405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 OF CONTENTS</a:t>
            </a:r>
            <a:endParaRPr/>
          </a:p>
        </p:txBody>
      </p:sp>
      <p:sp>
        <p:nvSpPr>
          <p:cNvPr id="256" name="Google Shape;256;p17"/>
          <p:cNvSpPr txBox="1"/>
          <p:nvPr>
            <p:ph idx="13" type="ctrTitle"/>
          </p:nvPr>
        </p:nvSpPr>
        <p:spPr>
          <a:xfrm>
            <a:off x="5860832" y="2960193"/>
            <a:ext cx="2423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Consultants</a:t>
            </a:r>
            <a:endParaRPr/>
          </a:p>
        </p:txBody>
      </p:sp>
      <p:sp>
        <p:nvSpPr>
          <p:cNvPr id="257" name="Google Shape;257;p17"/>
          <p:cNvSpPr txBox="1"/>
          <p:nvPr>
            <p:ph idx="14" type="subTitle"/>
          </p:nvPr>
        </p:nvSpPr>
        <p:spPr>
          <a:xfrm>
            <a:off x="5860832" y="3373352"/>
            <a:ext cx="21276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dk1"/>
                </a:solidFill>
              </a:rPr>
              <a:t>Here you could describe the topic of the section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" name="Google Shape;258;p17"/>
          <p:cNvSpPr txBox="1"/>
          <p:nvPr>
            <p:ph idx="15" type="title"/>
          </p:nvPr>
        </p:nvSpPr>
        <p:spPr>
          <a:xfrm>
            <a:off x="4486557" y="322052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chemeClr val="lt1"/>
                </a:solidFill>
              </a:rPr>
              <a:t>04</a:t>
            </a:r>
            <a:endParaRPr b="0">
              <a:solidFill>
                <a:schemeClr val="lt1"/>
              </a:solidFill>
            </a:endParaRPr>
          </a:p>
        </p:txBody>
      </p:sp>
      <p:sp>
        <p:nvSpPr>
          <p:cNvPr id="259" name="Google Shape;259;p17"/>
          <p:cNvSpPr txBox="1"/>
          <p:nvPr>
            <p:ph idx="4" type="ctrTitle"/>
          </p:nvPr>
        </p:nvSpPr>
        <p:spPr>
          <a:xfrm>
            <a:off x="5860824" y="1405225"/>
            <a:ext cx="27324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Market Analysis &amp; Target</a:t>
            </a:r>
            <a:endParaRPr/>
          </a:p>
        </p:txBody>
      </p:sp>
      <p:sp>
        <p:nvSpPr>
          <p:cNvPr id="260" name="Google Shape;260;p17"/>
          <p:cNvSpPr txBox="1"/>
          <p:nvPr>
            <p:ph idx="5" type="subTitle"/>
          </p:nvPr>
        </p:nvSpPr>
        <p:spPr>
          <a:xfrm>
            <a:off x="5860832" y="1818391"/>
            <a:ext cx="21276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dk1"/>
                </a:solidFill>
              </a:rPr>
              <a:t>Here you could describe the topic of the section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1" name="Google Shape;261;p17"/>
          <p:cNvSpPr txBox="1"/>
          <p:nvPr>
            <p:ph idx="6" type="title"/>
          </p:nvPr>
        </p:nvSpPr>
        <p:spPr>
          <a:xfrm>
            <a:off x="4486557" y="166556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chemeClr val="lt1"/>
                </a:solidFill>
              </a:rPr>
              <a:t>02</a:t>
            </a:r>
            <a:endParaRPr b="0">
              <a:solidFill>
                <a:schemeClr val="lt1"/>
              </a:solidFill>
            </a:endParaRPr>
          </a:p>
        </p:txBody>
      </p:sp>
      <p:sp>
        <p:nvSpPr>
          <p:cNvPr id="262" name="Google Shape;262;p17"/>
          <p:cNvSpPr txBox="1"/>
          <p:nvPr>
            <p:ph idx="2" type="ctrTitle"/>
          </p:nvPr>
        </p:nvSpPr>
        <p:spPr>
          <a:xfrm>
            <a:off x="5860832" y="625414"/>
            <a:ext cx="2423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Problem &amp; Solution</a:t>
            </a:r>
            <a:endParaRPr/>
          </a:p>
        </p:txBody>
      </p:sp>
      <p:sp>
        <p:nvSpPr>
          <p:cNvPr id="263" name="Google Shape;263;p17"/>
          <p:cNvSpPr txBox="1"/>
          <p:nvPr>
            <p:ph idx="1" type="subTitle"/>
          </p:nvPr>
        </p:nvSpPr>
        <p:spPr>
          <a:xfrm>
            <a:off x="5860832" y="1040463"/>
            <a:ext cx="20520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dk1"/>
                </a:solidFill>
              </a:rPr>
              <a:t>Here you could describe the topic of the section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4" name="Google Shape;264;p17"/>
          <p:cNvSpPr txBox="1"/>
          <p:nvPr>
            <p:ph idx="3" type="title"/>
          </p:nvPr>
        </p:nvSpPr>
        <p:spPr>
          <a:xfrm>
            <a:off x="4486557" y="882935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chemeClr val="lt1"/>
                </a:solidFill>
              </a:rPr>
              <a:t>01</a:t>
            </a:r>
            <a:endParaRPr b="0">
              <a:solidFill>
                <a:schemeClr val="lt1"/>
              </a:solidFill>
            </a:endParaRPr>
          </a:p>
        </p:txBody>
      </p:sp>
      <p:sp>
        <p:nvSpPr>
          <p:cNvPr id="265" name="Google Shape;265;p17"/>
          <p:cNvSpPr txBox="1"/>
          <p:nvPr>
            <p:ph idx="7" type="ctrTitle"/>
          </p:nvPr>
        </p:nvSpPr>
        <p:spPr>
          <a:xfrm>
            <a:off x="5860832" y="2192950"/>
            <a:ext cx="2423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Process</a:t>
            </a:r>
            <a:endParaRPr/>
          </a:p>
        </p:txBody>
      </p:sp>
      <p:sp>
        <p:nvSpPr>
          <p:cNvPr id="266" name="Google Shape;266;p17"/>
          <p:cNvSpPr txBox="1"/>
          <p:nvPr>
            <p:ph idx="8" type="subTitle"/>
          </p:nvPr>
        </p:nvSpPr>
        <p:spPr>
          <a:xfrm>
            <a:off x="5860832" y="2607999"/>
            <a:ext cx="20520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dk1"/>
                </a:solidFill>
              </a:rPr>
              <a:t>Here you could describe the topic of the section</a:t>
            </a:r>
            <a:endParaRPr/>
          </a:p>
        </p:txBody>
      </p:sp>
      <p:sp>
        <p:nvSpPr>
          <p:cNvPr id="267" name="Google Shape;267;p17"/>
          <p:cNvSpPr txBox="1"/>
          <p:nvPr>
            <p:ph idx="9" type="title"/>
          </p:nvPr>
        </p:nvSpPr>
        <p:spPr>
          <a:xfrm>
            <a:off x="4486557" y="2438822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chemeClr val="lt1"/>
                </a:solidFill>
              </a:rPr>
              <a:t>03</a:t>
            </a:r>
            <a:endParaRPr b="0">
              <a:solidFill>
                <a:schemeClr val="lt1"/>
              </a:solidFill>
            </a:endParaRPr>
          </a:p>
        </p:txBody>
      </p:sp>
      <p:sp>
        <p:nvSpPr>
          <p:cNvPr id="268" name="Google Shape;268;p17"/>
          <p:cNvSpPr txBox="1"/>
          <p:nvPr>
            <p:ph idx="16" type="ctrTitle"/>
          </p:nvPr>
        </p:nvSpPr>
        <p:spPr>
          <a:xfrm>
            <a:off x="5860832" y="3750593"/>
            <a:ext cx="24237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Upcoming Goals</a:t>
            </a:r>
            <a:endParaRPr/>
          </a:p>
        </p:txBody>
      </p:sp>
      <p:sp>
        <p:nvSpPr>
          <p:cNvPr id="269" name="Google Shape;269;p17"/>
          <p:cNvSpPr txBox="1"/>
          <p:nvPr>
            <p:ph idx="17" type="subTitle"/>
          </p:nvPr>
        </p:nvSpPr>
        <p:spPr>
          <a:xfrm>
            <a:off x="5860832" y="4163751"/>
            <a:ext cx="2127600" cy="57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dk1"/>
                </a:solidFill>
              </a:rPr>
              <a:t>Here you could describe the topic of the section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0" name="Google Shape;270;p17"/>
          <p:cNvSpPr txBox="1"/>
          <p:nvPr>
            <p:ph idx="18" type="title"/>
          </p:nvPr>
        </p:nvSpPr>
        <p:spPr>
          <a:xfrm>
            <a:off x="4486557" y="4000580"/>
            <a:ext cx="17538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chemeClr val="lt1"/>
                </a:solidFill>
              </a:rPr>
              <a:t>05</a:t>
            </a:r>
            <a:endParaRPr b="0"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66" name="Shape 1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7" name="Google Shape;1067;p3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68" name="Google Shape;1068;p35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</a:t>
            </a:r>
            <a:r>
              <a:rPr b="1" lang="es" sz="1100">
                <a:solidFill>
                  <a:srgbClr val="869FB2"/>
                </a:solidFill>
              </a:rPr>
              <a:t>allowed to</a:t>
            </a: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069" name="Google Shape;1069;p35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73" name="Shape 10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4" name="Google Shape;1074;p3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075" name="Google Shape;1075;p36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076" name="Google Shape;1076;p36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lt1"/>
                </a:solidFill>
              </a:rPr>
              <a:t>Archivo Black</a:t>
            </a:r>
            <a:endParaRPr b="1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(</a:t>
            </a:r>
            <a:r>
              <a:rPr lang="es">
                <a:solidFill>
                  <a:schemeClr val="lt1"/>
                </a:solidFill>
                <a:uFill>
                  <a:noFill/>
                </a:uFill>
                <a:hlinkClick r:id="rId3"/>
              </a:rPr>
              <a:t>https://fonts.google.com/specimen/Archivo+Black</a:t>
            </a:r>
            <a:r>
              <a:rPr lang="es">
                <a:solidFill>
                  <a:schemeClr val="lt1"/>
                </a:solidFill>
              </a:rPr>
              <a:t>)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lt1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lt1"/>
                </a:solidFill>
              </a:rPr>
              <a:t>Tenor Sans</a:t>
            </a:r>
            <a:endParaRPr b="1"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(</a:t>
            </a:r>
            <a:r>
              <a:rPr lang="es">
                <a:solidFill>
                  <a:schemeClr val="lt1"/>
                </a:solidFill>
                <a:uFill>
                  <a:noFill/>
                </a:uFill>
                <a:hlinkClick r:id="rId4"/>
              </a:rPr>
              <a:t>https://fonts.google.com/specimen/Tenor+Sans</a:t>
            </a:r>
            <a:r>
              <a:rPr lang="es">
                <a:solidFill>
                  <a:schemeClr val="lt1"/>
                </a:solidFill>
              </a:rPr>
              <a:t>)</a:t>
            </a:r>
            <a:endParaRPr>
              <a:solidFill>
                <a:schemeClr val="lt1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077" name="Google Shape;1077;p36"/>
          <p:cNvGrpSpPr/>
          <p:nvPr/>
        </p:nvGrpSpPr>
        <p:grpSpPr>
          <a:xfrm>
            <a:off x="2583563" y="3498875"/>
            <a:ext cx="3976875" cy="754200"/>
            <a:chOff x="2052655" y="3498875"/>
            <a:chExt cx="3976875" cy="754200"/>
          </a:xfrm>
        </p:grpSpPr>
        <p:sp>
          <p:nvSpPr>
            <p:cNvPr id="1078" name="Google Shape;1078;p36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DC26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36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968D8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36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DE7D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36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53751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36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</a:t>
              </a: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edc26b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083" name="Google Shape;1083;p36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#968d8c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084" name="Google Shape;1084;p36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chemeClr val="dk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</a:t>
              </a:r>
              <a:r>
                <a:rPr lang="es" sz="1000">
                  <a:solidFill>
                    <a:schemeClr val="dk1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ede7d3</a:t>
              </a:r>
              <a:endParaRPr sz="1000">
                <a:solidFill>
                  <a:schemeClr val="dk1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085" name="Google Shape;1085;p36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</a:t>
              </a: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453751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089" name="Shape 1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0" name="Google Shape;1090;p37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091" name="Google Shape;1091;p37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37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37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" name="Google Shape;1094;p37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095" name="Google Shape;1095;p37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37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" name="Google Shape;1097;p37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098" name="Google Shape;1098;p37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37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" name="Google Shape;1100;p37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101" name="Google Shape;1101;p37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37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" name="Google Shape;1103;p37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104" name="Google Shape;1104;p37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05" name="Google Shape;1105;p37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106" name="Google Shape;1106;p37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" name="Google Shape;1107;p37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" name="Google Shape;1108;p37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09" name="Google Shape;1109;p37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110" name="Google Shape;1110;p37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11" name="Google Shape;1111;p37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112" name="Google Shape;1112;p37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" name="Google Shape;1113;p37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14" name="Google Shape;1114;p37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115" name="Google Shape;1115;p37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37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" name="Google Shape;1117;p37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118" name="Google Shape;1118;p37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119" name="Google Shape;1119;p37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20" name="Google Shape;1120;p37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121" name="Google Shape;1121;p37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2" name="Google Shape;1122;p37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123" name="Google Shape;1123;p37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" name="Google Shape;1124;p37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125" name="Google Shape;1125;p37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37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37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37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29" name="Google Shape;1129;p37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130" name="Google Shape;1130;p37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" name="Google Shape;1131;p37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" name="Google Shape;1132;p37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" name="Google Shape;1133;p37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34" name="Google Shape;1134;p37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135" name="Google Shape;1135;p37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136" name="Google Shape;1136;p37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137" name="Google Shape;1137;p37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38" name="Google Shape;1138;p37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39" name="Google Shape;1139;p37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140" name="Google Shape;1140;p37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141" name="Google Shape;1141;p37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142" name="Google Shape;1142;p37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3" name="Google Shape;1143;p37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144" name="Google Shape;1144;p37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145" name="Google Shape;1145;p37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" name="Google Shape;1146;p37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47" name="Google Shape;1147;p37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148" name="Google Shape;1148;p37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149" name="Google Shape;1149;p37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" name="Google Shape;1150;p37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" name="Google Shape;1151;p37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152" name="Google Shape;1152;p37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37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37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" name="Google Shape;1155;p37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156" name="Google Shape;1156;p37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37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37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37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" name="Google Shape;1160;p37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161" name="Google Shape;1161;p37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37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37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37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37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37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" name="Google Shape;1167;p37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1168" name="Google Shape;1168;p37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37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37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" name="Google Shape;1171;p37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172" name="Google Shape;1172;p37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173" name="Google Shape;1173;p37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" name="Google Shape;1174;p37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" name="Google Shape;1175;p37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76" name="Google Shape;1176;p37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177" name="Google Shape;1177;p37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" name="Google Shape;1178;p37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" name="Google Shape;1179;p37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80" name="Google Shape;1180;p37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181" name="Google Shape;1181;p37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" name="Google Shape;1182;p37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" name="Google Shape;1183;p37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84" name="Google Shape;1184;p37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185" name="Google Shape;1185;p37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37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" name="Google Shape;1187;p37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188" name="Google Shape;1188;p37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189" name="Google Shape;1189;p37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" name="Google Shape;1190;p37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1" name="Google Shape;1191;p37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192" name="Google Shape;1192;p37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" name="Google Shape;1193;p37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4" name="Google Shape;1194;p37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195" name="Google Shape;1195;p37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" name="Google Shape;1196;p37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7" name="Google Shape;1197;p37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198" name="Google Shape;1198;p37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" name="Google Shape;1199;p37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00" name="Google Shape;1200;p37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201" name="Google Shape;1201;p37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37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" name="Google Shape;1203;p37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204" name="Google Shape;1204;p37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37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37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37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37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37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37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37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37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37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" name="Google Shape;1214;p37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215" name="Google Shape;1215;p37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216" name="Google Shape;1216;p37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" name="Google Shape;1217;p37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8" name="Google Shape;1218;p37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219" name="Google Shape;1219;p37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220" name="Google Shape;1220;p37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1" name="Google Shape;1221;p37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2" name="Google Shape;1222;p37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223" name="Google Shape;1223;p37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4" name="Google Shape;1224;p37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5" name="Google Shape;1225;p37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226" name="Google Shape;1226;p37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27" name="Google Shape;1227;p37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28" name="Google Shape;1228;p37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229" name="Google Shape;1229;p37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30" name="Google Shape;1230;p37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231" name="Google Shape;1231;p37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32" name="Google Shape;1232;p37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233" name="Google Shape;1233;p37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234" name="Google Shape;1234;p37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" name="Google Shape;1235;p37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" name="Google Shape;1236;p37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7" name="Google Shape;1237;p37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238" name="Google Shape;1238;p37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" name="Google Shape;1239;p37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" name="Google Shape;1240;p37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1" name="Google Shape;1241;p37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242" name="Google Shape;1242;p37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" name="Google Shape;1243;p37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" name="Google Shape;1244;p37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5" name="Google Shape;1245;p37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246" name="Google Shape;1246;p37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" name="Google Shape;1247;p37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" name="Google Shape;1248;p37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9" name="Google Shape;1249;p37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250" name="Google Shape;1250;p37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" name="Google Shape;1251;p37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" name="Google Shape;1252;p37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53" name="Google Shape;1253;p37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254" name="Google Shape;1254;p37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37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37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37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37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37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37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37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37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37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37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37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37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37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37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37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37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1" name="Google Shape;1271;p37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2" name="Google Shape;1272;p37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273" name="Google Shape;1273;p37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37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" name="Google Shape;1275;p37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276" name="Google Shape;1276;p37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37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37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37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37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37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37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37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37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37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37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" name="Google Shape;1287;p37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288" name="Google Shape;1288;p37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37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37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37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37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37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37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37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37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37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37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37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37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37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37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37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37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37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37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37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37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37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37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37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37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37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37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" name="Google Shape;1315;p37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316" name="Google Shape;1316;p37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17" name="Google Shape;1317;p37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18" name="Google Shape;1318;p37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37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20" name="Google Shape;1320;p37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37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37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23" name="Google Shape;1323;p37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24" name="Google Shape;1324;p37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325" name="Google Shape;1325;p37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37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37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37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37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330" name="Google Shape;1330;p37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37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37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37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37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37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37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37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37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37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37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37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7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7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37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37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37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37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37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37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7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37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37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37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37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37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37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37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37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37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37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37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37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37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37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37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37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37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37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37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37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" name="Google Shape;1371;p37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372" name="Google Shape;1372;p37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73" name="Google Shape;1373;p37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374" name="Google Shape;1374;p37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" name="Google Shape;1375;p37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" name="Google Shape;1376;p37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" name="Google Shape;1377;p37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8" name="Google Shape;1378;p37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379" name="Google Shape;1379;p37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" name="Google Shape;1380;p37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37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" name="Google Shape;1382;p37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83" name="Google Shape;1383;p37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384" name="Google Shape;1384;p37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37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37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37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" name="Google Shape;1388;p37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389" name="Google Shape;1389;p37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390" name="Google Shape;1390;p37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" name="Google Shape;1391;p37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" name="Google Shape;1392;p37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" name="Google Shape;1393;p37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4" name="Google Shape;1394;p37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395" name="Google Shape;1395;p37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" name="Google Shape;1396;p37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" name="Google Shape;1397;p37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8" name="Google Shape;1398;p37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399" name="Google Shape;1399;p37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37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" name="Google Shape;1401;p37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2" name="Google Shape;1402;p37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403" name="Google Shape;1403;p37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" name="Google Shape;1404;p37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" name="Google Shape;1405;p37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" name="Google Shape;1406;p37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7" name="Google Shape;1407;p37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408" name="Google Shape;1408;p37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" name="Google Shape;1409;p37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" name="Google Shape;1410;p37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1" name="Google Shape;1411;p37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412" name="Google Shape;1412;p37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" name="Google Shape;1413;p37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14" name="Google Shape;1414;p37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415" name="Google Shape;1415;p37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416" name="Google Shape;1416;p37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" name="Google Shape;1417;p37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" name="Google Shape;1418;p37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" name="Google Shape;1419;p37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" name="Google Shape;1420;p37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" name="Google Shape;1421;p37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37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" name="Google Shape;1423;p37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" name="Google Shape;1424;p37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" name="Google Shape;1425;p37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" name="Google Shape;1426;p37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" name="Google Shape;1427;p37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" name="Google Shape;1428;p37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" name="Google Shape;1429;p37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" name="Google Shape;1430;p37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" name="Google Shape;1431;p37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" name="Google Shape;1432;p37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" name="Google Shape;1433;p37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" name="Google Shape;1434;p37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" name="Google Shape;1435;p37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" name="Google Shape;1436;p37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" name="Google Shape;1437;p37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" name="Google Shape;1438;p37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" name="Google Shape;1439;p37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" name="Google Shape;1440;p37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" name="Google Shape;1441;p37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" name="Google Shape;1442;p37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" name="Google Shape;1443;p37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" name="Google Shape;1444;p37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" name="Google Shape;1445;p37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" name="Google Shape;1446;p37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" name="Google Shape;1447;p37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" name="Google Shape;1448;p37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9" name="Google Shape;1449;p37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450" name="Google Shape;1450;p37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" name="Google Shape;1451;p37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" name="Google Shape;1452;p37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37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" name="Google Shape;1454;p37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" name="Google Shape;1455;p37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" name="Google Shape;1456;p37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57" name="Google Shape;1457;p37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458" name="Google Shape;1458;p37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37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37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37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37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37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4" name="Google Shape;1464;p37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465" name="Google Shape;1465;p37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37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37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37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9" name="Google Shape;1469;p37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470" name="Google Shape;1470;p37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37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37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3" name="Google Shape;1473;p37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474" name="Google Shape;1474;p37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475" name="Google Shape;1475;p37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" name="Google Shape;1476;p37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7" name="Google Shape;1477;p37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478" name="Google Shape;1478;p37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" name="Google Shape;1479;p37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0" name="Google Shape;1480;p37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481" name="Google Shape;1481;p37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" name="Google Shape;1482;p37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" name="Google Shape;1483;p37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84" name="Google Shape;1484;p37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485" name="Google Shape;1485;p37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486" name="Google Shape;1486;p37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" name="Google Shape;1487;p37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" name="Google Shape;1488;p37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9" name="Google Shape;1489;p37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490" name="Google Shape;1490;p37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" name="Google Shape;1491;p37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37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93" name="Google Shape;1493;p37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494" name="Google Shape;1494;p37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" name="Google Shape;1495;p37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96" name="Google Shape;1496;p37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497" name="Google Shape;1497;p37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37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37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37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37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37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37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37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37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37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37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37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37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0" name="Google Shape;1510;p37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511" name="Google Shape;1511;p37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512" name="Google Shape;1512;p37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" name="Google Shape;1513;p37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37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5" name="Google Shape;1515;p37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516" name="Google Shape;1516;p37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" name="Google Shape;1517;p37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37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19" name="Google Shape;1519;p37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520" name="Google Shape;1520;p37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" name="Google Shape;1521;p37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" name="Google Shape;1522;p37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23" name="Google Shape;1523;p37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524" name="Google Shape;1524;p37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37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37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37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37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37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37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37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37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37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37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5" name="Google Shape;1535;p37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536" name="Google Shape;1536;p37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37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8" name="Google Shape;1538;p37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539" name="Google Shape;1539;p37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37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37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37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37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37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37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37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37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37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37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37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37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37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37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37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37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37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37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37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37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37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37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37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37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37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37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37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37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37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37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37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37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37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37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37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37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6" name="Google Shape;1576;p37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577" name="Google Shape;1577;p37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37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37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37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37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37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37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37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37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37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37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37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37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37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37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2" name="Google Shape;1592;p37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593" name="Google Shape;1593;p37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594" name="Google Shape;1594;p3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3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6" name="Google Shape;1596;p37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597" name="Google Shape;1597;p3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3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9" name="Google Shape;1599;p37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600" name="Google Shape;1600;p3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" name="Google Shape;1601;p3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2" name="Google Shape;1602;p37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603" name="Google Shape;1603;p3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3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05" name="Google Shape;1605;p37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606" name="Google Shape;1606;p37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607" name="Google Shape;1607;p37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37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37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0" name="Google Shape;1610;p37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611" name="Google Shape;1611;p37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37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" name="Google Shape;1613;p37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4" name="Google Shape;1614;p37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615" name="Google Shape;1615;p37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37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" name="Google Shape;1617;p37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8" name="Google Shape;1618;p37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619" name="Google Shape;1619;p37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37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37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2" name="Google Shape;1622;p37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623" name="Google Shape;1623;p37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37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37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6" name="Google Shape;1626;p37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627" name="Google Shape;1627;p37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37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37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0" name="Google Shape;1630;p37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631" name="Google Shape;1631;p37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37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37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4" name="Google Shape;1634;p37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635" name="Google Shape;1635;p37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37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37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38" name="Google Shape;1638;p37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639" name="Google Shape;1639;p37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37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37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2" name="Google Shape;1642;p37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643" name="Google Shape;1643;p37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37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37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46" name="Google Shape;1646;p37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647" name="Google Shape;1647;p37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648" name="Google Shape;1648;p37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37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0" name="Google Shape;1650;p37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651" name="Google Shape;1651;p37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37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3" name="Google Shape;1653;p37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654" name="Google Shape;1654;p37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37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6" name="Google Shape;1656;p37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657" name="Google Shape;1657;p37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37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9" name="Google Shape;1659;p37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660" name="Google Shape;1660;p37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37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2" name="Google Shape;1662;p37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663" name="Google Shape;1663;p37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37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5" name="Google Shape;1665;p37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666" name="Google Shape;1666;p37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" name="Google Shape;1667;p37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8" name="Google Shape;1668;p37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669" name="Google Shape;1669;p37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37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1" name="Google Shape;1671;p37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672" name="Google Shape;1672;p37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" name="Google Shape;1673;p37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74" name="Google Shape;1674;p37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675" name="Google Shape;1675;p37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" name="Google Shape;1676;p37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677" name="Google Shape;1677;p37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8" name="Google Shape;1678;p37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9" name="Google Shape;1679;p37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0" name="Google Shape;1680;p37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1" name="Google Shape;1681;p37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2" name="Google Shape;1682;p37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3" name="Google Shape;1683;p37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4" name="Google Shape;1684;p37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5" name="Google Shape;1685;p37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6" name="Google Shape;1686;p37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7" name="Google Shape;1687;p37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8" name="Google Shape;1688;p37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9" name="Google Shape;1689;p37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0" name="Google Shape;1690;p37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1" name="Google Shape;1691;p37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2" name="Google Shape;1692;p37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3" name="Google Shape;1693;p37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4" name="Google Shape;1694;p37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5" name="Google Shape;1695;p37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6" name="Google Shape;1696;p37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7" name="Google Shape;1697;p37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8" name="Google Shape;1698;p37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9" name="Google Shape;1699;p37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0" name="Google Shape;1700;p37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1" name="Google Shape;1701;p37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2" name="Google Shape;1702;p37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3" name="Google Shape;1703;p37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4" name="Google Shape;1704;p37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5" name="Google Shape;1705;p37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6" name="Google Shape;1706;p37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7" name="Google Shape;1707;p37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8" name="Google Shape;1708;p37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9" name="Google Shape;1709;p37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0" name="Google Shape;1710;p37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1" name="Google Shape;1711;p37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12" name="Google Shape;1712;p37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713" name="Google Shape;1713;p37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37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37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37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37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7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7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7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37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37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7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7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7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7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7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7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37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7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7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7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7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7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7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7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7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7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7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37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7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7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37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37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7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7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7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7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7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7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7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7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7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7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37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7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7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7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7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7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7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7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7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7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7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7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7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7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37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37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37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7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7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7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7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7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7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7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7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7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7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7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7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37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37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7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7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7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7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7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37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7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7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37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37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37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37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37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37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7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7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7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7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7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7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7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37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37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37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7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7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7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37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7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7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7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7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7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7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7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7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7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7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37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37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7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37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37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7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7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37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37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37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37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37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37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37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37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37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37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37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37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37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37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37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37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7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37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7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7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7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7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7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7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7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7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7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7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7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7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7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7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7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7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7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7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7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7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7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7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7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7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7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7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7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7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7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7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7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7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7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7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7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7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7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7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7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7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7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7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7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7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7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7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7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7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7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7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7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7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37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7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7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7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7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7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7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7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7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7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7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7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7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7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7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7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7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7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7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7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37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37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37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37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37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37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37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37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37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37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37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37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37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37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37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37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37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37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37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37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37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37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37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37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37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37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37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37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37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37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37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37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37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37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37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37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37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37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37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37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37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37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37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37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37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37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37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37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37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37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37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37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37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37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37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37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37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37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37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37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37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37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37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7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7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37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37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7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7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7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7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7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37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37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7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7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7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7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37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37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7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7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7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7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37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37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37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37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37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37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37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37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37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37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37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37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37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37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37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37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37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37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37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37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37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37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37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37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37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37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37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37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37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37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37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37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37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37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37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37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37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37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37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37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37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37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37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37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37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37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37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37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37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37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37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37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37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37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37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37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37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37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37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37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37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37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37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37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37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37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37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37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37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37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37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37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37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37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37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37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37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37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37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37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37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37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37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37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37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37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37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37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37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37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37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37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37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37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37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37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37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37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37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37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37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37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37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37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37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37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37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37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37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37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37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37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37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37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37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37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37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37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37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37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37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37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37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37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37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37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37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37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37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37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37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37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37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37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37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37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37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37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37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37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37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37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37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37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37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37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37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37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37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37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37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37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37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37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37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37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37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37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37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37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37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37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37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37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37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37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37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37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37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37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37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37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37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37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37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37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37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37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37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37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37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37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37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37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37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37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37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37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37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37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37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37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37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37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37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37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37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37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37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37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37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37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37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37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37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37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37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37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37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37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37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37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37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37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37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37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37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37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37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37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37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37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37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37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37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37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37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37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37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37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37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37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37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37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37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37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37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37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37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37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37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37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37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37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37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37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37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37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37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37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37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37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37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37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37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37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37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37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37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37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37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37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37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37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37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37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37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37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37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37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37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37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37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37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37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37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37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37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37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37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37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37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37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37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37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37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37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37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37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37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37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37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37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37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37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37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37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37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37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37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37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37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37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37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37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37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37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37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37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37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37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37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37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37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37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37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37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37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37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37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37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37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37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37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37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37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37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37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37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37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37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37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37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37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37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37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37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37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37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37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37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37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37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37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37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37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37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37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37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37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37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37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37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37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37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37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37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37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37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37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37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37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37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37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37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37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37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37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37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37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37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37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37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37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37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37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37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37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37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37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37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37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37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37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37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37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37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37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37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37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37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37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37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37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37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37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37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37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37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37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37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37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37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37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37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37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37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37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37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37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37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37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37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37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37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37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37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37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37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37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37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37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37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37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37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37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37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37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37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37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37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37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37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37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37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37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37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37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37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37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37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37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37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37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37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37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37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37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37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37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37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37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37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37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37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37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37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37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37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37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37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37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37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37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37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37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37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37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37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37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37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37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37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37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37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37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37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37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37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37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37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37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37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37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37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37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37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37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37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37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37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37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37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37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37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37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37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37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37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37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37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37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37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37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37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37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37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37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37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37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37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37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37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37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37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37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37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37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37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37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37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37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37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37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37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37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37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37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37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37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37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37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37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37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37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37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37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37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37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37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37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37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37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37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37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37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37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37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37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37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37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37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37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37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37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37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37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37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37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37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37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37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37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37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37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37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37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37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37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37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37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37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37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37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37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37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37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37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37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37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37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37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37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37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37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37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37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37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37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37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37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37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37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37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37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37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37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37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37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37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37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37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37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37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37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37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37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37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6" name="Google Shape;2666;p37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667" name="Google Shape;2667;p37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668" name="Google Shape;2668;p37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" name="Google Shape;2669;p37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70" name="Google Shape;2670;p37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37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2" name="Google Shape;2672;p37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673" name="Google Shape;2673;p37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674" name="Google Shape;2674;p37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75" name="Google Shape;2675;p37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76" name="Google Shape;2676;p37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677" name="Google Shape;2677;p37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678" name="Google Shape;2678;p37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679" name="Google Shape;2679;p37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680" name="Google Shape;2680;p37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81" name="Google Shape;2681;p37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82" name="Google Shape;2682;p37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83" name="Google Shape;2683;p37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84" name="Google Shape;2684;p37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685" name="Google Shape;2685;p37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686" name="Google Shape;2686;p37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87" name="Google Shape;2687;p37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88" name="Google Shape;2688;p37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689" name="Google Shape;2689;p37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690" name="Google Shape;2690;p37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" name="Google Shape;2691;p37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" name="Google Shape;2692;p37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" name="Google Shape;2693;p37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" name="Google Shape;2694;p37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95" name="Google Shape;2695;p37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696" name="Google Shape;2696;p37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" name="Google Shape;2697;p37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698" name="Google Shape;2698;p37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699" name="Google Shape;2699;p37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" name="Google Shape;2700;p37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01" name="Google Shape;2701;p37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02" name="Google Shape;2702;p37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703" name="Google Shape;2703;p37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" name="Google Shape;2704;p37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705" name="Google Shape;2705;p37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706" name="Google Shape;2706;p37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07" name="Google Shape;2707;p37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08" name="Google Shape;2708;p37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709" name="Google Shape;2709;p37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710" name="Google Shape;2710;p37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711" name="Google Shape;2711;p37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12" name="Google Shape;2712;p37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713" name="Google Shape;2713;p37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714" name="Google Shape;2714;p37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15" name="Google Shape;2715;p37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16" name="Google Shape;2716;p37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717" name="Google Shape;2717;p37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18" name="Google Shape;2718;p37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19" name="Google Shape;2719;p37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720" name="Google Shape;2720;p37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721" name="Google Shape;2721;p37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22" name="Google Shape;2722;p37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37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37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25" name="Google Shape;2725;p37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726" name="Google Shape;2726;p37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" name="Google Shape;2727;p37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" name="Google Shape;2728;p37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" name="Google Shape;2729;p37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" name="Google Shape;2730;p37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" name="Google Shape;2731;p37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" name="Google Shape;2732;p37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" name="Google Shape;2733;p37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" name="Google Shape;2734;p37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" name="Google Shape;2735;p37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" name="Google Shape;2736;p37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" name="Google Shape;2737;p37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" name="Google Shape;2738;p37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" name="Google Shape;2739;p37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" name="Google Shape;2740;p37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" name="Google Shape;2741;p37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42" name="Google Shape;2742;p37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37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37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37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37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37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37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37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37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37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37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37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37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37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37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37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37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37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37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37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37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37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64" name="Google Shape;2764;p37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765" name="Google Shape;2765;p37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" name="Google Shape;2766;p37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67" name="Google Shape;2767;p37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68" name="Google Shape;2768;p37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769" name="Google Shape;2769;p37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" name="Google Shape;2770;p37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" name="Google Shape;2771;p37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" name="Google Shape;2772;p37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73" name="Google Shape;2773;p37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37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37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37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37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37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37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80" name="Google Shape;2780;p37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781" name="Google Shape;2781;p37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" name="Google Shape;2782;p37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" name="Google Shape;2783;p37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" name="Google Shape;2784;p37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85" name="Google Shape;2785;p37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37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37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37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37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37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37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37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37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37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37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37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37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37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37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37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37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37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37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37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37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37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37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37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37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37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37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37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37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14" name="Google Shape;2814;p37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815" name="Google Shape;2815;p37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" name="Google Shape;2816;p37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17" name="Google Shape;2817;p37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18" name="Google Shape;2818;p37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819" name="Google Shape;2819;p37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" name="Google Shape;2820;p37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1" name="Google Shape;2821;p37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822" name="Google Shape;2822;p37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" name="Google Shape;2823;p37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24" name="Google Shape;2824;p37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37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37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37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37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37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37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37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32" name="Google Shape;2832;p37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833" name="Google Shape;2833;p37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" name="Google Shape;2834;p37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" name="Google Shape;2835;p37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" name="Google Shape;2836;p37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37" name="Google Shape;2837;p37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37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37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37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37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37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37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37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45" name="Google Shape;2845;p37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2846" name="Google Shape;2846;p37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" name="Google Shape;2847;p37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" name="Google Shape;2848;p37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" name="Google Shape;2849;p37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50" name="Google Shape;2850;p37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37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37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37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37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37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37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37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37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37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37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37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37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37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37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37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37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37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37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37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37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37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37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37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37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37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37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37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37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37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37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37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37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37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37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37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37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37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37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37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37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37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92" name="Google Shape;2892;p37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2893" name="Google Shape;2893;p37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" name="Google Shape;2894;p37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95" name="Google Shape;2895;p37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37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37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37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37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37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37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37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37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37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37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37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37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37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37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37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37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37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37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37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37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37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37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37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37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37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37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37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3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3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37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37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37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37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37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30" name="Google Shape;2930;p37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2931" name="Google Shape;2931;p37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2932" name="Google Shape;2932;p37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" name="Google Shape;2933;p37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" name="Google Shape;2934;p37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" name="Google Shape;2935;p37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" name="Google Shape;2936;p37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" name="Google Shape;2937;p37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" name="Google Shape;2938;p37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" name="Google Shape;2939;p37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" name="Google Shape;2940;p37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" name="Google Shape;2941;p37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" name="Google Shape;2942;p37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" name="Google Shape;2943;p37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37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37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" name="Google Shape;2946;p37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37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37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" name="Google Shape;2949;p37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" name="Google Shape;2950;p37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" name="Google Shape;2951;p37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" name="Google Shape;2952;p37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37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" name="Google Shape;2954;p37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" name="Google Shape;2955;p37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" name="Google Shape;2956;p37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" name="Google Shape;2957;p37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" name="Google Shape;2958;p37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" name="Google Shape;2959;p37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" name="Google Shape;2960;p37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37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" name="Google Shape;2962;p37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" name="Google Shape;2963;p37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37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37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" name="Google Shape;2966;p37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" name="Google Shape;2967;p37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37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" name="Google Shape;2969;p37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" name="Google Shape;2970;p37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" name="Google Shape;2971;p37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" name="Google Shape;2972;p37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" name="Google Shape;2973;p37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" name="Google Shape;2974;p37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" name="Google Shape;2975;p37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" name="Google Shape;2976;p37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" name="Google Shape;2977;p37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" name="Google Shape;2978;p37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" name="Google Shape;2979;p37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" name="Google Shape;2980;p37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" name="Google Shape;2981;p37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" name="Google Shape;2982;p37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" name="Google Shape;2983;p37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" name="Google Shape;2984;p37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" name="Google Shape;2985;p37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" name="Google Shape;2986;p37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" name="Google Shape;2987;p37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" name="Google Shape;2988;p37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" name="Google Shape;2989;p37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" name="Google Shape;2990;p37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" name="Google Shape;2991;p37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" name="Google Shape;2992;p37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" name="Google Shape;2993;p37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" name="Google Shape;2994;p37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" name="Google Shape;2995;p37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" name="Google Shape;2996;p37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" name="Google Shape;2997;p37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37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37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37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37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37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" name="Google Shape;3003;p37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" name="Google Shape;3004;p37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37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37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37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" name="Google Shape;3008;p37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37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" name="Google Shape;3010;p37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" name="Google Shape;3011;p37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" name="Google Shape;3012;p37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" name="Google Shape;3013;p37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" name="Google Shape;3014;p37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" name="Google Shape;3015;p37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" name="Google Shape;3016;p37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" name="Google Shape;3017;p37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" name="Google Shape;3018;p37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" name="Google Shape;3019;p37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" name="Google Shape;3020;p37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37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37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37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" name="Google Shape;3024;p37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" name="Google Shape;3025;p37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" name="Google Shape;3026;p37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" name="Google Shape;3027;p37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" name="Google Shape;3028;p37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" name="Google Shape;3029;p37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" name="Google Shape;3030;p37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" name="Google Shape;3031;p37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" name="Google Shape;3032;p37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" name="Google Shape;3033;p37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" name="Google Shape;3034;p37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" name="Google Shape;3035;p37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" name="Google Shape;3036;p37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" name="Google Shape;3037;p37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37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37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37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37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37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37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37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37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37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37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37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37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37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37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37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37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37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37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37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37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37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37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37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37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37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37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37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37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37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37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37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37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37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37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37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37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37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37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37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37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37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37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37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37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37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37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37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37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37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37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37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37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37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37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37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37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37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37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37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37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37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37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37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37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37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37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37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37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37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37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37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37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37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37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37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37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37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37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37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37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37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37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37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37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37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37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37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37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37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37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37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37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37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37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37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37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37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37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37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37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37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37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37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37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37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37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37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37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37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37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37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37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37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37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37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37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37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37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37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37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37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37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37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37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37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37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37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37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37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37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37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37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37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37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37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37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37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37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37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37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37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37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37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37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37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37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37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37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37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37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37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37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37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37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37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37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37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37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37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37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37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37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37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37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37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37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37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37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06" name="Google Shape;3206;p37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07" name="Google Shape;3207;p37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208" name="Google Shape;3208;p37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37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37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37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37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37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37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37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37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37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37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37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37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37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37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37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37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37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37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37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37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37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37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37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37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37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37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37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37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37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37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37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37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37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37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37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244" name="Google Shape;3244;p37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245" name="Google Shape;3245;p37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246" name="Google Shape;3246;p37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37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37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37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37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37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37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37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37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37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37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37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37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37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37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37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62" name="Google Shape;3262;p37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263" name="Google Shape;3263;p37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37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37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37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37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37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37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37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37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37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37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37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37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37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37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37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37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37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37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37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37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37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37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37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37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37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37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37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37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37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37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37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37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37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37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37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37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37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37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37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37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37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37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37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37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37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37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37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37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37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37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37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37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37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37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37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37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37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37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37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37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37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37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37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37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37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37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37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37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37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37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37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37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37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37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37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37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37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37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37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37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37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37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37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37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37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37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37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37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37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37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37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37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37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37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37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37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37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37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37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37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37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37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37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37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37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37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37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37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37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37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37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37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37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37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37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37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37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37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37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37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37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37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37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37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37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37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37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37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37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37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37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37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37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37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37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37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37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37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37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37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37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37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37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37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37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37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37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37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37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37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37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37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37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37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37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37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37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37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37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37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37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37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37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37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37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37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37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37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37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37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37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37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37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37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37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37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37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37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37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37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37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37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37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37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37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37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37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37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37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37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37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37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37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37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37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37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37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37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37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37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37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37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37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37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37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37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37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37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37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37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37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37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37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37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37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37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37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37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37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37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37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37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37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37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37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37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37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37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37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37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37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37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37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37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37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37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37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37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37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37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37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37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37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37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37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37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37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37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37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37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37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37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37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37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37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37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37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37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37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37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37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37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37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37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37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37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37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37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37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37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37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37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37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37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37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37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37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37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37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37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37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37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37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37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37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37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37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37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37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37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37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37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37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37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37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37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37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37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37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37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37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37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37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37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37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37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37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37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37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37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37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37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76" name="Google Shape;3576;p37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580" name="Shape 3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1" name="Google Shape;3581;p3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582" name="Google Shape;3582;p38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resize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these resources, keeping the quality. To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change the color,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Then,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3583" name="Google Shape;3583;p38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3584" name="Google Shape;3584;p38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38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38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38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38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38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38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38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38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38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38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38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38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97" name="Google Shape;3597;p38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3598" name="Google Shape;3598;p38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38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00" name="Google Shape;3600;p38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3601" name="Google Shape;3601;p38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38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38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38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05" name="Google Shape;3605;p38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3606" name="Google Shape;3606;p38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38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08" name="Google Shape;3608;p38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3609" name="Google Shape;3609;p38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38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38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12" name="Google Shape;3612;p38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3613" name="Google Shape;3613;p38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38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38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16" name="Google Shape;3616;p38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3617" name="Google Shape;3617;p38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38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19" name="Google Shape;3619;p38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3620" name="Google Shape;3620;p38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38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38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38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24" name="Google Shape;3624;p38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3625" name="Google Shape;3625;p38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38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38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38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29" name="Google Shape;3629;p38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3630" name="Google Shape;3630;p38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38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38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38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38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35" name="Google Shape;3635;p38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3636" name="Google Shape;3636;p38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38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38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38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38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38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38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38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38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38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38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38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38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38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38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38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38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38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38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38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38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38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58" name="Google Shape;3658;p38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3659" name="Google Shape;3659;p38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38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38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38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38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38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38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38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38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38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38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38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38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38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38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38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38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38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38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38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38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38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38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38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38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38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38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38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38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38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38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38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38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38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38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38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38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38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38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38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38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38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38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38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38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38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38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38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38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38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38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38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38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38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38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38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38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38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38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18" name="Google Shape;3718;p38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3719" name="Google Shape;3719;p38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38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38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38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38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38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38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38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38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38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3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3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31" name="Google Shape;3731;p38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3732" name="Google Shape;3732;p38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38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38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38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38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38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38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38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38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38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42" name="Google Shape;3742;p38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3743" name="Google Shape;3743;p38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38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38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38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47" name="Google Shape;3747;p38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3748" name="Google Shape;3748;p38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38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38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51" name="Google Shape;3751;p38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3752" name="Google Shape;3752;p38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38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38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38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38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38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58" name="Google Shape;3758;p38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3759" name="Google Shape;3759;p38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38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38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38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38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38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38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66" name="Google Shape;3766;p38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3767" name="Google Shape;3767;p38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38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38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38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38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72" name="Google Shape;3772;p38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3773" name="Google Shape;3773;p38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38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38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38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38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38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38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38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38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38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83" name="Google Shape;3783;p38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4" name="Google Shape;3784;p38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5" name="Google Shape;3785;p38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6" name="Google Shape;3786;p38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87" name="Google Shape;3787;p38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3788" name="Google Shape;3788;p38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38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90" name="Google Shape;3790;p38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3791" name="Google Shape;3791;p38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38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93" name="Google Shape;3793;p38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3794" name="Google Shape;3794;p38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38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96" name="Google Shape;3796;p38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3797" name="Google Shape;3797;p38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38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99" name="Google Shape;3799;p38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3800" name="Google Shape;3800;p38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38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02" name="Google Shape;3802;p38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3803" name="Google Shape;3803;p38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38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05" name="Google Shape;3805;p38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3806" name="Google Shape;3806;p38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38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08" name="Google Shape;3808;p38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3809" name="Google Shape;3809;p38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38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38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2" name="Google Shape;3812;p38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3813" name="Google Shape;3813;p38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38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38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6" name="Google Shape;3816;p38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3817" name="Google Shape;3817;p38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38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38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20" name="Google Shape;3820;p38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3821" name="Google Shape;3821;p38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38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38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24" name="Google Shape;3824;p38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3825" name="Google Shape;3825;p38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38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38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28" name="Google Shape;3828;p38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3829" name="Google Shape;3829;p38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38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38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2" name="Google Shape;3832;p38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3833" name="Google Shape;3833;p38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38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35" name="Google Shape;3835;p38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6" name="Google Shape;3836;p38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7" name="Google Shape;3837;p38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8" name="Google Shape;3838;p38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9" name="Google Shape;3839;p38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0" name="Google Shape;3840;p38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1" name="Google Shape;3841;p38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2" name="Google Shape;3842;p38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3" name="Google Shape;3843;p38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4" name="Google Shape;3844;p38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5" name="Google Shape;3845;p38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46" name="Google Shape;3846;p38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3847" name="Google Shape;3847;p38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38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49" name="Google Shape;3849;p38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50" name="Google Shape;3850;p38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3851" name="Google Shape;3851;p38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38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53" name="Google Shape;3853;p38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3854" name="Google Shape;3854;p38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38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56" name="Google Shape;3856;p38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7" name="Google Shape;3857;p38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8" name="Google Shape;3858;p38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59" name="Google Shape;3859;p38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3860" name="Google Shape;3860;p38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38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38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38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38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38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38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38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38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69" name="Google Shape;3869;p38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3870" name="Google Shape;3870;p38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38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38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38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38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38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38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38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38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38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38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38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38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38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38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38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86" name="Google Shape;3886;p38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3887" name="Google Shape;3887;p38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38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89" name="Google Shape;3889;p38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3890" name="Google Shape;3890;p38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38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38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38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38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38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38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38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38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38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38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38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38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38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38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38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38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38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38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38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10" name="Google Shape;3910;p38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3911" name="Google Shape;3911;p38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38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38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38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38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38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38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38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38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38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38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38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38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38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38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38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38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38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38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38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38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38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38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38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38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38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38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38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38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38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38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38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38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38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38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38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38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38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38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38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38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38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38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38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38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38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38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38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38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38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38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38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38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38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38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38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38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38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38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38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38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38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38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38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38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38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38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38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38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38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38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38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38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38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38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38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38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38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89" name="Google Shape;3989;p38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0" name="Google Shape;3990;p38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1" name="Google Shape;3991;p38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2" name="Google Shape;3992;p38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3" name="Google Shape;3993;p38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4" name="Google Shape;3994;p38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5" name="Google Shape;3995;p38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6" name="Google Shape;3996;p38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7" name="Google Shape;3997;p38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8" name="Google Shape;3998;p38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9" name="Google Shape;3999;p38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0" name="Google Shape;4000;p38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1" name="Google Shape;4001;p38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2" name="Google Shape;4002;p38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3" name="Google Shape;4003;p38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4" name="Google Shape;4004;p38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5" name="Google Shape;4005;p38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6" name="Google Shape;4006;p38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7" name="Google Shape;4007;p38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8" name="Google Shape;4008;p38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9" name="Google Shape;4009;p38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0" name="Google Shape;4010;p38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1" name="Google Shape;4011;p38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12" name="Google Shape;4012;p38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4013" name="Google Shape;4013;p38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38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38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38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38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38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38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38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38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38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38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38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38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38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38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38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38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38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38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38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38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38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38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38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38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38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38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38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38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38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38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38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38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38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38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38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38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38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38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38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38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38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38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38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38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38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38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38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38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38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38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38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38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38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38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38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38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38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38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38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38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38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38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38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38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38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38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38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38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38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38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38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38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38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38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38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38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38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38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38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38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38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38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38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38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38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38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38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38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38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38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38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38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38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38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38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38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38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38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38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38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38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38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38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38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38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38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38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38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38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38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38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38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38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38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38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38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38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38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38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38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38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38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38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38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38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38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38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38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38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38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38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38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38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38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38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38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38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38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38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38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38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38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38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38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38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38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38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38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38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38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38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38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38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38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38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38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38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38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38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38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38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38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38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38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38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38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38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38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38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38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38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38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38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38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38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38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38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38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38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196" name="Shape 4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7" name="Google Shape;4197;p3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198" name="Google Shape;4198;p39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resize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these icons,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change the stroke and fill color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; just select the icon and click on the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paint-bucket/pen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.</a:t>
            </a:r>
            <a:b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4199" name="Google Shape;4199;p39"/>
          <p:cNvGrpSpPr/>
          <p:nvPr/>
        </p:nvGrpSpPr>
        <p:grpSpPr>
          <a:xfrm>
            <a:off x="1464938" y="1938605"/>
            <a:ext cx="230686" cy="202772"/>
            <a:chOff x="898875" y="244725"/>
            <a:chExt cx="481800" cy="423500"/>
          </a:xfrm>
        </p:grpSpPr>
        <p:sp>
          <p:nvSpPr>
            <p:cNvPr id="4200" name="Google Shape;4200;p39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39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39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39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39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39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6" name="Google Shape;4206;p39"/>
          <p:cNvGrpSpPr/>
          <p:nvPr/>
        </p:nvGrpSpPr>
        <p:grpSpPr>
          <a:xfrm>
            <a:off x="1763045" y="1924643"/>
            <a:ext cx="202760" cy="230698"/>
            <a:chOff x="1529350" y="258825"/>
            <a:chExt cx="423475" cy="481825"/>
          </a:xfrm>
        </p:grpSpPr>
        <p:sp>
          <p:nvSpPr>
            <p:cNvPr id="4207" name="Google Shape;4207;p39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8" name="Google Shape;4208;p39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9" name="Google Shape;4209;p39"/>
          <p:cNvGrpSpPr/>
          <p:nvPr/>
        </p:nvGrpSpPr>
        <p:grpSpPr>
          <a:xfrm>
            <a:off x="2030275" y="1979160"/>
            <a:ext cx="231811" cy="121663"/>
            <a:chOff x="2084325" y="363300"/>
            <a:chExt cx="484150" cy="254100"/>
          </a:xfrm>
        </p:grpSpPr>
        <p:sp>
          <p:nvSpPr>
            <p:cNvPr id="4210" name="Google Shape;4210;p39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39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2" name="Google Shape;4212;p39"/>
          <p:cNvGrpSpPr/>
          <p:nvPr/>
        </p:nvGrpSpPr>
        <p:grpSpPr>
          <a:xfrm>
            <a:off x="2335803" y="1924643"/>
            <a:ext cx="202760" cy="230698"/>
            <a:chOff x="2707500" y="249400"/>
            <a:chExt cx="423475" cy="481825"/>
          </a:xfrm>
        </p:grpSpPr>
        <p:sp>
          <p:nvSpPr>
            <p:cNvPr id="4213" name="Google Shape;4213;p39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4" name="Google Shape;4214;p39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5" name="Google Shape;4215;p39"/>
          <p:cNvGrpSpPr/>
          <p:nvPr/>
        </p:nvGrpSpPr>
        <p:grpSpPr>
          <a:xfrm>
            <a:off x="2617068" y="1924865"/>
            <a:ext cx="207668" cy="230255"/>
            <a:chOff x="3300325" y="249875"/>
            <a:chExt cx="433725" cy="480900"/>
          </a:xfrm>
        </p:grpSpPr>
        <p:sp>
          <p:nvSpPr>
            <p:cNvPr id="4216" name="Google Shape;4216;p39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39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39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39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39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39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2" name="Google Shape;4222;p39"/>
          <p:cNvGrpSpPr/>
          <p:nvPr/>
        </p:nvGrpSpPr>
        <p:grpSpPr>
          <a:xfrm>
            <a:off x="2881653" y="1924811"/>
            <a:ext cx="239603" cy="230363"/>
            <a:chOff x="3854700" y="249750"/>
            <a:chExt cx="500425" cy="481125"/>
          </a:xfrm>
        </p:grpSpPr>
        <p:sp>
          <p:nvSpPr>
            <p:cNvPr id="4223" name="Google Shape;4223;p39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39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39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39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39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39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39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39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1" name="Google Shape;4231;p39"/>
          <p:cNvGrpSpPr/>
          <p:nvPr/>
        </p:nvGrpSpPr>
        <p:grpSpPr>
          <a:xfrm>
            <a:off x="3165892" y="1924811"/>
            <a:ext cx="239603" cy="230363"/>
            <a:chOff x="4447550" y="249750"/>
            <a:chExt cx="500425" cy="481125"/>
          </a:xfrm>
        </p:grpSpPr>
        <p:sp>
          <p:nvSpPr>
            <p:cNvPr id="4232" name="Google Shape;4232;p39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39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4" name="Google Shape;4234;p39"/>
          <p:cNvGrpSpPr/>
          <p:nvPr/>
        </p:nvGrpSpPr>
        <p:grpSpPr>
          <a:xfrm>
            <a:off x="3457757" y="1924643"/>
            <a:ext cx="230698" cy="230698"/>
            <a:chOff x="5049725" y="249400"/>
            <a:chExt cx="481825" cy="481825"/>
          </a:xfrm>
        </p:grpSpPr>
        <p:sp>
          <p:nvSpPr>
            <p:cNvPr id="4235" name="Google Shape;4235;p39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39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7" name="Google Shape;4237;p39"/>
          <p:cNvGrpSpPr/>
          <p:nvPr/>
        </p:nvGrpSpPr>
        <p:grpSpPr>
          <a:xfrm>
            <a:off x="3739244" y="1924643"/>
            <a:ext cx="230698" cy="230698"/>
            <a:chOff x="5660400" y="238125"/>
            <a:chExt cx="481825" cy="481825"/>
          </a:xfrm>
        </p:grpSpPr>
        <p:sp>
          <p:nvSpPr>
            <p:cNvPr id="4238" name="Google Shape;4238;p39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39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0" name="Google Shape;4240;p39"/>
          <p:cNvGrpSpPr/>
          <p:nvPr/>
        </p:nvGrpSpPr>
        <p:grpSpPr>
          <a:xfrm>
            <a:off x="4022597" y="1924643"/>
            <a:ext cx="230698" cy="230698"/>
            <a:chOff x="6235400" y="249400"/>
            <a:chExt cx="481825" cy="481825"/>
          </a:xfrm>
        </p:grpSpPr>
        <p:sp>
          <p:nvSpPr>
            <p:cNvPr id="4241" name="Google Shape;4241;p39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39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3" name="Google Shape;4243;p39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4" name="Google Shape;4244;p39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39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6" name="Google Shape;4246;p39"/>
          <p:cNvGrpSpPr/>
          <p:nvPr/>
        </p:nvGrpSpPr>
        <p:grpSpPr>
          <a:xfrm>
            <a:off x="1464608" y="2227052"/>
            <a:ext cx="231344" cy="202724"/>
            <a:chOff x="899850" y="871450"/>
            <a:chExt cx="483175" cy="423400"/>
          </a:xfrm>
        </p:grpSpPr>
        <p:sp>
          <p:nvSpPr>
            <p:cNvPr id="4247" name="Google Shape;4247;p39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39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39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39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51" name="Google Shape;4251;p39"/>
          <p:cNvSpPr/>
          <p:nvPr/>
        </p:nvSpPr>
        <p:spPr>
          <a:xfrm>
            <a:off x="1761644" y="2213044"/>
            <a:ext cx="205501" cy="230698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52" name="Google Shape;4252;p39"/>
          <p:cNvGrpSpPr/>
          <p:nvPr/>
        </p:nvGrpSpPr>
        <p:grpSpPr>
          <a:xfrm>
            <a:off x="2030383" y="2213059"/>
            <a:ext cx="231596" cy="230710"/>
            <a:chOff x="2085450" y="842250"/>
            <a:chExt cx="483700" cy="481850"/>
          </a:xfrm>
        </p:grpSpPr>
        <p:sp>
          <p:nvSpPr>
            <p:cNvPr id="4253" name="Google Shape;4253;p39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39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5" name="Google Shape;4255;p39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6" name="Google Shape;4256;p39"/>
          <p:cNvGrpSpPr/>
          <p:nvPr/>
        </p:nvGrpSpPr>
        <p:grpSpPr>
          <a:xfrm>
            <a:off x="2321816" y="2213065"/>
            <a:ext cx="230734" cy="230698"/>
            <a:chOff x="2685825" y="840375"/>
            <a:chExt cx="481900" cy="481825"/>
          </a:xfrm>
        </p:grpSpPr>
        <p:sp>
          <p:nvSpPr>
            <p:cNvPr id="4257" name="Google Shape;4257;p39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39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9" name="Google Shape;4259;p39"/>
          <p:cNvGrpSpPr/>
          <p:nvPr/>
        </p:nvGrpSpPr>
        <p:grpSpPr>
          <a:xfrm>
            <a:off x="2601752" y="2212849"/>
            <a:ext cx="238299" cy="231129"/>
            <a:chOff x="3270675" y="841800"/>
            <a:chExt cx="497700" cy="482725"/>
          </a:xfrm>
        </p:grpSpPr>
        <p:sp>
          <p:nvSpPr>
            <p:cNvPr id="4260" name="Google Shape;4260;p39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39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39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63" name="Google Shape;4263;p39"/>
          <p:cNvSpPr/>
          <p:nvPr/>
        </p:nvSpPr>
        <p:spPr>
          <a:xfrm>
            <a:off x="2886029" y="2220249"/>
            <a:ext cx="230698" cy="216286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64" name="Google Shape;4264;p39"/>
          <p:cNvGrpSpPr/>
          <p:nvPr/>
        </p:nvGrpSpPr>
        <p:grpSpPr>
          <a:xfrm>
            <a:off x="3170346" y="2227034"/>
            <a:ext cx="230698" cy="202760"/>
            <a:chOff x="4467200" y="877100"/>
            <a:chExt cx="481825" cy="423475"/>
          </a:xfrm>
        </p:grpSpPr>
        <p:sp>
          <p:nvSpPr>
            <p:cNvPr id="4265" name="Google Shape;4265;p39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6" name="Google Shape;4266;p39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39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39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9" name="Google Shape;4269;p39"/>
          <p:cNvGrpSpPr/>
          <p:nvPr/>
        </p:nvGrpSpPr>
        <p:grpSpPr>
          <a:xfrm>
            <a:off x="3452478" y="2213059"/>
            <a:ext cx="241255" cy="230710"/>
            <a:chOff x="5045500" y="842250"/>
            <a:chExt cx="503875" cy="481850"/>
          </a:xfrm>
        </p:grpSpPr>
        <p:sp>
          <p:nvSpPr>
            <p:cNvPr id="4270" name="Google Shape;4270;p39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39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2" name="Google Shape;4272;p39"/>
          <p:cNvGrpSpPr/>
          <p:nvPr/>
        </p:nvGrpSpPr>
        <p:grpSpPr>
          <a:xfrm>
            <a:off x="3740022" y="2230888"/>
            <a:ext cx="229142" cy="195051"/>
            <a:chOff x="5645200" y="879425"/>
            <a:chExt cx="478575" cy="407375"/>
          </a:xfrm>
        </p:grpSpPr>
        <p:sp>
          <p:nvSpPr>
            <p:cNvPr id="4273" name="Google Shape;4273;p39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39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39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39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39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8" name="Google Shape;4278;p39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9" name="Google Shape;4279;p39"/>
          <p:cNvGrpSpPr/>
          <p:nvPr/>
        </p:nvGrpSpPr>
        <p:grpSpPr>
          <a:xfrm>
            <a:off x="4036560" y="2213065"/>
            <a:ext cx="202772" cy="230698"/>
            <a:chOff x="6264525" y="842250"/>
            <a:chExt cx="423500" cy="481825"/>
          </a:xfrm>
        </p:grpSpPr>
        <p:sp>
          <p:nvSpPr>
            <p:cNvPr id="4280" name="Google Shape;4280;p39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39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39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39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4" name="Google Shape;4284;p39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39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39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7" name="Google Shape;4287;p39"/>
          <p:cNvGrpSpPr/>
          <p:nvPr/>
        </p:nvGrpSpPr>
        <p:grpSpPr>
          <a:xfrm>
            <a:off x="1464932" y="2495036"/>
            <a:ext cx="230698" cy="230698"/>
            <a:chOff x="900750" y="1436075"/>
            <a:chExt cx="481825" cy="481825"/>
          </a:xfrm>
        </p:grpSpPr>
        <p:sp>
          <p:nvSpPr>
            <p:cNvPr id="4288" name="Google Shape;4288;p39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39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39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39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2" name="Google Shape;4292;p39"/>
          <p:cNvGrpSpPr/>
          <p:nvPr/>
        </p:nvGrpSpPr>
        <p:grpSpPr>
          <a:xfrm>
            <a:off x="1749075" y="2536033"/>
            <a:ext cx="230698" cy="148703"/>
            <a:chOff x="1492675" y="1520750"/>
            <a:chExt cx="481825" cy="310575"/>
          </a:xfrm>
        </p:grpSpPr>
        <p:sp>
          <p:nvSpPr>
            <p:cNvPr id="4293" name="Google Shape;4293;p39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39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5" name="Google Shape;4295;p39"/>
          <p:cNvGrpSpPr/>
          <p:nvPr/>
        </p:nvGrpSpPr>
        <p:grpSpPr>
          <a:xfrm>
            <a:off x="2026384" y="2495024"/>
            <a:ext cx="239592" cy="230722"/>
            <a:chOff x="2071000" y="1435025"/>
            <a:chExt cx="500400" cy="481875"/>
          </a:xfrm>
        </p:grpSpPr>
        <p:sp>
          <p:nvSpPr>
            <p:cNvPr id="4296" name="Google Shape;4296;p39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39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8" name="Google Shape;4298;p39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9" name="Google Shape;4299;p39"/>
          <p:cNvGrpSpPr/>
          <p:nvPr/>
        </p:nvGrpSpPr>
        <p:grpSpPr>
          <a:xfrm>
            <a:off x="2317543" y="2509191"/>
            <a:ext cx="239280" cy="202389"/>
            <a:chOff x="2678350" y="1464650"/>
            <a:chExt cx="499750" cy="422700"/>
          </a:xfrm>
        </p:grpSpPr>
        <p:sp>
          <p:nvSpPr>
            <p:cNvPr id="4300" name="Google Shape;4300;p39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39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39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3" name="Google Shape;4303;p39"/>
          <p:cNvGrpSpPr/>
          <p:nvPr/>
        </p:nvGrpSpPr>
        <p:grpSpPr>
          <a:xfrm>
            <a:off x="2605553" y="2495036"/>
            <a:ext cx="230698" cy="230698"/>
            <a:chOff x="3271200" y="1435075"/>
            <a:chExt cx="481825" cy="481825"/>
          </a:xfrm>
        </p:grpSpPr>
        <p:sp>
          <p:nvSpPr>
            <p:cNvPr id="4304" name="Google Shape;4304;p39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39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6" name="Google Shape;4306;p39"/>
          <p:cNvGrpSpPr/>
          <p:nvPr/>
        </p:nvGrpSpPr>
        <p:grpSpPr>
          <a:xfrm>
            <a:off x="2884681" y="2495024"/>
            <a:ext cx="233547" cy="230722"/>
            <a:chOff x="3858100" y="1435075"/>
            <a:chExt cx="487775" cy="481875"/>
          </a:xfrm>
        </p:grpSpPr>
        <p:sp>
          <p:nvSpPr>
            <p:cNvPr id="4307" name="Google Shape;4307;p39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39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39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39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39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12" name="Google Shape;4312;p39"/>
          <p:cNvGrpSpPr/>
          <p:nvPr/>
        </p:nvGrpSpPr>
        <p:grpSpPr>
          <a:xfrm>
            <a:off x="3170345" y="2495036"/>
            <a:ext cx="230698" cy="230698"/>
            <a:chOff x="4456875" y="1435075"/>
            <a:chExt cx="481825" cy="481825"/>
          </a:xfrm>
        </p:grpSpPr>
        <p:sp>
          <p:nvSpPr>
            <p:cNvPr id="4313" name="Google Shape;4313;p39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39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5" name="Google Shape;4315;p39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39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39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39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9" name="Google Shape;4319;p39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0" name="Google Shape;4320;p39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1" name="Google Shape;4321;p39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39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39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4" name="Google Shape;4324;p39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39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39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39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8" name="Google Shape;4328;p39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9" name="Google Shape;4329;p39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39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39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2" name="Google Shape;4332;p39"/>
          <p:cNvGrpSpPr/>
          <p:nvPr/>
        </p:nvGrpSpPr>
        <p:grpSpPr>
          <a:xfrm>
            <a:off x="3456626" y="2495030"/>
            <a:ext cx="232960" cy="230710"/>
            <a:chOff x="5049725" y="1435050"/>
            <a:chExt cx="486550" cy="481850"/>
          </a:xfrm>
        </p:grpSpPr>
        <p:sp>
          <p:nvSpPr>
            <p:cNvPr id="4333" name="Google Shape;4333;p39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39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39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39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7" name="Google Shape;4337;p39"/>
          <p:cNvGrpSpPr/>
          <p:nvPr/>
        </p:nvGrpSpPr>
        <p:grpSpPr>
          <a:xfrm>
            <a:off x="3739208" y="2495036"/>
            <a:ext cx="230770" cy="230698"/>
            <a:chOff x="5642475" y="1435075"/>
            <a:chExt cx="481975" cy="481825"/>
          </a:xfrm>
        </p:grpSpPr>
        <p:sp>
          <p:nvSpPr>
            <p:cNvPr id="4338" name="Google Shape;4338;p39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39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39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41" name="Google Shape;4341;p39"/>
          <p:cNvGrpSpPr/>
          <p:nvPr/>
        </p:nvGrpSpPr>
        <p:grpSpPr>
          <a:xfrm>
            <a:off x="4021065" y="2495030"/>
            <a:ext cx="233762" cy="230710"/>
            <a:chOff x="6232000" y="1435050"/>
            <a:chExt cx="488225" cy="481850"/>
          </a:xfrm>
        </p:grpSpPr>
        <p:sp>
          <p:nvSpPr>
            <p:cNvPr id="4342" name="Google Shape;4342;p39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39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39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5" name="Google Shape;4345;p39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6" name="Google Shape;4346;p39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47" name="Google Shape;4347;p39"/>
          <p:cNvGrpSpPr/>
          <p:nvPr/>
        </p:nvGrpSpPr>
        <p:grpSpPr>
          <a:xfrm>
            <a:off x="1478302" y="2776325"/>
            <a:ext cx="203957" cy="229704"/>
            <a:chOff x="924450" y="2028975"/>
            <a:chExt cx="425975" cy="479750"/>
          </a:xfrm>
        </p:grpSpPr>
        <p:sp>
          <p:nvSpPr>
            <p:cNvPr id="4348" name="Google Shape;4348;p39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9" name="Google Shape;4349;p39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0" name="Google Shape;4350;p39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1" name="Google Shape;4351;p39"/>
          <p:cNvGrpSpPr/>
          <p:nvPr/>
        </p:nvGrpSpPr>
        <p:grpSpPr>
          <a:xfrm>
            <a:off x="2030813" y="2789791"/>
            <a:ext cx="230734" cy="202772"/>
            <a:chOff x="2085450" y="2057100"/>
            <a:chExt cx="481900" cy="423500"/>
          </a:xfrm>
        </p:grpSpPr>
        <p:sp>
          <p:nvSpPr>
            <p:cNvPr id="4352" name="Google Shape;4352;p39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39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39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5" name="Google Shape;4355;p39"/>
          <p:cNvGrpSpPr/>
          <p:nvPr/>
        </p:nvGrpSpPr>
        <p:grpSpPr>
          <a:xfrm>
            <a:off x="2321816" y="2805598"/>
            <a:ext cx="230734" cy="171159"/>
            <a:chOff x="2678275" y="2090100"/>
            <a:chExt cx="481900" cy="357475"/>
          </a:xfrm>
        </p:grpSpPr>
        <p:sp>
          <p:nvSpPr>
            <p:cNvPr id="4356" name="Google Shape;4356;p39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7" name="Google Shape;4357;p39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8" name="Google Shape;4358;p39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9" name="Google Shape;4359;p39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39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1" name="Google Shape;4361;p39"/>
          <p:cNvGrpSpPr/>
          <p:nvPr/>
        </p:nvGrpSpPr>
        <p:grpSpPr>
          <a:xfrm>
            <a:off x="2646323" y="2813893"/>
            <a:ext cx="149158" cy="154569"/>
            <a:chOff x="3357325" y="2093500"/>
            <a:chExt cx="311525" cy="322825"/>
          </a:xfrm>
        </p:grpSpPr>
        <p:sp>
          <p:nvSpPr>
            <p:cNvPr id="4362" name="Google Shape;4362;p39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3" name="Google Shape;4363;p39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4" name="Google Shape;4364;p39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65" name="Google Shape;4365;p39"/>
          <p:cNvSpPr/>
          <p:nvPr/>
        </p:nvSpPr>
        <p:spPr>
          <a:xfrm>
            <a:off x="2887926" y="2783744"/>
            <a:ext cx="226903" cy="214766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66" name="Google Shape;4366;p39"/>
          <p:cNvGrpSpPr/>
          <p:nvPr/>
        </p:nvGrpSpPr>
        <p:grpSpPr>
          <a:xfrm>
            <a:off x="3186385" y="2775828"/>
            <a:ext cx="198618" cy="230698"/>
            <a:chOff x="4492800" y="2027925"/>
            <a:chExt cx="414825" cy="481825"/>
          </a:xfrm>
        </p:grpSpPr>
        <p:sp>
          <p:nvSpPr>
            <p:cNvPr id="4367" name="Google Shape;4367;p39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39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9" name="Google Shape;4369;p39"/>
          <p:cNvGrpSpPr/>
          <p:nvPr/>
        </p:nvGrpSpPr>
        <p:grpSpPr>
          <a:xfrm>
            <a:off x="3457775" y="2775823"/>
            <a:ext cx="230662" cy="230710"/>
            <a:chOff x="5049725" y="2027900"/>
            <a:chExt cx="481750" cy="481850"/>
          </a:xfrm>
        </p:grpSpPr>
        <p:sp>
          <p:nvSpPr>
            <p:cNvPr id="4370" name="Google Shape;4370;p39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1" name="Google Shape;4371;p39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2" name="Google Shape;4372;p39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3" name="Google Shape;4373;p39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4" name="Google Shape;4374;p39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39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39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7" name="Google Shape;4377;p39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8" name="Google Shape;4378;p39"/>
          <p:cNvGrpSpPr/>
          <p:nvPr/>
        </p:nvGrpSpPr>
        <p:grpSpPr>
          <a:xfrm>
            <a:off x="3779828" y="2775882"/>
            <a:ext cx="149529" cy="230590"/>
            <a:chOff x="5726350" y="2028150"/>
            <a:chExt cx="312300" cy="481600"/>
          </a:xfrm>
        </p:grpSpPr>
        <p:sp>
          <p:nvSpPr>
            <p:cNvPr id="4379" name="Google Shape;4379;p39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39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1" name="Google Shape;4381;p39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2" name="Google Shape;4382;p39"/>
          <p:cNvGrpSpPr/>
          <p:nvPr/>
        </p:nvGrpSpPr>
        <p:grpSpPr>
          <a:xfrm>
            <a:off x="4024764" y="2777995"/>
            <a:ext cx="226365" cy="226365"/>
            <a:chOff x="6239925" y="2032450"/>
            <a:chExt cx="472775" cy="472775"/>
          </a:xfrm>
        </p:grpSpPr>
        <p:sp>
          <p:nvSpPr>
            <p:cNvPr id="4383" name="Google Shape;4383;p39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39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5" name="Google Shape;4385;p39"/>
          <p:cNvGrpSpPr/>
          <p:nvPr/>
        </p:nvGrpSpPr>
        <p:grpSpPr>
          <a:xfrm>
            <a:off x="4330172" y="1977005"/>
            <a:ext cx="227562" cy="126092"/>
            <a:chOff x="903075" y="2730000"/>
            <a:chExt cx="475275" cy="263350"/>
          </a:xfrm>
        </p:grpSpPr>
        <p:sp>
          <p:nvSpPr>
            <p:cNvPr id="4386" name="Google Shape;4386;p39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7" name="Google Shape;4387;p39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8" name="Google Shape;4388;p39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9" name="Google Shape;4389;p39"/>
          <p:cNvGrpSpPr/>
          <p:nvPr/>
        </p:nvGrpSpPr>
        <p:grpSpPr>
          <a:xfrm>
            <a:off x="1749075" y="2775828"/>
            <a:ext cx="230698" cy="230698"/>
            <a:chOff x="1492675" y="2027925"/>
            <a:chExt cx="481825" cy="481825"/>
          </a:xfrm>
        </p:grpSpPr>
        <p:sp>
          <p:nvSpPr>
            <p:cNvPr id="4390" name="Google Shape;4390;p39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1" name="Google Shape;4391;p39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2" name="Google Shape;4392;p39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3" name="Google Shape;4393;p39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4" name="Google Shape;4394;p39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95" name="Google Shape;4395;p39"/>
          <p:cNvGrpSpPr/>
          <p:nvPr/>
        </p:nvGrpSpPr>
        <p:grpSpPr>
          <a:xfrm>
            <a:off x="4623101" y="1924702"/>
            <a:ext cx="230698" cy="230698"/>
            <a:chOff x="1492675" y="2620775"/>
            <a:chExt cx="481825" cy="481825"/>
          </a:xfrm>
        </p:grpSpPr>
        <p:sp>
          <p:nvSpPr>
            <p:cNvPr id="4396" name="Google Shape;4396;p39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39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98" name="Google Shape;4398;p39"/>
          <p:cNvSpPr/>
          <p:nvPr/>
        </p:nvSpPr>
        <p:spPr>
          <a:xfrm>
            <a:off x="4895078" y="1924637"/>
            <a:ext cx="239711" cy="230698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99" name="Google Shape;4399;p39"/>
          <p:cNvGrpSpPr/>
          <p:nvPr/>
        </p:nvGrpSpPr>
        <p:grpSpPr>
          <a:xfrm>
            <a:off x="5183268" y="1935571"/>
            <a:ext cx="226843" cy="208960"/>
            <a:chOff x="2682350" y="2643425"/>
            <a:chExt cx="473775" cy="436425"/>
          </a:xfrm>
        </p:grpSpPr>
        <p:sp>
          <p:nvSpPr>
            <p:cNvPr id="4400" name="Google Shape;4400;p39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1" name="Google Shape;4401;p39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39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3" name="Google Shape;4403;p39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4" name="Google Shape;4404;p39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39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39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7" name="Google Shape;4407;p39"/>
          <p:cNvGrpSpPr/>
          <p:nvPr/>
        </p:nvGrpSpPr>
        <p:grpSpPr>
          <a:xfrm>
            <a:off x="5499808" y="1924702"/>
            <a:ext cx="162205" cy="230698"/>
            <a:chOff x="3342725" y="2620775"/>
            <a:chExt cx="338775" cy="481825"/>
          </a:xfrm>
        </p:grpSpPr>
        <p:sp>
          <p:nvSpPr>
            <p:cNvPr id="4408" name="Google Shape;4408;p39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39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39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11" name="Google Shape;4411;p39"/>
          <p:cNvGrpSpPr/>
          <p:nvPr/>
        </p:nvGrpSpPr>
        <p:grpSpPr>
          <a:xfrm>
            <a:off x="5767565" y="1924702"/>
            <a:ext cx="189246" cy="230698"/>
            <a:chOff x="3907325" y="2620775"/>
            <a:chExt cx="395250" cy="481825"/>
          </a:xfrm>
        </p:grpSpPr>
        <p:sp>
          <p:nvSpPr>
            <p:cNvPr id="4412" name="Google Shape;4412;p39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3" name="Google Shape;4413;p39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4" name="Google Shape;4414;p39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5" name="Google Shape;4415;p39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16" name="Google Shape;4416;p39"/>
          <p:cNvGrpSpPr/>
          <p:nvPr/>
        </p:nvGrpSpPr>
        <p:grpSpPr>
          <a:xfrm>
            <a:off x="6034939" y="1931914"/>
            <a:ext cx="230698" cy="216274"/>
            <a:chOff x="4456875" y="2635825"/>
            <a:chExt cx="481825" cy="451700"/>
          </a:xfrm>
        </p:grpSpPr>
        <p:sp>
          <p:nvSpPr>
            <p:cNvPr id="4417" name="Google Shape;4417;p39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8" name="Google Shape;4418;p39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39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39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1" name="Google Shape;4421;p39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2" name="Google Shape;4422;p39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3" name="Google Shape;4423;p39"/>
          <p:cNvGrpSpPr/>
          <p:nvPr/>
        </p:nvGrpSpPr>
        <p:grpSpPr>
          <a:xfrm>
            <a:off x="6323895" y="1931914"/>
            <a:ext cx="230698" cy="216274"/>
            <a:chOff x="5049725" y="2635825"/>
            <a:chExt cx="481825" cy="451700"/>
          </a:xfrm>
        </p:grpSpPr>
        <p:sp>
          <p:nvSpPr>
            <p:cNvPr id="4424" name="Google Shape;4424;p39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39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39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7" name="Google Shape;4427;p39"/>
          <p:cNvGrpSpPr/>
          <p:nvPr/>
        </p:nvGrpSpPr>
        <p:grpSpPr>
          <a:xfrm>
            <a:off x="6604855" y="1925001"/>
            <a:ext cx="230231" cy="230099"/>
            <a:chOff x="5643000" y="2621375"/>
            <a:chExt cx="480850" cy="480575"/>
          </a:xfrm>
        </p:grpSpPr>
        <p:sp>
          <p:nvSpPr>
            <p:cNvPr id="4428" name="Google Shape;4428;p39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9" name="Google Shape;4429;p39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0" name="Google Shape;4430;p39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1" name="Google Shape;4431;p39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39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39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4" name="Google Shape;4434;p39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5" name="Google Shape;4435;p39"/>
          <p:cNvGrpSpPr/>
          <p:nvPr/>
        </p:nvGrpSpPr>
        <p:grpSpPr>
          <a:xfrm>
            <a:off x="6890046" y="1924702"/>
            <a:ext cx="230770" cy="230698"/>
            <a:chOff x="6235250" y="2620775"/>
            <a:chExt cx="481975" cy="481825"/>
          </a:xfrm>
        </p:grpSpPr>
        <p:sp>
          <p:nvSpPr>
            <p:cNvPr id="4436" name="Google Shape;4436;p39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7" name="Google Shape;4437;p39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8" name="Google Shape;4438;p39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39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39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41" name="Google Shape;4441;p39"/>
          <p:cNvSpPr/>
          <p:nvPr/>
        </p:nvSpPr>
        <p:spPr>
          <a:xfrm>
            <a:off x="4326623" y="2219489"/>
            <a:ext cx="234624" cy="217806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42" name="Google Shape;4442;p39"/>
          <p:cNvGrpSpPr/>
          <p:nvPr/>
        </p:nvGrpSpPr>
        <p:grpSpPr>
          <a:xfrm>
            <a:off x="4622474" y="2213124"/>
            <a:ext cx="231955" cy="230698"/>
            <a:chOff x="1535000" y="3223325"/>
            <a:chExt cx="484450" cy="481825"/>
          </a:xfrm>
        </p:grpSpPr>
        <p:sp>
          <p:nvSpPr>
            <p:cNvPr id="4443" name="Google Shape;4443;p39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39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5" name="Google Shape;4445;p39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46" name="Google Shape;4446;p39"/>
          <p:cNvGrpSpPr/>
          <p:nvPr/>
        </p:nvGrpSpPr>
        <p:grpSpPr>
          <a:xfrm>
            <a:off x="4899627" y="2237129"/>
            <a:ext cx="230698" cy="182686"/>
            <a:chOff x="2085525" y="3263750"/>
            <a:chExt cx="481825" cy="381550"/>
          </a:xfrm>
        </p:grpSpPr>
        <p:sp>
          <p:nvSpPr>
            <p:cNvPr id="4447" name="Google Shape;4447;p39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39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49" name="Google Shape;4449;p39"/>
          <p:cNvSpPr/>
          <p:nvPr/>
        </p:nvSpPr>
        <p:spPr>
          <a:xfrm>
            <a:off x="5181287" y="2258928"/>
            <a:ext cx="230698" cy="138924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50" name="Google Shape;4450;p39"/>
          <p:cNvGrpSpPr/>
          <p:nvPr/>
        </p:nvGrpSpPr>
        <p:grpSpPr>
          <a:xfrm>
            <a:off x="5465239" y="2213117"/>
            <a:ext cx="231344" cy="230710"/>
            <a:chOff x="3270450" y="3213625"/>
            <a:chExt cx="483175" cy="481850"/>
          </a:xfrm>
        </p:grpSpPr>
        <p:sp>
          <p:nvSpPr>
            <p:cNvPr id="4451" name="Google Shape;4451;p39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39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3" name="Google Shape;4453;p39"/>
          <p:cNvGrpSpPr/>
          <p:nvPr/>
        </p:nvGrpSpPr>
        <p:grpSpPr>
          <a:xfrm>
            <a:off x="5804750" y="2213123"/>
            <a:ext cx="114876" cy="230698"/>
            <a:chOff x="3984950" y="3213600"/>
            <a:chExt cx="239925" cy="481825"/>
          </a:xfrm>
        </p:grpSpPr>
        <p:sp>
          <p:nvSpPr>
            <p:cNvPr id="4454" name="Google Shape;4454;p39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5" name="Google Shape;4455;p39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56" name="Google Shape;4456;p39"/>
          <p:cNvSpPr/>
          <p:nvPr/>
        </p:nvSpPr>
        <p:spPr>
          <a:xfrm>
            <a:off x="6034832" y="2213044"/>
            <a:ext cx="230734" cy="230698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57" name="Google Shape;4457;p39"/>
          <p:cNvSpPr/>
          <p:nvPr/>
        </p:nvSpPr>
        <p:spPr>
          <a:xfrm>
            <a:off x="6323794" y="2226545"/>
            <a:ext cx="230698" cy="203693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58" name="Google Shape;4458;p39"/>
          <p:cNvGrpSpPr/>
          <p:nvPr/>
        </p:nvGrpSpPr>
        <p:grpSpPr>
          <a:xfrm>
            <a:off x="6599193" y="2233311"/>
            <a:ext cx="241555" cy="190323"/>
            <a:chOff x="5629975" y="3255775"/>
            <a:chExt cx="504500" cy="397500"/>
          </a:xfrm>
        </p:grpSpPr>
        <p:sp>
          <p:nvSpPr>
            <p:cNvPr id="4459" name="Google Shape;4459;p39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0" name="Google Shape;4460;p39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39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2" name="Google Shape;4462;p39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39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4" name="Google Shape;4464;p39"/>
          <p:cNvGrpSpPr/>
          <p:nvPr/>
        </p:nvGrpSpPr>
        <p:grpSpPr>
          <a:xfrm>
            <a:off x="6889741" y="2233383"/>
            <a:ext cx="231380" cy="190179"/>
            <a:chOff x="6234950" y="3255925"/>
            <a:chExt cx="483250" cy="397200"/>
          </a:xfrm>
        </p:grpSpPr>
        <p:sp>
          <p:nvSpPr>
            <p:cNvPr id="4465" name="Google Shape;4465;p39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39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7" name="Google Shape;4467;p39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8" name="Google Shape;4468;p39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9" name="Google Shape;4469;p39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39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1" name="Google Shape;4471;p39"/>
          <p:cNvGrpSpPr/>
          <p:nvPr/>
        </p:nvGrpSpPr>
        <p:grpSpPr>
          <a:xfrm>
            <a:off x="4335816" y="2495095"/>
            <a:ext cx="216274" cy="230698"/>
            <a:chOff x="914900" y="3806450"/>
            <a:chExt cx="451700" cy="481825"/>
          </a:xfrm>
        </p:grpSpPr>
        <p:sp>
          <p:nvSpPr>
            <p:cNvPr id="4472" name="Google Shape;4472;p39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3" name="Google Shape;4473;p39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4" name="Google Shape;4474;p39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39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39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7" name="Google Shape;4477;p39"/>
          <p:cNvGrpSpPr/>
          <p:nvPr/>
        </p:nvGrpSpPr>
        <p:grpSpPr>
          <a:xfrm>
            <a:off x="4620689" y="2494969"/>
            <a:ext cx="235522" cy="230949"/>
            <a:chOff x="1490050" y="3805975"/>
            <a:chExt cx="491900" cy="482350"/>
          </a:xfrm>
        </p:grpSpPr>
        <p:sp>
          <p:nvSpPr>
            <p:cNvPr id="4478" name="Google Shape;4478;p39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9" name="Google Shape;4479;p39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39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1" name="Google Shape;4481;p39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2" name="Google Shape;4482;p39"/>
          <p:cNvGrpSpPr/>
          <p:nvPr/>
        </p:nvGrpSpPr>
        <p:grpSpPr>
          <a:xfrm>
            <a:off x="4908927" y="2495095"/>
            <a:ext cx="212096" cy="230698"/>
            <a:chOff x="2104275" y="3806450"/>
            <a:chExt cx="442975" cy="481825"/>
          </a:xfrm>
        </p:grpSpPr>
        <p:sp>
          <p:nvSpPr>
            <p:cNvPr id="4483" name="Google Shape;4483;p39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4" name="Google Shape;4484;p39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5" name="Google Shape;4485;p39"/>
          <p:cNvGrpSpPr/>
          <p:nvPr/>
        </p:nvGrpSpPr>
        <p:grpSpPr>
          <a:xfrm>
            <a:off x="5196925" y="2495095"/>
            <a:ext cx="199528" cy="230698"/>
            <a:chOff x="2710875" y="3806450"/>
            <a:chExt cx="416725" cy="481825"/>
          </a:xfrm>
        </p:grpSpPr>
        <p:sp>
          <p:nvSpPr>
            <p:cNvPr id="4486" name="Google Shape;4486;p39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7" name="Google Shape;4487;p39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8" name="Google Shape;4488;p39"/>
          <p:cNvGrpSpPr/>
          <p:nvPr/>
        </p:nvGrpSpPr>
        <p:grpSpPr>
          <a:xfrm>
            <a:off x="5465562" y="2522596"/>
            <a:ext cx="230698" cy="175696"/>
            <a:chOff x="3271200" y="3863875"/>
            <a:chExt cx="481825" cy="366950"/>
          </a:xfrm>
        </p:grpSpPr>
        <p:sp>
          <p:nvSpPr>
            <p:cNvPr id="4489" name="Google Shape;4489;p39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39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1" name="Google Shape;4491;p39"/>
          <p:cNvGrpSpPr/>
          <p:nvPr/>
        </p:nvGrpSpPr>
        <p:grpSpPr>
          <a:xfrm>
            <a:off x="5761706" y="2495250"/>
            <a:ext cx="200964" cy="230387"/>
            <a:chOff x="3895050" y="3806775"/>
            <a:chExt cx="419725" cy="481175"/>
          </a:xfrm>
        </p:grpSpPr>
        <p:sp>
          <p:nvSpPr>
            <p:cNvPr id="4492" name="Google Shape;4492;p39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3" name="Google Shape;4493;p39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4" name="Google Shape;4494;p39"/>
          <p:cNvGrpSpPr/>
          <p:nvPr/>
        </p:nvGrpSpPr>
        <p:grpSpPr>
          <a:xfrm>
            <a:off x="6035945" y="2495101"/>
            <a:ext cx="228687" cy="230686"/>
            <a:chOff x="4464775" y="3806475"/>
            <a:chExt cx="477625" cy="481800"/>
          </a:xfrm>
        </p:grpSpPr>
        <p:sp>
          <p:nvSpPr>
            <p:cNvPr id="4495" name="Google Shape;4495;p39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39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7" name="Google Shape;4497;p39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8" name="Google Shape;4498;p39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9" name="Google Shape;4499;p39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0" name="Google Shape;4500;p39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1" name="Google Shape;4501;p39"/>
          <p:cNvGrpSpPr/>
          <p:nvPr/>
        </p:nvGrpSpPr>
        <p:grpSpPr>
          <a:xfrm>
            <a:off x="6323895" y="2495095"/>
            <a:ext cx="230698" cy="230698"/>
            <a:chOff x="5049725" y="3806450"/>
            <a:chExt cx="481825" cy="481825"/>
          </a:xfrm>
        </p:grpSpPr>
        <p:sp>
          <p:nvSpPr>
            <p:cNvPr id="4502" name="Google Shape;4502;p39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3" name="Google Shape;4503;p39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39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5" name="Google Shape;4505;p39"/>
          <p:cNvGrpSpPr/>
          <p:nvPr/>
        </p:nvGrpSpPr>
        <p:grpSpPr>
          <a:xfrm>
            <a:off x="6604621" y="2495095"/>
            <a:ext cx="230698" cy="230698"/>
            <a:chOff x="5651375" y="3806450"/>
            <a:chExt cx="481825" cy="481825"/>
          </a:xfrm>
        </p:grpSpPr>
        <p:sp>
          <p:nvSpPr>
            <p:cNvPr id="4506" name="Google Shape;4506;p39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7" name="Google Shape;4507;p39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8" name="Google Shape;4508;p39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9" name="Google Shape;4509;p39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10" name="Google Shape;4510;p39"/>
          <p:cNvGrpSpPr/>
          <p:nvPr/>
        </p:nvGrpSpPr>
        <p:grpSpPr>
          <a:xfrm>
            <a:off x="6903937" y="2496447"/>
            <a:ext cx="202987" cy="227993"/>
            <a:chOff x="6264300" y="3809300"/>
            <a:chExt cx="423950" cy="476175"/>
          </a:xfrm>
        </p:grpSpPr>
        <p:sp>
          <p:nvSpPr>
            <p:cNvPr id="4511" name="Google Shape;4511;p39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39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3" name="Google Shape;4513;p39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14" name="Google Shape;4514;p39"/>
          <p:cNvGrpSpPr/>
          <p:nvPr/>
        </p:nvGrpSpPr>
        <p:grpSpPr>
          <a:xfrm>
            <a:off x="4328155" y="2775881"/>
            <a:ext cx="231596" cy="230710"/>
            <a:chOff x="898875" y="4399275"/>
            <a:chExt cx="483700" cy="481850"/>
          </a:xfrm>
        </p:grpSpPr>
        <p:sp>
          <p:nvSpPr>
            <p:cNvPr id="4515" name="Google Shape;4515;p39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6" name="Google Shape;4516;p39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7" name="Google Shape;4517;p39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8" name="Google Shape;4518;p39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9" name="Google Shape;4519;p39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0" name="Google Shape;4520;p39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1" name="Google Shape;4521;p39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2" name="Google Shape;4522;p39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3" name="Google Shape;4523;p39"/>
          <p:cNvGrpSpPr/>
          <p:nvPr/>
        </p:nvGrpSpPr>
        <p:grpSpPr>
          <a:xfrm>
            <a:off x="4623101" y="2786253"/>
            <a:ext cx="230698" cy="209966"/>
            <a:chOff x="1492675" y="4420975"/>
            <a:chExt cx="481825" cy="438525"/>
          </a:xfrm>
        </p:grpSpPr>
        <p:sp>
          <p:nvSpPr>
            <p:cNvPr id="4524" name="Google Shape;4524;p39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5" name="Google Shape;4525;p39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6" name="Google Shape;4526;p39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39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39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9" name="Google Shape;4529;p39"/>
          <p:cNvGrpSpPr/>
          <p:nvPr/>
        </p:nvGrpSpPr>
        <p:grpSpPr>
          <a:xfrm>
            <a:off x="4898495" y="2776342"/>
            <a:ext cx="232960" cy="229788"/>
            <a:chOff x="2084100" y="4400250"/>
            <a:chExt cx="486550" cy="479925"/>
          </a:xfrm>
        </p:grpSpPr>
        <p:sp>
          <p:nvSpPr>
            <p:cNvPr id="4530" name="Google Shape;4530;p39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39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39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3" name="Google Shape;4533;p39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4" name="Google Shape;4534;p39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5" name="Google Shape;4535;p39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36" name="Google Shape;4536;p39"/>
          <p:cNvGrpSpPr/>
          <p:nvPr/>
        </p:nvGrpSpPr>
        <p:grpSpPr>
          <a:xfrm>
            <a:off x="5195310" y="2775899"/>
            <a:ext cx="202760" cy="230674"/>
            <a:chOff x="2707950" y="4399325"/>
            <a:chExt cx="423475" cy="481775"/>
          </a:xfrm>
        </p:grpSpPr>
        <p:sp>
          <p:nvSpPr>
            <p:cNvPr id="4537" name="Google Shape;4537;p39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8" name="Google Shape;4538;p39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9" name="Google Shape;4539;p39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0" name="Google Shape;4540;p39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1" name="Google Shape;4541;p39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2" name="Google Shape;4542;p39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3" name="Google Shape;4543;p39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4" name="Google Shape;4544;p39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5" name="Google Shape;4545;p39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39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39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8" name="Google Shape;4548;p39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49" name="Google Shape;4549;p39"/>
          <p:cNvGrpSpPr/>
          <p:nvPr/>
        </p:nvGrpSpPr>
        <p:grpSpPr>
          <a:xfrm>
            <a:off x="5487390" y="2775881"/>
            <a:ext cx="187043" cy="230710"/>
            <a:chOff x="3330525" y="4399275"/>
            <a:chExt cx="390650" cy="481850"/>
          </a:xfrm>
        </p:grpSpPr>
        <p:sp>
          <p:nvSpPr>
            <p:cNvPr id="4550" name="Google Shape;4550;p39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1" name="Google Shape;4551;p39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2" name="Google Shape;4552;p39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3" name="Google Shape;4553;p39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4" name="Google Shape;4554;p39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39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39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7" name="Google Shape;4557;p39"/>
          <p:cNvGrpSpPr/>
          <p:nvPr/>
        </p:nvGrpSpPr>
        <p:grpSpPr>
          <a:xfrm>
            <a:off x="5776076" y="2775887"/>
            <a:ext cx="172224" cy="230698"/>
            <a:chOff x="3938800" y="4399275"/>
            <a:chExt cx="359700" cy="481825"/>
          </a:xfrm>
        </p:grpSpPr>
        <p:sp>
          <p:nvSpPr>
            <p:cNvPr id="4558" name="Google Shape;4558;p39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9" name="Google Shape;4559;p39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39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1" name="Google Shape;4561;p39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39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63" name="Google Shape;4563;p39"/>
          <p:cNvGrpSpPr/>
          <p:nvPr/>
        </p:nvGrpSpPr>
        <p:grpSpPr>
          <a:xfrm>
            <a:off x="6096214" y="2775887"/>
            <a:ext cx="108149" cy="230698"/>
            <a:chOff x="4584850" y="4399275"/>
            <a:chExt cx="225875" cy="481825"/>
          </a:xfrm>
        </p:grpSpPr>
        <p:sp>
          <p:nvSpPr>
            <p:cNvPr id="4564" name="Google Shape;4564;p39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5" name="Google Shape;4565;p39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66" name="Google Shape;4566;p39"/>
          <p:cNvSpPr/>
          <p:nvPr/>
        </p:nvSpPr>
        <p:spPr>
          <a:xfrm>
            <a:off x="6312567" y="2775826"/>
            <a:ext cx="253154" cy="230602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67" name="Google Shape;4567;p39"/>
          <p:cNvGrpSpPr/>
          <p:nvPr/>
        </p:nvGrpSpPr>
        <p:grpSpPr>
          <a:xfrm>
            <a:off x="6604621" y="2775887"/>
            <a:ext cx="230698" cy="230698"/>
            <a:chOff x="5642550" y="4399275"/>
            <a:chExt cx="481825" cy="481825"/>
          </a:xfrm>
        </p:grpSpPr>
        <p:sp>
          <p:nvSpPr>
            <p:cNvPr id="4568" name="Google Shape;4568;p39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9" name="Google Shape;4569;p39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70" name="Google Shape;4570;p39"/>
          <p:cNvGrpSpPr/>
          <p:nvPr/>
        </p:nvGrpSpPr>
        <p:grpSpPr>
          <a:xfrm>
            <a:off x="6881900" y="2783985"/>
            <a:ext cx="247061" cy="214502"/>
            <a:chOff x="6218300" y="4416175"/>
            <a:chExt cx="516000" cy="448000"/>
          </a:xfrm>
        </p:grpSpPr>
        <p:sp>
          <p:nvSpPr>
            <p:cNvPr id="4571" name="Google Shape;4571;p39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2" name="Google Shape;4572;p39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3" name="Google Shape;4573;p39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74" name="Google Shape;4574;p39"/>
          <p:cNvGrpSpPr/>
          <p:nvPr/>
        </p:nvGrpSpPr>
        <p:grpSpPr>
          <a:xfrm>
            <a:off x="7161095" y="1924761"/>
            <a:ext cx="230698" cy="230698"/>
            <a:chOff x="899850" y="4992125"/>
            <a:chExt cx="481825" cy="481825"/>
          </a:xfrm>
        </p:grpSpPr>
        <p:sp>
          <p:nvSpPr>
            <p:cNvPr id="4575" name="Google Shape;4575;p39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6" name="Google Shape;4576;p39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7" name="Google Shape;4577;p39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78" name="Google Shape;4578;p39"/>
          <p:cNvGrpSpPr/>
          <p:nvPr/>
        </p:nvGrpSpPr>
        <p:grpSpPr>
          <a:xfrm>
            <a:off x="7161106" y="2213167"/>
            <a:ext cx="230698" cy="230698"/>
            <a:chOff x="1492675" y="4992125"/>
            <a:chExt cx="481825" cy="481825"/>
          </a:xfrm>
        </p:grpSpPr>
        <p:sp>
          <p:nvSpPr>
            <p:cNvPr id="4579" name="Google Shape;4579;p39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0" name="Google Shape;4580;p39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1" name="Google Shape;4581;p39"/>
          <p:cNvGrpSpPr/>
          <p:nvPr/>
        </p:nvGrpSpPr>
        <p:grpSpPr>
          <a:xfrm>
            <a:off x="7161118" y="2495124"/>
            <a:ext cx="230698" cy="230698"/>
            <a:chOff x="2085525" y="4992125"/>
            <a:chExt cx="481825" cy="481825"/>
          </a:xfrm>
        </p:grpSpPr>
        <p:sp>
          <p:nvSpPr>
            <p:cNvPr id="4582" name="Google Shape;4582;p39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3" name="Google Shape;4583;p39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4" name="Google Shape;4584;p39"/>
          <p:cNvGrpSpPr/>
          <p:nvPr/>
        </p:nvGrpSpPr>
        <p:grpSpPr>
          <a:xfrm>
            <a:off x="7449623" y="1924761"/>
            <a:ext cx="230698" cy="230698"/>
            <a:chOff x="2678350" y="4992125"/>
            <a:chExt cx="481825" cy="481825"/>
          </a:xfrm>
        </p:grpSpPr>
        <p:sp>
          <p:nvSpPr>
            <p:cNvPr id="4585" name="Google Shape;4585;p39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6" name="Google Shape;4586;p39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7" name="Google Shape;4587;p39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8" name="Google Shape;4588;p39"/>
          <p:cNvGrpSpPr/>
          <p:nvPr/>
        </p:nvGrpSpPr>
        <p:grpSpPr>
          <a:xfrm>
            <a:off x="7161142" y="2775902"/>
            <a:ext cx="230698" cy="230698"/>
            <a:chOff x="3271200" y="4992125"/>
            <a:chExt cx="481825" cy="481825"/>
          </a:xfrm>
        </p:grpSpPr>
        <p:sp>
          <p:nvSpPr>
            <p:cNvPr id="4589" name="Google Shape;4589;p39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0" name="Google Shape;4590;p39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1" name="Google Shape;4591;p39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92" name="Google Shape;4592;p39"/>
          <p:cNvGrpSpPr/>
          <p:nvPr/>
        </p:nvGrpSpPr>
        <p:grpSpPr>
          <a:xfrm>
            <a:off x="7449593" y="2213868"/>
            <a:ext cx="230806" cy="229297"/>
            <a:chOff x="3863900" y="4993625"/>
            <a:chExt cx="482050" cy="478900"/>
          </a:xfrm>
        </p:grpSpPr>
        <p:sp>
          <p:nvSpPr>
            <p:cNvPr id="4593" name="Google Shape;4593;p39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4" name="Google Shape;4594;p39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39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6" name="Google Shape;4596;p39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97" name="Google Shape;4597;p39"/>
          <p:cNvGrpSpPr/>
          <p:nvPr/>
        </p:nvGrpSpPr>
        <p:grpSpPr>
          <a:xfrm>
            <a:off x="7449605" y="2495824"/>
            <a:ext cx="230806" cy="229297"/>
            <a:chOff x="4456725" y="4993625"/>
            <a:chExt cx="482050" cy="478900"/>
          </a:xfrm>
        </p:grpSpPr>
        <p:sp>
          <p:nvSpPr>
            <p:cNvPr id="4598" name="Google Shape;4598;p39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9" name="Google Shape;4599;p39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0" name="Google Shape;4600;p39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1" name="Google Shape;4601;p39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02" name="Google Shape;4602;p39"/>
          <p:cNvGrpSpPr/>
          <p:nvPr/>
        </p:nvGrpSpPr>
        <p:grpSpPr>
          <a:xfrm>
            <a:off x="7449617" y="2776596"/>
            <a:ext cx="230806" cy="229309"/>
            <a:chOff x="5049575" y="4993600"/>
            <a:chExt cx="482050" cy="478925"/>
          </a:xfrm>
        </p:grpSpPr>
        <p:sp>
          <p:nvSpPr>
            <p:cNvPr id="4603" name="Google Shape;4603;p39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4" name="Google Shape;4604;p39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5" name="Google Shape;4605;p39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6" name="Google Shape;4606;p39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07" name="Google Shape;4607;p39"/>
          <p:cNvGrpSpPr/>
          <p:nvPr/>
        </p:nvGrpSpPr>
        <p:grpSpPr>
          <a:xfrm>
            <a:off x="1464620" y="3161282"/>
            <a:ext cx="231320" cy="203310"/>
            <a:chOff x="892750" y="267400"/>
            <a:chExt cx="483125" cy="424625"/>
          </a:xfrm>
        </p:grpSpPr>
        <p:sp>
          <p:nvSpPr>
            <p:cNvPr id="4608" name="Google Shape;4608;p39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9" name="Google Shape;4609;p39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0" name="Google Shape;4610;p39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11" name="Google Shape;4611;p39"/>
          <p:cNvGrpSpPr/>
          <p:nvPr/>
        </p:nvGrpSpPr>
        <p:grpSpPr>
          <a:xfrm>
            <a:off x="1762763" y="3147265"/>
            <a:ext cx="203322" cy="231344"/>
            <a:chOff x="1516475" y="238075"/>
            <a:chExt cx="424650" cy="483175"/>
          </a:xfrm>
        </p:grpSpPr>
        <p:sp>
          <p:nvSpPr>
            <p:cNvPr id="4612" name="Google Shape;4612;p39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3" name="Google Shape;4613;p39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14" name="Google Shape;4614;p39"/>
          <p:cNvGrpSpPr/>
          <p:nvPr/>
        </p:nvGrpSpPr>
        <p:grpSpPr>
          <a:xfrm>
            <a:off x="2030071" y="3201938"/>
            <a:ext cx="232218" cy="121998"/>
            <a:chOff x="2080675" y="352325"/>
            <a:chExt cx="485000" cy="254800"/>
          </a:xfrm>
        </p:grpSpPr>
        <p:sp>
          <p:nvSpPr>
            <p:cNvPr id="4615" name="Google Shape;4615;p39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6" name="Google Shape;4616;p39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17" name="Google Shape;4617;p39"/>
          <p:cNvGrpSpPr/>
          <p:nvPr/>
        </p:nvGrpSpPr>
        <p:grpSpPr>
          <a:xfrm>
            <a:off x="2335521" y="3147277"/>
            <a:ext cx="203322" cy="231320"/>
            <a:chOff x="2705375" y="238125"/>
            <a:chExt cx="424650" cy="483125"/>
          </a:xfrm>
        </p:grpSpPr>
        <p:sp>
          <p:nvSpPr>
            <p:cNvPr id="4618" name="Google Shape;4618;p39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9" name="Google Shape;4619;p39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0" name="Google Shape;4620;p39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39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22" name="Google Shape;4622;p39"/>
          <p:cNvGrpSpPr/>
          <p:nvPr/>
        </p:nvGrpSpPr>
        <p:grpSpPr>
          <a:xfrm>
            <a:off x="2618504" y="3147493"/>
            <a:ext cx="204795" cy="230889"/>
            <a:chOff x="3299850" y="238575"/>
            <a:chExt cx="427725" cy="482225"/>
          </a:xfrm>
        </p:grpSpPr>
        <p:sp>
          <p:nvSpPr>
            <p:cNvPr id="4623" name="Google Shape;4623;p39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4" name="Google Shape;4624;p39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5" name="Google Shape;4625;p39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6" name="Google Shape;4626;p39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7" name="Google Shape;4627;p39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28" name="Google Shape;4628;p39"/>
          <p:cNvGrpSpPr/>
          <p:nvPr/>
        </p:nvGrpSpPr>
        <p:grpSpPr>
          <a:xfrm>
            <a:off x="2881617" y="3147277"/>
            <a:ext cx="239675" cy="231320"/>
            <a:chOff x="3857225" y="238125"/>
            <a:chExt cx="500575" cy="483125"/>
          </a:xfrm>
        </p:grpSpPr>
        <p:sp>
          <p:nvSpPr>
            <p:cNvPr id="4629" name="Google Shape;4629;p39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0" name="Google Shape;4630;p39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1" name="Google Shape;4631;p39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2" name="Google Shape;4632;p39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3" name="Google Shape;4633;p39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39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5" name="Google Shape;4635;p39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36" name="Google Shape;4636;p39"/>
          <p:cNvSpPr/>
          <p:nvPr/>
        </p:nvSpPr>
        <p:spPr>
          <a:xfrm>
            <a:off x="3165768" y="3147289"/>
            <a:ext cx="239675" cy="231284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37" name="Google Shape;4637;p39"/>
          <p:cNvGrpSpPr/>
          <p:nvPr/>
        </p:nvGrpSpPr>
        <p:grpSpPr>
          <a:xfrm>
            <a:off x="3457440" y="3147295"/>
            <a:ext cx="231332" cy="231284"/>
            <a:chOff x="5053900" y="238200"/>
            <a:chExt cx="483150" cy="483050"/>
          </a:xfrm>
        </p:grpSpPr>
        <p:sp>
          <p:nvSpPr>
            <p:cNvPr id="4638" name="Google Shape;4638;p39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39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0" name="Google Shape;4640;p39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1" name="Google Shape;4641;p39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42" name="Google Shape;4642;p39"/>
          <p:cNvGrpSpPr/>
          <p:nvPr/>
        </p:nvGrpSpPr>
        <p:grpSpPr>
          <a:xfrm>
            <a:off x="3738932" y="3147277"/>
            <a:ext cx="231320" cy="231320"/>
            <a:chOff x="5648375" y="238125"/>
            <a:chExt cx="483125" cy="483125"/>
          </a:xfrm>
        </p:grpSpPr>
        <p:sp>
          <p:nvSpPr>
            <p:cNvPr id="4643" name="Google Shape;4643;p39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4" name="Google Shape;4644;p39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5" name="Google Shape;4645;p39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6" name="Google Shape;4646;p39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7" name="Google Shape;4647;p39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8" name="Google Shape;4648;p39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9" name="Google Shape;4649;p39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0" name="Google Shape;4650;p39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1" name="Google Shape;4651;p39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2" name="Google Shape;4652;p39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53" name="Google Shape;4653;p39"/>
          <p:cNvGrpSpPr/>
          <p:nvPr/>
        </p:nvGrpSpPr>
        <p:grpSpPr>
          <a:xfrm>
            <a:off x="4022286" y="3147277"/>
            <a:ext cx="231320" cy="231320"/>
            <a:chOff x="6242825" y="238125"/>
            <a:chExt cx="483125" cy="483125"/>
          </a:xfrm>
        </p:grpSpPr>
        <p:sp>
          <p:nvSpPr>
            <p:cNvPr id="4654" name="Google Shape;4654;p39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5" name="Google Shape;4655;p39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6" name="Google Shape;4656;p39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57" name="Google Shape;4657;p39"/>
          <p:cNvGrpSpPr/>
          <p:nvPr/>
        </p:nvGrpSpPr>
        <p:grpSpPr>
          <a:xfrm>
            <a:off x="1463465" y="3446636"/>
            <a:ext cx="233630" cy="203287"/>
            <a:chOff x="889275" y="861850"/>
            <a:chExt cx="487950" cy="424575"/>
          </a:xfrm>
        </p:grpSpPr>
        <p:sp>
          <p:nvSpPr>
            <p:cNvPr id="4658" name="Google Shape;4658;p39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9" name="Google Shape;4659;p39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0" name="Google Shape;4660;p39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1" name="Google Shape;4661;p39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62" name="Google Shape;4662;p39"/>
          <p:cNvSpPr/>
          <p:nvPr/>
        </p:nvSpPr>
        <p:spPr>
          <a:xfrm>
            <a:off x="1761380" y="3432587"/>
            <a:ext cx="206028" cy="231344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663" name="Google Shape;4663;p39"/>
          <p:cNvSpPr/>
          <p:nvPr/>
        </p:nvSpPr>
        <p:spPr>
          <a:xfrm>
            <a:off x="2030024" y="3432587"/>
            <a:ext cx="232230" cy="231344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64" name="Google Shape;4664;p39"/>
          <p:cNvGrpSpPr/>
          <p:nvPr/>
        </p:nvGrpSpPr>
        <p:grpSpPr>
          <a:xfrm>
            <a:off x="2321523" y="3432620"/>
            <a:ext cx="231320" cy="231320"/>
            <a:chOff x="2676100" y="832575"/>
            <a:chExt cx="483125" cy="483125"/>
          </a:xfrm>
        </p:grpSpPr>
        <p:sp>
          <p:nvSpPr>
            <p:cNvPr id="4665" name="Google Shape;4665;p39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6" name="Google Shape;4666;p39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7" name="Google Shape;4667;p39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68" name="Google Shape;4668;p39"/>
          <p:cNvGrpSpPr/>
          <p:nvPr/>
        </p:nvGrpSpPr>
        <p:grpSpPr>
          <a:xfrm>
            <a:off x="2601351" y="3432620"/>
            <a:ext cx="239101" cy="231320"/>
            <a:chOff x="3270550" y="832575"/>
            <a:chExt cx="499375" cy="483125"/>
          </a:xfrm>
        </p:grpSpPr>
        <p:sp>
          <p:nvSpPr>
            <p:cNvPr id="4669" name="Google Shape;4669;p39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0" name="Google Shape;4670;p39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1" name="Google Shape;4671;p39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72" name="Google Shape;4672;p39"/>
          <p:cNvGrpSpPr/>
          <p:nvPr/>
        </p:nvGrpSpPr>
        <p:grpSpPr>
          <a:xfrm>
            <a:off x="2885789" y="3439850"/>
            <a:ext cx="231332" cy="216860"/>
            <a:chOff x="3865000" y="847675"/>
            <a:chExt cx="483150" cy="452925"/>
          </a:xfrm>
        </p:grpSpPr>
        <p:sp>
          <p:nvSpPr>
            <p:cNvPr id="4673" name="Google Shape;4673;p39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4" name="Google Shape;4674;p39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5" name="Google Shape;4675;p39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6" name="Google Shape;4676;p39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77" name="Google Shape;4677;p39"/>
          <p:cNvGrpSpPr/>
          <p:nvPr/>
        </p:nvGrpSpPr>
        <p:grpSpPr>
          <a:xfrm>
            <a:off x="3168460" y="3446595"/>
            <a:ext cx="234468" cy="203370"/>
            <a:chOff x="4452900" y="861750"/>
            <a:chExt cx="489700" cy="424750"/>
          </a:xfrm>
        </p:grpSpPr>
        <p:sp>
          <p:nvSpPr>
            <p:cNvPr id="4678" name="Google Shape;4678;p39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9" name="Google Shape;4679;p39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0" name="Google Shape;4680;p39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81" name="Google Shape;4681;p39"/>
          <p:cNvGrpSpPr/>
          <p:nvPr/>
        </p:nvGrpSpPr>
        <p:grpSpPr>
          <a:xfrm>
            <a:off x="3452185" y="3432626"/>
            <a:ext cx="241842" cy="231308"/>
            <a:chOff x="5049750" y="832600"/>
            <a:chExt cx="505100" cy="483100"/>
          </a:xfrm>
        </p:grpSpPr>
        <p:sp>
          <p:nvSpPr>
            <p:cNvPr id="4682" name="Google Shape;4682;p39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3" name="Google Shape;4683;p39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84" name="Google Shape;4684;p39"/>
          <p:cNvSpPr/>
          <p:nvPr/>
        </p:nvSpPr>
        <p:spPr>
          <a:xfrm>
            <a:off x="3738299" y="3449350"/>
            <a:ext cx="232362" cy="197816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85" name="Google Shape;4685;p39"/>
          <p:cNvGrpSpPr/>
          <p:nvPr/>
        </p:nvGrpSpPr>
        <p:grpSpPr>
          <a:xfrm>
            <a:off x="4036285" y="3432620"/>
            <a:ext cx="203322" cy="231320"/>
            <a:chOff x="6272100" y="832575"/>
            <a:chExt cx="424650" cy="483125"/>
          </a:xfrm>
        </p:grpSpPr>
        <p:sp>
          <p:nvSpPr>
            <p:cNvPr id="4686" name="Google Shape;4686;p39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7" name="Google Shape;4687;p39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88" name="Google Shape;4688;p39"/>
          <p:cNvGrpSpPr/>
          <p:nvPr/>
        </p:nvGrpSpPr>
        <p:grpSpPr>
          <a:xfrm>
            <a:off x="1464602" y="3717580"/>
            <a:ext cx="231356" cy="231332"/>
            <a:chOff x="893650" y="1428000"/>
            <a:chExt cx="483200" cy="483150"/>
          </a:xfrm>
        </p:grpSpPr>
        <p:sp>
          <p:nvSpPr>
            <p:cNvPr id="4689" name="Google Shape;4689;p39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0" name="Google Shape;4690;p39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1" name="Google Shape;4691;p39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2" name="Google Shape;4692;p39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93" name="Google Shape;4693;p39"/>
          <p:cNvSpPr/>
          <p:nvPr/>
        </p:nvSpPr>
        <p:spPr>
          <a:xfrm>
            <a:off x="1748734" y="3758659"/>
            <a:ext cx="231320" cy="149098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694" name="Google Shape;4694;p39"/>
          <p:cNvSpPr/>
          <p:nvPr/>
        </p:nvSpPr>
        <p:spPr>
          <a:xfrm>
            <a:off x="2025906" y="3717562"/>
            <a:ext cx="240465" cy="231296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95" name="Google Shape;4695;p39"/>
          <p:cNvGrpSpPr/>
          <p:nvPr/>
        </p:nvGrpSpPr>
        <p:grpSpPr>
          <a:xfrm>
            <a:off x="2317219" y="3731633"/>
            <a:ext cx="239927" cy="203227"/>
            <a:chOff x="2676100" y="1456375"/>
            <a:chExt cx="501100" cy="424450"/>
          </a:xfrm>
        </p:grpSpPr>
        <p:sp>
          <p:nvSpPr>
            <p:cNvPr id="4696" name="Google Shape;4696;p39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7" name="Google Shape;4697;p39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8" name="Google Shape;4698;p39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99" name="Google Shape;4699;p39"/>
          <p:cNvGrpSpPr/>
          <p:nvPr/>
        </p:nvGrpSpPr>
        <p:grpSpPr>
          <a:xfrm>
            <a:off x="2605224" y="3717586"/>
            <a:ext cx="231356" cy="231320"/>
            <a:chOff x="3270475" y="1427025"/>
            <a:chExt cx="483200" cy="483125"/>
          </a:xfrm>
        </p:grpSpPr>
        <p:sp>
          <p:nvSpPr>
            <p:cNvPr id="4700" name="Google Shape;4700;p39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1" name="Google Shape;4701;p39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2" name="Google Shape;4702;p39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03" name="Google Shape;4703;p39"/>
          <p:cNvGrpSpPr/>
          <p:nvPr/>
        </p:nvGrpSpPr>
        <p:grpSpPr>
          <a:xfrm>
            <a:off x="2884651" y="3717568"/>
            <a:ext cx="233607" cy="231356"/>
            <a:chOff x="3860250" y="1427025"/>
            <a:chExt cx="487900" cy="483200"/>
          </a:xfrm>
        </p:grpSpPr>
        <p:sp>
          <p:nvSpPr>
            <p:cNvPr id="4704" name="Google Shape;4704;p39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5" name="Google Shape;4705;p39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6" name="Google Shape;4706;p39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07" name="Google Shape;4707;p39"/>
          <p:cNvSpPr/>
          <p:nvPr/>
        </p:nvSpPr>
        <p:spPr>
          <a:xfrm>
            <a:off x="3169921" y="3717550"/>
            <a:ext cx="231368" cy="231320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708" name="Google Shape;4708;p39"/>
          <p:cNvSpPr/>
          <p:nvPr/>
        </p:nvSpPr>
        <p:spPr>
          <a:xfrm>
            <a:off x="3456202" y="3717544"/>
            <a:ext cx="233607" cy="231332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09" name="Google Shape;4709;p39"/>
          <p:cNvGrpSpPr/>
          <p:nvPr/>
        </p:nvGrpSpPr>
        <p:grpSpPr>
          <a:xfrm>
            <a:off x="3738914" y="3717586"/>
            <a:ext cx="231356" cy="231320"/>
            <a:chOff x="5648375" y="1427025"/>
            <a:chExt cx="483200" cy="483125"/>
          </a:xfrm>
        </p:grpSpPr>
        <p:sp>
          <p:nvSpPr>
            <p:cNvPr id="4710" name="Google Shape;4710;p39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1" name="Google Shape;4711;p39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12" name="Google Shape;4712;p39"/>
          <p:cNvGrpSpPr/>
          <p:nvPr/>
        </p:nvGrpSpPr>
        <p:grpSpPr>
          <a:xfrm>
            <a:off x="4020772" y="3717574"/>
            <a:ext cx="234349" cy="231344"/>
            <a:chOff x="6238300" y="1426975"/>
            <a:chExt cx="489450" cy="483175"/>
          </a:xfrm>
        </p:grpSpPr>
        <p:sp>
          <p:nvSpPr>
            <p:cNvPr id="4713" name="Google Shape;4713;p39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4" name="Google Shape;4714;p39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5" name="Google Shape;4715;p39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16" name="Google Shape;4716;p39"/>
          <p:cNvSpPr/>
          <p:nvPr/>
        </p:nvSpPr>
        <p:spPr>
          <a:xfrm>
            <a:off x="1477990" y="4002951"/>
            <a:ext cx="204543" cy="230339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17" name="Google Shape;4717;p39"/>
          <p:cNvGrpSpPr/>
          <p:nvPr/>
        </p:nvGrpSpPr>
        <p:grpSpPr>
          <a:xfrm>
            <a:off x="1748764" y="4002505"/>
            <a:ext cx="231320" cy="231332"/>
            <a:chOff x="1487200" y="2021475"/>
            <a:chExt cx="483125" cy="483150"/>
          </a:xfrm>
        </p:grpSpPr>
        <p:sp>
          <p:nvSpPr>
            <p:cNvPr id="4718" name="Google Shape;4718;p39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9" name="Google Shape;4719;p39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0" name="Google Shape;4720;p39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1" name="Google Shape;4721;p39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22" name="Google Shape;4722;p39"/>
          <p:cNvGrpSpPr/>
          <p:nvPr/>
        </p:nvGrpSpPr>
        <p:grpSpPr>
          <a:xfrm>
            <a:off x="2030520" y="4016516"/>
            <a:ext cx="231320" cy="203310"/>
            <a:chOff x="2081650" y="2050750"/>
            <a:chExt cx="483125" cy="424625"/>
          </a:xfrm>
        </p:grpSpPr>
        <p:sp>
          <p:nvSpPr>
            <p:cNvPr id="4723" name="Google Shape;4723;p39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4" name="Google Shape;4724;p39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5" name="Google Shape;4725;p39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6" name="Google Shape;4726;p39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7" name="Google Shape;4727;p39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8" name="Google Shape;4728;p39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29" name="Google Shape;4729;p39"/>
          <p:cNvGrpSpPr/>
          <p:nvPr/>
        </p:nvGrpSpPr>
        <p:grpSpPr>
          <a:xfrm>
            <a:off x="2321523" y="4032376"/>
            <a:ext cx="231320" cy="171590"/>
            <a:chOff x="2676100" y="2083800"/>
            <a:chExt cx="483125" cy="358375"/>
          </a:xfrm>
        </p:grpSpPr>
        <p:sp>
          <p:nvSpPr>
            <p:cNvPr id="4730" name="Google Shape;4730;p39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1" name="Google Shape;4731;p39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32" name="Google Shape;4732;p39"/>
          <p:cNvGrpSpPr/>
          <p:nvPr/>
        </p:nvGrpSpPr>
        <p:grpSpPr>
          <a:xfrm>
            <a:off x="2610879" y="4009286"/>
            <a:ext cx="220045" cy="217770"/>
            <a:chOff x="3282325" y="2035675"/>
            <a:chExt cx="459575" cy="454825"/>
          </a:xfrm>
        </p:grpSpPr>
        <p:sp>
          <p:nvSpPr>
            <p:cNvPr id="4733" name="Google Shape;4733;p39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4" name="Google Shape;4734;p39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5" name="Google Shape;4735;p39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6" name="Google Shape;4736;p39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37" name="Google Shape;4737;p39"/>
          <p:cNvSpPr/>
          <p:nvPr/>
        </p:nvSpPr>
        <p:spPr>
          <a:xfrm>
            <a:off x="2889027" y="4010444"/>
            <a:ext cx="224701" cy="215352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738" name="Google Shape;4738;p39"/>
          <p:cNvSpPr/>
          <p:nvPr/>
        </p:nvSpPr>
        <p:spPr>
          <a:xfrm>
            <a:off x="3183513" y="4002455"/>
            <a:ext cx="204184" cy="231332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39" name="Google Shape;4739;p39"/>
          <p:cNvGrpSpPr/>
          <p:nvPr/>
        </p:nvGrpSpPr>
        <p:grpSpPr>
          <a:xfrm>
            <a:off x="3457296" y="4002511"/>
            <a:ext cx="231619" cy="231320"/>
            <a:chOff x="5053900" y="2021500"/>
            <a:chExt cx="483750" cy="483125"/>
          </a:xfrm>
        </p:grpSpPr>
        <p:sp>
          <p:nvSpPr>
            <p:cNvPr id="4740" name="Google Shape;4740;p39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1" name="Google Shape;4741;p39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2" name="Google Shape;4742;p39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3" name="Google Shape;4743;p39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4" name="Google Shape;4744;p39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5" name="Google Shape;4745;p39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6" name="Google Shape;4746;p39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7" name="Google Shape;4747;p39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48" name="Google Shape;4748;p39"/>
          <p:cNvSpPr/>
          <p:nvPr/>
        </p:nvSpPr>
        <p:spPr>
          <a:xfrm>
            <a:off x="3779510" y="4002520"/>
            <a:ext cx="149936" cy="231201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49" name="Google Shape;4749;p39"/>
          <p:cNvGrpSpPr/>
          <p:nvPr/>
        </p:nvGrpSpPr>
        <p:grpSpPr>
          <a:xfrm>
            <a:off x="4018378" y="4004665"/>
            <a:ext cx="239137" cy="227011"/>
            <a:chOff x="6222125" y="2025975"/>
            <a:chExt cx="499450" cy="474125"/>
          </a:xfrm>
        </p:grpSpPr>
        <p:sp>
          <p:nvSpPr>
            <p:cNvPr id="4750" name="Google Shape;4750;p39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1" name="Google Shape;4751;p39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2" name="Google Shape;4752;p39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53" name="Google Shape;4753;p39"/>
          <p:cNvGrpSpPr/>
          <p:nvPr/>
        </p:nvGrpSpPr>
        <p:grpSpPr>
          <a:xfrm>
            <a:off x="4329878" y="3199771"/>
            <a:ext cx="228148" cy="126451"/>
            <a:chOff x="896050" y="2725450"/>
            <a:chExt cx="476500" cy="264100"/>
          </a:xfrm>
        </p:grpSpPr>
        <p:sp>
          <p:nvSpPr>
            <p:cNvPr id="4754" name="Google Shape;4754;p39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5" name="Google Shape;4755;p39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6" name="Google Shape;4756;p39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57" name="Google Shape;4757;p39"/>
          <p:cNvGrpSpPr/>
          <p:nvPr/>
        </p:nvGrpSpPr>
        <p:grpSpPr>
          <a:xfrm>
            <a:off x="4622790" y="3147330"/>
            <a:ext cx="231320" cy="231332"/>
            <a:chOff x="1487200" y="2615925"/>
            <a:chExt cx="483125" cy="483150"/>
          </a:xfrm>
        </p:grpSpPr>
        <p:sp>
          <p:nvSpPr>
            <p:cNvPr id="4758" name="Google Shape;4758;p39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9" name="Google Shape;4759;p39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0" name="Google Shape;4760;p39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61" name="Google Shape;4761;p39"/>
          <p:cNvGrpSpPr/>
          <p:nvPr/>
        </p:nvGrpSpPr>
        <p:grpSpPr>
          <a:xfrm>
            <a:off x="4894761" y="3147330"/>
            <a:ext cx="240429" cy="231332"/>
            <a:chOff x="2077575" y="2615925"/>
            <a:chExt cx="502150" cy="483150"/>
          </a:xfrm>
        </p:grpSpPr>
        <p:sp>
          <p:nvSpPr>
            <p:cNvPr id="4762" name="Google Shape;4762;p39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3" name="Google Shape;4763;p39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4" name="Google Shape;4764;p39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5" name="Google Shape;4765;p39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66" name="Google Shape;4766;p39"/>
          <p:cNvGrpSpPr/>
          <p:nvPr/>
        </p:nvGrpSpPr>
        <p:grpSpPr>
          <a:xfrm>
            <a:off x="5182944" y="3158229"/>
            <a:ext cx="227490" cy="209535"/>
            <a:chOff x="2680100" y="2638725"/>
            <a:chExt cx="475125" cy="437625"/>
          </a:xfrm>
        </p:grpSpPr>
        <p:sp>
          <p:nvSpPr>
            <p:cNvPr id="4767" name="Google Shape;4767;p39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8" name="Google Shape;4768;p39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9" name="Google Shape;4769;p39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0" name="Google Shape;4770;p39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71" name="Google Shape;4771;p39"/>
          <p:cNvGrpSpPr/>
          <p:nvPr/>
        </p:nvGrpSpPr>
        <p:grpSpPr>
          <a:xfrm>
            <a:off x="5499587" y="3147330"/>
            <a:ext cx="162648" cy="231332"/>
            <a:chOff x="3342275" y="2615925"/>
            <a:chExt cx="339700" cy="483150"/>
          </a:xfrm>
        </p:grpSpPr>
        <p:sp>
          <p:nvSpPr>
            <p:cNvPr id="4772" name="Google Shape;4772;p39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3" name="Google Shape;4773;p39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74" name="Google Shape;4774;p39"/>
          <p:cNvSpPr/>
          <p:nvPr/>
        </p:nvSpPr>
        <p:spPr>
          <a:xfrm>
            <a:off x="5767230" y="3147265"/>
            <a:ext cx="189760" cy="231332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775" name="Google Shape;4775;p39"/>
          <p:cNvSpPr/>
          <p:nvPr/>
        </p:nvSpPr>
        <p:spPr>
          <a:xfrm>
            <a:off x="6034533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776" name="Google Shape;4776;p39"/>
          <p:cNvSpPr/>
          <p:nvPr/>
        </p:nvSpPr>
        <p:spPr>
          <a:xfrm>
            <a:off x="6323477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77" name="Google Shape;4777;p39"/>
          <p:cNvGrpSpPr/>
          <p:nvPr/>
        </p:nvGrpSpPr>
        <p:grpSpPr>
          <a:xfrm>
            <a:off x="6604544" y="3147641"/>
            <a:ext cx="230853" cy="230710"/>
            <a:chOff x="5648900" y="2616600"/>
            <a:chExt cx="482150" cy="481850"/>
          </a:xfrm>
        </p:grpSpPr>
        <p:sp>
          <p:nvSpPr>
            <p:cNvPr id="4778" name="Google Shape;4778;p39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9" name="Google Shape;4779;p39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80" name="Google Shape;4780;p39"/>
          <p:cNvGrpSpPr/>
          <p:nvPr/>
        </p:nvGrpSpPr>
        <p:grpSpPr>
          <a:xfrm>
            <a:off x="6889771" y="3147312"/>
            <a:ext cx="231320" cy="231368"/>
            <a:chOff x="6242825" y="2615925"/>
            <a:chExt cx="483125" cy="483225"/>
          </a:xfrm>
        </p:grpSpPr>
        <p:sp>
          <p:nvSpPr>
            <p:cNvPr id="4781" name="Google Shape;4781;p39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2" name="Google Shape;4782;p39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3" name="Google Shape;4783;p39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4" name="Google Shape;4784;p39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5" name="Google Shape;4785;p39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86" name="Google Shape;4786;p39"/>
          <p:cNvSpPr/>
          <p:nvPr/>
        </p:nvSpPr>
        <p:spPr>
          <a:xfrm>
            <a:off x="4326300" y="3439056"/>
            <a:ext cx="235270" cy="218405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87" name="Google Shape;4787;p39"/>
          <p:cNvGrpSpPr/>
          <p:nvPr/>
        </p:nvGrpSpPr>
        <p:grpSpPr>
          <a:xfrm>
            <a:off x="4622138" y="3432673"/>
            <a:ext cx="232625" cy="231332"/>
            <a:chOff x="1487200" y="3210375"/>
            <a:chExt cx="485850" cy="483150"/>
          </a:xfrm>
        </p:grpSpPr>
        <p:sp>
          <p:nvSpPr>
            <p:cNvPr id="4788" name="Google Shape;4788;p39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9" name="Google Shape;4789;p39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0" name="Google Shape;4790;p39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91" name="Google Shape;4791;p39"/>
          <p:cNvSpPr/>
          <p:nvPr/>
        </p:nvSpPr>
        <p:spPr>
          <a:xfrm>
            <a:off x="4899274" y="3455113"/>
            <a:ext cx="231320" cy="186289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792" name="Google Shape;4792;p39"/>
          <p:cNvSpPr/>
          <p:nvPr/>
        </p:nvSpPr>
        <p:spPr>
          <a:xfrm>
            <a:off x="5180958" y="3478603"/>
            <a:ext cx="231356" cy="139307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93" name="Google Shape;4793;p39"/>
          <p:cNvGrpSpPr/>
          <p:nvPr/>
        </p:nvGrpSpPr>
        <p:grpSpPr>
          <a:xfrm>
            <a:off x="5464922" y="3432667"/>
            <a:ext cx="231979" cy="231344"/>
            <a:chOff x="3269875" y="3210400"/>
            <a:chExt cx="484500" cy="483175"/>
          </a:xfrm>
        </p:grpSpPr>
        <p:sp>
          <p:nvSpPr>
            <p:cNvPr id="4794" name="Google Shape;4794;p39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5" name="Google Shape;4795;p39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96" name="Google Shape;4796;p39"/>
          <p:cNvGrpSpPr/>
          <p:nvPr/>
        </p:nvGrpSpPr>
        <p:grpSpPr>
          <a:xfrm>
            <a:off x="5804313" y="3432421"/>
            <a:ext cx="115750" cy="231835"/>
            <a:chOff x="3985700" y="3210375"/>
            <a:chExt cx="241750" cy="484200"/>
          </a:xfrm>
        </p:grpSpPr>
        <p:sp>
          <p:nvSpPr>
            <p:cNvPr id="4797" name="Google Shape;4797;p39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8" name="Google Shape;4798;p39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99" name="Google Shape;4799;p39"/>
          <p:cNvGrpSpPr/>
          <p:nvPr/>
        </p:nvGrpSpPr>
        <p:grpSpPr>
          <a:xfrm>
            <a:off x="6035023" y="3433109"/>
            <a:ext cx="230530" cy="230458"/>
            <a:chOff x="4460225" y="3211300"/>
            <a:chExt cx="481475" cy="481325"/>
          </a:xfrm>
        </p:grpSpPr>
        <p:sp>
          <p:nvSpPr>
            <p:cNvPr id="4800" name="Google Shape;4800;p39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1" name="Google Shape;4801;p39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802" name="Google Shape;4802;p39"/>
          <p:cNvSpPr/>
          <p:nvPr/>
        </p:nvSpPr>
        <p:spPr>
          <a:xfrm>
            <a:off x="6323477" y="3446071"/>
            <a:ext cx="231332" cy="204376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803" name="Google Shape;4803;p39"/>
          <p:cNvGrpSpPr/>
          <p:nvPr/>
        </p:nvGrpSpPr>
        <p:grpSpPr>
          <a:xfrm>
            <a:off x="6603676" y="3452914"/>
            <a:ext cx="232589" cy="190850"/>
            <a:chOff x="5647000" y="3252650"/>
            <a:chExt cx="485775" cy="398600"/>
          </a:xfrm>
        </p:grpSpPr>
        <p:sp>
          <p:nvSpPr>
            <p:cNvPr id="4804" name="Google Shape;4804;p39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5" name="Google Shape;4805;p39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6" name="Google Shape;4806;p39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7" name="Google Shape;4807;p39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8" name="Google Shape;4808;p39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09" name="Google Shape;4809;p39"/>
          <p:cNvGrpSpPr/>
          <p:nvPr/>
        </p:nvGrpSpPr>
        <p:grpSpPr>
          <a:xfrm>
            <a:off x="6889448" y="3452986"/>
            <a:ext cx="231967" cy="190706"/>
            <a:chOff x="6242450" y="3252800"/>
            <a:chExt cx="484475" cy="398300"/>
          </a:xfrm>
        </p:grpSpPr>
        <p:sp>
          <p:nvSpPr>
            <p:cNvPr id="4810" name="Google Shape;4810;p39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1" name="Google Shape;4811;p39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2" name="Google Shape;4812;p39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13" name="Google Shape;4813;p39"/>
          <p:cNvGrpSpPr/>
          <p:nvPr/>
        </p:nvGrpSpPr>
        <p:grpSpPr>
          <a:xfrm>
            <a:off x="4342297" y="3717645"/>
            <a:ext cx="203310" cy="231320"/>
            <a:chOff x="922025" y="3804850"/>
            <a:chExt cx="424625" cy="483125"/>
          </a:xfrm>
        </p:grpSpPr>
        <p:sp>
          <p:nvSpPr>
            <p:cNvPr id="4814" name="Google Shape;4814;p39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5" name="Google Shape;4815;p39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816" name="Google Shape;4816;p39"/>
          <p:cNvSpPr/>
          <p:nvPr/>
        </p:nvSpPr>
        <p:spPr>
          <a:xfrm>
            <a:off x="4619995" y="3717126"/>
            <a:ext cx="236850" cy="232170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817" name="Google Shape;4817;p39"/>
          <p:cNvGrpSpPr/>
          <p:nvPr/>
        </p:nvGrpSpPr>
        <p:grpSpPr>
          <a:xfrm>
            <a:off x="4908568" y="3717645"/>
            <a:ext cx="212815" cy="231320"/>
            <a:chOff x="2100300" y="3804850"/>
            <a:chExt cx="444475" cy="483125"/>
          </a:xfrm>
        </p:grpSpPr>
        <p:sp>
          <p:nvSpPr>
            <p:cNvPr id="4818" name="Google Shape;4818;p39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9" name="Google Shape;4819;p39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20" name="Google Shape;4820;p39"/>
          <p:cNvGrpSpPr/>
          <p:nvPr/>
        </p:nvGrpSpPr>
        <p:grpSpPr>
          <a:xfrm>
            <a:off x="5196638" y="3717645"/>
            <a:ext cx="200102" cy="231320"/>
            <a:chOff x="2708700" y="3804850"/>
            <a:chExt cx="417925" cy="483125"/>
          </a:xfrm>
        </p:grpSpPr>
        <p:sp>
          <p:nvSpPr>
            <p:cNvPr id="4821" name="Google Shape;4821;p39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2" name="Google Shape;4822;p39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3" name="Google Shape;4823;p39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4" name="Google Shape;4824;p39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825" name="Google Shape;4825;p39"/>
          <p:cNvSpPr/>
          <p:nvPr/>
        </p:nvSpPr>
        <p:spPr>
          <a:xfrm>
            <a:off x="5465186" y="3745122"/>
            <a:ext cx="231320" cy="176174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826" name="Google Shape;4826;p39"/>
          <p:cNvSpPr/>
          <p:nvPr/>
        </p:nvSpPr>
        <p:spPr>
          <a:xfrm>
            <a:off x="5755392" y="3717544"/>
            <a:ext cx="213437" cy="231332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827" name="Google Shape;4827;p39"/>
          <p:cNvGrpSpPr/>
          <p:nvPr/>
        </p:nvGrpSpPr>
        <p:grpSpPr>
          <a:xfrm>
            <a:off x="6037734" y="3718513"/>
            <a:ext cx="225108" cy="229585"/>
            <a:chOff x="4467450" y="3808475"/>
            <a:chExt cx="470150" cy="479500"/>
          </a:xfrm>
        </p:grpSpPr>
        <p:sp>
          <p:nvSpPr>
            <p:cNvPr id="4828" name="Google Shape;4828;p39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9" name="Google Shape;4829;p39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0" name="Google Shape;4830;p39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1" name="Google Shape;4831;p39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32" name="Google Shape;4832;p39"/>
          <p:cNvGrpSpPr/>
          <p:nvPr/>
        </p:nvGrpSpPr>
        <p:grpSpPr>
          <a:xfrm>
            <a:off x="6323578" y="3717645"/>
            <a:ext cx="231332" cy="231320"/>
            <a:chOff x="5053900" y="3804850"/>
            <a:chExt cx="483150" cy="483125"/>
          </a:xfrm>
        </p:grpSpPr>
        <p:sp>
          <p:nvSpPr>
            <p:cNvPr id="4833" name="Google Shape;4833;p39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4" name="Google Shape;4834;p39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5" name="Google Shape;4835;p39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6" name="Google Shape;4836;p39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37" name="Google Shape;4837;p39"/>
          <p:cNvGrpSpPr/>
          <p:nvPr/>
        </p:nvGrpSpPr>
        <p:grpSpPr>
          <a:xfrm>
            <a:off x="6604310" y="3717645"/>
            <a:ext cx="231320" cy="231320"/>
            <a:chOff x="5648375" y="3804850"/>
            <a:chExt cx="483125" cy="483125"/>
          </a:xfrm>
        </p:grpSpPr>
        <p:sp>
          <p:nvSpPr>
            <p:cNvPr id="4838" name="Google Shape;4838;p39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9" name="Google Shape;4839;p39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0" name="Google Shape;4840;p39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1" name="Google Shape;4841;p39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42" name="Google Shape;4842;p39"/>
          <p:cNvGrpSpPr/>
          <p:nvPr/>
        </p:nvGrpSpPr>
        <p:grpSpPr>
          <a:xfrm>
            <a:off x="6905649" y="3721260"/>
            <a:ext cx="199564" cy="224090"/>
            <a:chOff x="6276025" y="3812400"/>
            <a:chExt cx="416800" cy="468025"/>
          </a:xfrm>
        </p:grpSpPr>
        <p:sp>
          <p:nvSpPr>
            <p:cNvPr id="4843" name="Google Shape;4843;p39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4" name="Google Shape;4844;p39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5" name="Google Shape;4845;p39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6" name="Google Shape;4846;p39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47" name="Google Shape;4847;p39"/>
          <p:cNvGrpSpPr/>
          <p:nvPr/>
        </p:nvGrpSpPr>
        <p:grpSpPr>
          <a:xfrm>
            <a:off x="4327461" y="4002563"/>
            <a:ext cx="232984" cy="231332"/>
            <a:chOff x="890400" y="4399350"/>
            <a:chExt cx="486600" cy="483150"/>
          </a:xfrm>
        </p:grpSpPr>
        <p:sp>
          <p:nvSpPr>
            <p:cNvPr id="4848" name="Google Shape;4848;p39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9" name="Google Shape;4849;p39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0" name="Google Shape;4850;p39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51" name="Google Shape;4851;p39"/>
          <p:cNvGrpSpPr/>
          <p:nvPr/>
        </p:nvGrpSpPr>
        <p:grpSpPr>
          <a:xfrm>
            <a:off x="4622790" y="4012953"/>
            <a:ext cx="231320" cy="210552"/>
            <a:chOff x="1487200" y="4421025"/>
            <a:chExt cx="483125" cy="439750"/>
          </a:xfrm>
        </p:grpSpPr>
        <p:sp>
          <p:nvSpPr>
            <p:cNvPr id="4852" name="Google Shape;4852;p39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3" name="Google Shape;4853;p39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4" name="Google Shape;4854;p39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5" name="Google Shape;4855;p39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56" name="Google Shape;4856;p39"/>
          <p:cNvGrpSpPr/>
          <p:nvPr/>
        </p:nvGrpSpPr>
        <p:grpSpPr>
          <a:xfrm>
            <a:off x="4897705" y="4002575"/>
            <a:ext cx="234540" cy="231308"/>
            <a:chOff x="2079300" y="4399325"/>
            <a:chExt cx="489850" cy="483100"/>
          </a:xfrm>
        </p:grpSpPr>
        <p:sp>
          <p:nvSpPr>
            <p:cNvPr id="4857" name="Google Shape;4857;p39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8" name="Google Shape;4858;p39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859" name="Google Shape;4859;p39"/>
          <p:cNvSpPr/>
          <p:nvPr/>
        </p:nvSpPr>
        <p:spPr>
          <a:xfrm>
            <a:off x="5194956" y="4002473"/>
            <a:ext cx="203358" cy="231296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860" name="Google Shape;4860;p39"/>
          <p:cNvGrpSpPr/>
          <p:nvPr/>
        </p:nvGrpSpPr>
        <p:grpSpPr>
          <a:xfrm>
            <a:off x="5486988" y="4002575"/>
            <a:ext cx="187845" cy="231308"/>
            <a:chOff x="3316000" y="4399325"/>
            <a:chExt cx="392325" cy="483100"/>
          </a:xfrm>
        </p:grpSpPr>
        <p:sp>
          <p:nvSpPr>
            <p:cNvPr id="4861" name="Google Shape;4861;p39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2" name="Google Shape;4862;p39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63" name="Google Shape;4863;p39"/>
          <p:cNvGrpSpPr/>
          <p:nvPr/>
        </p:nvGrpSpPr>
        <p:grpSpPr>
          <a:xfrm>
            <a:off x="5775819" y="4002563"/>
            <a:ext cx="172739" cy="231332"/>
            <a:chOff x="3926225" y="4399275"/>
            <a:chExt cx="360775" cy="483150"/>
          </a:xfrm>
        </p:grpSpPr>
        <p:sp>
          <p:nvSpPr>
            <p:cNvPr id="4864" name="Google Shape;4864;p39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5" name="Google Shape;4865;p39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866" name="Google Shape;4866;p39"/>
          <p:cNvSpPr/>
          <p:nvPr/>
        </p:nvSpPr>
        <p:spPr>
          <a:xfrm>
            <a:off x="6089204" y="4002479"/>
            <a:ext cx="121986" cy="231284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867" name="Google Shape;4867;p39"/>
          <p:cNvGrpSpPr/>
          <p:nvPr/>
        </p:nvGrpSpPr>
        <p:grpSpPr>
          <a:xfrm>
            <a:off x="6323614" y="4002605"/>
            <a:ext cx="231260" cy="231248"/>
            <a:chOff x="5053975" y="4399375"/>
            <a:chExt cx="483000" cy="482975"/>
          </a:xfrm>
        </p:grpSpPr>
        <p:sp>
          <p:nvSpPr>
            <p:cNvPr id="4868" name="Google Shape;4868;p39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9" name="Google Shape;4869;p39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0" name="Google Shape;4870;p39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71" name="Google Shape;4871;p39"/>
          <p:cNvGrpSpPr/>
          <p:nvPr/>
        </p:nvGrpSpPr>
        <p:grpSpPr>
          <a:xfrm>
            <a:off x="6604310" y="4002569"/>
            <a:ext cx="231320" cy="231320"/>
            <a:chOff x="5648375" y="4399300"/>
            <a:chExt cx="483125" cy="483125"/>
          </a:xfrm>
        </p:grpSpPr>
        <p:sp>
          <p:nvSpPr>
            <p:cNvPr id="4872" name="Google Shape;4872;p39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3" name="Google Shape;4873;p39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74" name="Google Shape;4874;p39"/>
          <p:cNvGrpSpPr/>
          <p:nvPr/>
        </p:nvGrpSpPr>
        <p:grpSpPr>
          <a:xfrm>
            <a:off x="6888215" y="4010697"/>
            <a:ext cx="234432" cy="215065"/>
            <a:chOff x="6239575" y="4416275"/>
            <a:chExt cx="489625" cy="449175"/>
          </a:xfrm>
        </p:grpSpPr>
        <p:sp>
          <p:nvSpPr>
            <p:cNvPr id="4875" name="Google Shape;4875;p39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6" name="Google Shape;4876;p39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7" name="Google Shape;4877;p39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78" name="Google Shape;4878;p39"/>
          <p:cNvGrpSpPr/>
          <p:nvPr/>
        </p:nvGrpSpPr>
        <p:grpSpPr>
          <a:xfrm>
            <a:off x="7160783" y="3147395"/>
            <a:ext cx="231320" cy="231320"/>
            <a:chOff x="892750" y="4993750"/>
            <a:chExt cx="483125" cy="483125"/>
          </a:xfrm>
        </p:grpSpPr>
        <p:sp>
          <p:nvSpPr>
            <p:cNvPr id="4879" name="Google Shape;4879;p39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0" name="Google Shape;4880;p39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1" name="Google Shape;4881;p39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82" name="Google Shape;4882;p39"/>
          <p:cNvGrpSpPr/>
          <p:nvPr/>
        </p:nvGrpSpPr>
        <p:grpSpPr>
          <a:xfrm>
            <a:off x="7160795" y="3432723"/>
            <a:ext cx="231320" cy="231320"/>
            <a:chOff x="1487200" y="4993750"/>
            <a:chExt cx="483125" cy="483125"/>
          </a:xfrm>
        </p:grpSpPr>
        <p:sp>
          <p:nvSpPr>
            <p:cNvPr id="4883" name="Google Shape;4883;p39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4" name="Google Shape;4884;p39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85" name="Google Shape;4885;p39"/>
          <p:cNvGrpSpPr/>
          <p:nvPr/>
        </p:nvGrpSpPr>
        <p:grpSpPr>
          <a:xfrm>
            <a:off x="7160807" y="3717674"/>
            <a:ext cx="231320" cy="231320"/>
            <a:chOff x="2081650" y="4993750"/>
            <a:chExt cx="483125" cy="483125"/>
          </a:xfrm>
        </p:grpSpPr>
        <p:sp>
          <p:nvSpPr>
            <p:cNvPr id="4886" name="Google Shape;4886;p39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7" name="Google Shape;4887;p39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88" name="Google Shape;4888;p39"/>
          <p:cNvGrpSpPr/>
          <p:nvPr/>
        </p:nvGrpSpPr>
        <p:grpSpPr>
          <a:xfrm>
            <a:off x="7449312" y="3147395"/>
            <a:ext cx="231320" cy="231320"/>
            <a:chOff x="2676100" y="4993750"/>
            <a:chExt cx="483125" cy="483125"/>
          </a:xfrm>
        </p:grpSpPr>
        <p:sp>
          <p:nvSpPr>
            <p:cNvPr id="4889" name="Google Shape;4889;p39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0" name="Google Shape;4890;p39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1" name="Google Shape;4891;p39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92" name="Google Shape;4892;p39"/>
          <p:cNvGrpSpPr/>
          <p:nvPr/>
        </p:nvGrpSpPr>
        <p:grpSpPr>
          <a:xfrm>
            <a:off x="7160831" y="4002584"/>
            <a:ext cx="231320" cy="231320"/>
            <a:chOff x="3270550" y="4993750"/>
            <a:chExt cx="483125" cy="483125"/>
          </a:xfrm>
        </p:grpSpPr>
        <p:sp>
          <p:nvSpPr>
            <p:cNvPr id="4893" name="Google Shape;4893;p39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4" name="Google Shape;4894;p39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5" name="Google Shape;4895;p39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896" name="Google Shape;4896;p39"/>
          <p:cNvSpPr/>
          <p:nvPr/>
        </p:nvSpPr>
        <p:spPr>
          <a:xfrm>
            <a:off x="7449253" y="3432563"/>
            <a:ext cx="231332" cy="231392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897" name="Google Shape;4897;p39"/>
          <p:cNvGrpSpPr/>
          <p:nvPr/>
        </p:nvGrpSpPr>
        <p:grpSpPr>
          <a:xfrm>
            <a:off x="7449342" y="3717638"/>
            <a:ext cx="231332" cy="231392"/>
            <a:chOff x="4459450" y="4993700"/>
            <a:chExt cx="483150" cy="483275"/>
          </a:xfrm>
        </p:grpSpPr>
        <p:sp>
          <p:nvSpPr>
            <p:cNvPr id="4898" name="Google Shape;4898;p39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9" name="Google Shape;4899;p39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00" name="Google Shape;4900;p39"/>
          <p:cNvGrpSpPr/>
          <p:nvPr/>
        </p:nvGrpSpPr>
        <p:grpSpPr>
          <a:xfrm>
            <a:off x="7449354" y="4002548"/>
            <a:ext cx="231332" cy="231392"/>
            <a:chOff x="5053900" y="4993700"/>
            <a:chExt cx="483150" cy="483275"/>
          </a:xfrm>
        </p:grpSpPr>
        <p:sp>
          <p:nvSpPr>
            <p:cNvPr id="4901" name="Google Shape;4901;p39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2" name="Google Shape;4902;p39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906" name="Shape 4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7" name="Google Shape;4907;p4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908" name="Google Shape;4908;p40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909" name="Google Shape;4909;p40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40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1" name="Google Shape;4911;p40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912" name="Google Shape;4912;p40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40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4" name="Google Shape;4914;p40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915" name="Google Shape;4915;p40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40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7" name="Google Shape;4917;p40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918" name="Google Shape;4918;p40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40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20" name="Google Shape;4920;p40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21" name="Google Shape;4921;p40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922" name="Google Shape;4922;p40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40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4" name="Google Shape;4924;p40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925" name="Google Shape;4925;p40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40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40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40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9" name="Google Shape;4929;p40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930" name="Google Shape;4930;p40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40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40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3" name="Google Shape;4933;p40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934" name="Google Shape;4934;p40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40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40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40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40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9" name="Google Shape;4939;p40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940" name="Google Shape;4940;p40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40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40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3" name="Google Shape;4943;p40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944" name="Google Shape;4944;p40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40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6" name="Google Shape;4946;p40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947" name="Google Shape;4947;p40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40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49" name="Google Shape;4949;p40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50" name="Google Shape;4950;p40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951" name="Google Shape;4951;p40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40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3" name="Google Shape;4953;p40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954" name="Google Shape;4954;p40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40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40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7" name="Google Shape;4957;p40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958" name="Google Shape;4958;p40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40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60" name="Google Shape;4960;p40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61" name="Google Shape;4961;p40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962" name="Google Shape;4962;p40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40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40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40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40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40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8" name="Google Shape;4968;p40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969" name="Google Shape;4969;p40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40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1" name="Google Shape;4971;p40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972" name="Google Shape;4972;p40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40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40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40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40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40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8" name="Google Shape;4978;p40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979" name="Google Shape;4979;p40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40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40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2" name="Google Shape;4982;p40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983" name="Google Shape;4983;p40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40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85" name="Google Shape;4985;p40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86" name="Google Shape;4986;p40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987" name="Google Shape;4987;p40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40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9" name="Google Shape;4989;p40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990" name="Google Shape;4990;p40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40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2" name="Google Shape;4992;p40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993" name="Google Shape;4993;p40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40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5" name="Google Shape;4995;p40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996" name="Google Shape;4996;p40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40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8" name="Google Shape;4998;p40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999" name="Google Shape;4999;p40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40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40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2" name="Google Shape;5002;p40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003" name="Google Shape;5003;p40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40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5" name="Google Shape;5005;p40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006" name="Google Shape;5006;p40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40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40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40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40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40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40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13" name="Google Shape;5013;p40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4" name="Google Shape;5014;p40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15" name="Google Shape;5015;p40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016" name="Google Shape;5016;p40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40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18" name="Google Shape;5018;p40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019" name="Google Shape;5019;p40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40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1" name="Google Shape;5021;p40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022" name="Google Shape;5022;p40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40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40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40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40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7" name="Google Shape;5027;p40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028" name="Google Shape;5028;p40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40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40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40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2" name="Google Shape;5032;p40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033" name="Google Shape;5033;p40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40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40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40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37" name="Google Shape;5037;p40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038" name="Google Shape;5038;p40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39" name="Google Shape;5039;p40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040" name="Google Shape;5040;p40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" name="Google Shape;5041;p40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" name="Google Shape;5042;p40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3" name="Google Shape;5043;p40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4" name="Google Shape;5044;p40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" name="Google Shape;5045;p40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" name="Google Shape;5046;p40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47" name="Google Shape;5047;p40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048" name="Google Shape;5048;p40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40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0" name="Google Shape;5050;p40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051" name="Google Shape;5051;p40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40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40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40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40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40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40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40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40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40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1" name="Google Shape;5061;p40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062" name="Google Shape;5062;p40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40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4" name="Google Shape;5064;p40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065" name="Google Shape;5065;p40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40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7" name="Google Shape;5067;p40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068" name="Google Shape;5068;p40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40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0" name="Google Shape;5070;p40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071" name="Google Shape;5071;p40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40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40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40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5" name="Google Shape;5075;p40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076" name="Google Shape;5076;p40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40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8" name="Google Shape;5078;p40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079" name="Google Shape;5079;p40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40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40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2" name="Google Shape;5082;p40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083" name="Google Shape;5083;p40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40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40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40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87" name="Google Shape;5087;p40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88" name="Google Shape;5088;p40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089" name="Google Shape;5089;p40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40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40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40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3" name="Google Shape;5093;p40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094" name="Google Shape;5094;p40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40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96" name="Google Shape;5096;p40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97" name="Google Shape;5097;p40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098" name="Google Shape;5098;p40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40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0" name="Google Shape;5100;p40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101" name="Google Shape;5101;p40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40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40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04" name="Google Shape;5104;p40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05" name="Google Shape;5105;p40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106" name="Google Shape;5106;p40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40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40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9" name="Google Shape;5109;p40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110" name="Google Shape;5110;p40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40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40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40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40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40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40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40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40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9" name="Google Shape;5119;p40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120" name="Google Shape;5120;p40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40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40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3" name="Google Shape;5123;p40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124" name="Google Shape;5124;p40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40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40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7" name="Google Shape;5127;p40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128" name="Google Shape;5128;p40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40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0" name="Google Shape;5130;p40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131" name="Google Shape;5131;p40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40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40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40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40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40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40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40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40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0" name="Google Shape;5140;p40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141" name="Google Shape;5141;p40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40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40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40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45" name="Google Shape;5145;p40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6" name="Google Shape;5146;p40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7" name="Google Shape;5147;p40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48" name="Google Shape;5148;p40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149" name="Google Shape;5149;p40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40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40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40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40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40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40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40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40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40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40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40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40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40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3" name="Google Shape;5163;p40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164" name="Google Shape;5164;p40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40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6" name="Google Shape;5166;p40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167" name="Google Shape;5167;p40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40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40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0" name="Google Shape;5170;p40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171" name="Google Shape;5171;p40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40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40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4" name="Google Shape;5174;p40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175" name="Google Shape;5175;p40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40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40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40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40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0" name="Google Shape;5180;p40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181" name="Google Shape;5181;p40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40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40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40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5" name="Google Shape;5185;p40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186" name="Google Shape;5186;p40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40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88" name="Google Shape;5188;p40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89" name="Google Shape;5189;p40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190" name="Google Shape;5190;p40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40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40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93" name="Google Shape;5193;p40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94" name="Google Shape;5194;p40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195" name="Google Shape;5195;p40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40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7" name="Google Shape;5197;p40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198" name="Google Shape;5198;p40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40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40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40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40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3" name="Google Shape;5203;p40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204" name="Google Shape;5204;p40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40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40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40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40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09" name="Google Shape;5209;p40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10" name="Google Shape;5210;p40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211" name="Google Shape;5211;p40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40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40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4" name="Google Shape;5214;p40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215" name="Google Shape;5215;p40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40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40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40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40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40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1" name="Google Shape;5221;p40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222" name="Google Shape;5222;p40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40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40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5" name="Google Shape;5225;p40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226" name="Google Shape;5226;p40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40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40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9" name="Google Shape;5229;p40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230" name="Google Shape;5230;p40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40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40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40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4" name="Google Shape;5234;p40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235" name="Google Shape;5235;p40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40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7" name="Google Shape;5237;p40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238" name="Google Shape;5238;p40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40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0" name="Google Shape;5240;p40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241" name="Google Shape;5241;p40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40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40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40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5" name="Google Shape;5245;p40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246" name="Google Shape;5246;p40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40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40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40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0" name="Google Shape;5250;p40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251" name="Google Shape;5251;p40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40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40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40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40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40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40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8" name="Google Shape;5258;p40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259" name="Google Shape;5259;p40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40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61" name="Google Shape;5261;p40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62" name="Google Shape;5262;p40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263" name="Google Shape;5263;p40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40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40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40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67" name="Google Shape;5267;p40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68" name="Google Shape;5268;p40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269" name="Google Shape;5269;p40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40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40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2" name="Google Shape;5272;p40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273" name="Google Shape;5273;p40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40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40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40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40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40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40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0" name="Google Shape;5280;p40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281" name="Google Shape;5281;p40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40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83" name="Google Shape;5283;p40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84" name="Google Shape;5284;p40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85" name="Google Shape;5285;p40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86" name="Google Shape;5286;p40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287" name="Google Shape;5287;p40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40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40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40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1" name="Google Shape;5291;p40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292" name="Google Shape;5292;p40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40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40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40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40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40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40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302" name="Shape 5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3" name="Google Shape;5303;p4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304" name="Google Shape;5304;p41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305" name="Google Shape;5305;p41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41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41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41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9" name="Google Shape;5309;p41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310" name="Google Shape;5310;p41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41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41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41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4" name="Google Shape;5314;p41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315" name="Google Shape;5315;p41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41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41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41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9" name="Google Shape;5319;p41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320" name="Google Shape;5320;p41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41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2" name="Google Shape;5322;p41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323" name="Google Shape;5323;p41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41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41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41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7" name="Google Shape;5327;p41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328" name="Google Shape;5328;p41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41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41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41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2" name="Google Shape;5332;p41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333" name="Google Shape;5333;p41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41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5" name="Google Shape;5335;p41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336" name="Google Shape;5336;p41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41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41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41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0" name="Google Shape;5340;p41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341" name="Google Shape;5341;p41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41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41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41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5" name="Google Shape;5345;p41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346" name="Google Shape;5346;p41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41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41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41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0" name="Google Shape;5350;p41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351" name="Google Shape;5351;p41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41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41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41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5" name="Google Shape;5355;p41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356" name="Google Shape;5356;p41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41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41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41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41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1" name="Google Shape;5361;p41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362" name="Google Shape;5362;p41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41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4" name="Google Shape;5364;p41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365" name="Google Shape;5365;p41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41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41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41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41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41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1" name="Google Shape;5371;p41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372" name="Google Shape;5372;p41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41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41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41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6" name="Google Shape;5376;p41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377" name="Google Shape;5377;p41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41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41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41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1" name="Google Shape;5381;p41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382" name="Google Shape;5382;p41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41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41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41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6" name="Google Shape;5386;p41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387" name="Google Shape;5387;p41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41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41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41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1" name="Google Shape;5391;p41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392" name="Google Shape;5392;p41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41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41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41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41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7" name="Google Shape;5397;p41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398" name="Google Shape;5398;p41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41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41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41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41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3" name="Google Shape;5403;p41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404" name="Google Shape;5404;p41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41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41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41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8" name="Google Shape;5408;p41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409" name="Google Shape;5409;p41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41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1" name="Google Shape;5411;p41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412" name="Google Shape;5412;p41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41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41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41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41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7" name="Google Shape;5417;p41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418" name="Google Shape;5418;p41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41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41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41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2" name="Google Shape;5422;p41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423" name="Google Shape;5423;p41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41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41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41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7" name="Google Shape;5427;p41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428" name="Google Shape;5428;p41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41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41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1" name="Google Shape;5431;p41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432" name="Google Shape;5432;p41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41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4" name="Google Shape;5434;p41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435" name="Google Shape;5435;p41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41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41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41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9" name="Google Shape;5439;p41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440" name="Google Shape;5440;p41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41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41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41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4" name="Google Shape;5444;p41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445" name="Google Shape;5445;p41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41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7" name="Google Shape;5447;p41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448" name="Google Shape;5448;p41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41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41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1" name="Google Shape;5451;p41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452" name="Google Shape;5452;p41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41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41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5" name="Google Shape;5455;p41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456" name="Google Shape;5456;p41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41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41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9" name="Google Shape;5459;p41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460" name="Google Shape;5460;p41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41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41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41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4" name="Google Shape;5464;p41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465" name="Google Shape;5465;p41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41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41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41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9" name="Google Shape;5469;p41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470" name="Google Shape;5470;p41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41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2" name="Google Shape;5472;p41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473" name="Google Shape;5473;p41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41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41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6" name="Google Shape;5476;p41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477" name="Google Shape;5477;p41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41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41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41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1" name="Google Shape;5481;p41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482" name="Google Shape;5482;p41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41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41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41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6" name="Google Shape;5486;p41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487" name="Google Shape;5487;p41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41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41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0" name="Google Shape;5490;p41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491" name="Google Shape;5491;p41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41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41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41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5" name="Google Shape;5495;p41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496" name="Google Shape;5496;p41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41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41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41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0" name="Google Shape;5500;p41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501" name="Google Shape;5501;p41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41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41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41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41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6" name="Google Shape;5506;p41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507" name="Google Shape;5507;p41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41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41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41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41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2" name="Google Shape;5512;p41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513" name="Google Shape;5513;p41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41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5" name="Google Shape;5515;p41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516" name="Google Shape;5516;p41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41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41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41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0" name="Google Shape;5520;p41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521" name="Google Shape;5521;p41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41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41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41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5" name="Google Shape;5525;p41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526" name="Google Shape;5526;p41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41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41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9" name="Google Shape;5529;p41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530" name="Google Shape;5530;p41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41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41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41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41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41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41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7" name="Google Shape;5537;p41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538" name="Google Shape;5538;p41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41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41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41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41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3" name="Google Shape;5543;p41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544" name="Google Shape;5544;p41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41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41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41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8" name="Google Shape;5548;p41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549" name="Google Shape;5549;p41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41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41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41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3" name="Google Shape;5553;p41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554" name="Google Shape;5554;p41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41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41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41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41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9" name="Google Shape;5559;p41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560" name="Google Shape;5560;p41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41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41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41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41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5" name="Google Shape;5565;p41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566" name="Google Shape;5566;p41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41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41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41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41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41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41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41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4" name="Google Shape;5574;p41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575" name="Google Shape;5575;p41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41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41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41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41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41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1" name="Google Shape;5581;p41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582" name="Google Shape;5582;p41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41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41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41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6" name="Google Shape;5586;p41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587" name="Google Shape;5587;p41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41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41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41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41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41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41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41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41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41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41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8" name="Google Shape;5598;p41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599" name="Google Shape;5599;p41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41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41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41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41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41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5" name="Google Shape;5605;p41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606" name="Google Shape;5606;p41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41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41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41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0" name="Google Shape;5610;p41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611" name="Google Shape;5611;p41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41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41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41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5" name="Google Shape;5615;p41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616" name="Google Shape;5616;p41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41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41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41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0" name="Google Shape;5620;p41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621" name="Google Shape;5621;p41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41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41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41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5" name="Google Shape;5625;p41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626" name="Google Shape;5626;p41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41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41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41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41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41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2" name="Google Shape;5632;p41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633" name="Google Shape;5633;p41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41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41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6" name="Google Shape;5636;p41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637" name="Google Shape;5637;p41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41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41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0" name="Google Shape;5640;p41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641" name="Google Shape;5641;p41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41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41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41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41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41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41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41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9" name="Google Shape;5649;p41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650" name="Google Shape;5650;p41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41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41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41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41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41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41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7" name="Google Shape;5657;p41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658" name="Google Shape;5658;p41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41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41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41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2" name="Google Shape;5662;p41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663" name="Google Shape;5663;p41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41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41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41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41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8" name="Google Shape;5668;p41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669" name="Google Shape;5669;p41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41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41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41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41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41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41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41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7" name="Google Shape;5677;p41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678" name="Google Shape;5678;p41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41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0" name="Google Shape;5680;p41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681" name="Google Shape;5681;p41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41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41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41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41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6" name="Google Shape;5686;p41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687" name="Google Shape;5687;p41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41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41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0" name="Google Shape;5690;p41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691" name="Google Shape;5691;p41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41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41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41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41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41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41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41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9" name="Google Shape;5699;p41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700" name="Google Shape;5700;p41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41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41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41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41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5" name="Google Shape;5705;p41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706" name="Google Shape;5706;p41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41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41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41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41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41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41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3" name="Google Shape;5713;p41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714" name="Google Shape;5714;p41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41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41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41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41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41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41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41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41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3" name="Google Shape;5723;p41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724" name="Google Shape;5724;p41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41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41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41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41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41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41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1" name="Google Shape;5731;p41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732" name="Google Shape;5732;p41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41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41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41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6" name="Google Shape;5736;p41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737" name="Google Shape;5737;p41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41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41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41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41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41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41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4" name="Google Shape;5744;p41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745" name="Google Shape;5745;p41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41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41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41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41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41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41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2" name="Google Shape;5752;p41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753" name="Google Shape;5753;p41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41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41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41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41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41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41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60" name="Google Shape;5760;p41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1" name="Google Shape;5761;p41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2" name="Google Shape;5762;p41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763" name="Google Shape;5763;p41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41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41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41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41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41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41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0" name="Google Shape;5770;p41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771" name="Google Shape;5771;p41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41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41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41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41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41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41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41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9" name="Google Shape;5779;p41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780" name="Google Shape;5780;p41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41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41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41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41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41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6" name="Google Shape;5786;p41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787" name="Google Shape;5787;p41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41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41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41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41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2" name="Google Shape;5792;p41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793" name="Google Shape;5793;p41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41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41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41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41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41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41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0" name="Google Shape;5800;p41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801" name="Google Shape;5801;p41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41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41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41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41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41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7" name="Google Shape;5807;p41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808" name="Google Shape;5808;p41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41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41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1" name="Google Shape;5811;p41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812" name="Google Shape;5812;p41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41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41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41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41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41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41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41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0" name="Google Shape;5820;p41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821" name="Google Shape;5821;p41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41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41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41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41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41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41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41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41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41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41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2" name="Google Shape;5832;p41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833" name="Google Shape;5833;p41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41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41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41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41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41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9" name="Google Shape;5839;p41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840" name="Google Shape;5840;p41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41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41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41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41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5" name="Google Shape;5845;p41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846" name="Google Shape;5846;p41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41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41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41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41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41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41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41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4" name="Google Shape;5854;p41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855" name="Google Shape;5855;p41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41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41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41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41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41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41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2" name="Google Shape;5862;p41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863" name="Google Shape;5863;p41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41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41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41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41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41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41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41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1" name="Google Shape;5871;p41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872" name="Google Shape;5872;p41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41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41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41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41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41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41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41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41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1" name="Google Shape;5881;p41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882" name="Google Shape;5882;p41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41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41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41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41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87" name="Google Shape;5887;p41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88" name="Google Shape;5888;p41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889" name="Google Shape;5889;p41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41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91" name="Google Shape;5891;p41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895" name="Shape 58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6" name="Google Shape;5896;p4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897" name="Google Shape;5897;p42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898" name="Google Shape;5898;p42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42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0" name="Google Shape;5900;p42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901" name="Google Shape;5901;p42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42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3" name="Google Shape;5903;p42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904" name="Google Shape;5904;p42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42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42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42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42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42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0" name="Google Shape;5910;p42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911" name="Google Shape;5911;p42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42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3" name="Google Shape;5913;p42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914" name="Google Shape;5914;p42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42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42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42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42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42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42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42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2" name="Google Shape;5922;p42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923" name="Google Shape;5923;p42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42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5" name="Google Shape;5925;p42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926" name="Google Shape;5926;p42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42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8" name="Google Shape;5928;p42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929" name="Google Shape;5929;p42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42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1" name="Google Shape;5931;p42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932" name="Google Shape;5932;p42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42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4" name="Google Shape;5934;p42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35" name="Google Shape;5935;p42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936" name="Google Shape;5936;p42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42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8" name="Google Shape;5938;p42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939" name="Google Shape;5939;p42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42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1" name="Google Shape;5941;p42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942" name="Google Shape;5942;p42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42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4" name="Google Shape;5944;p42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945" name="Google Shape;5945;p42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42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42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42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42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42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1" name="Google Shape;5951;p42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952" name="Google Shape;5952;p42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42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42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5" name="Google Shape;5955;p42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956" name="Google Shape;5956;p42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42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42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42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0" name="Google Shape;5960;p42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961" name="Google Shape;5961;p42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42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42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42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65" name="Google Shape;5965;p42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66" name="Google Shape;5966;p42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967" name="Google Shape;5967;p42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42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42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0" name="Google Shape;5970;p42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71" name="Google Shape;5971;p42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972" name="Google Shape;5972;p42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42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42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42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42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42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42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79" name="Google Shape;5979;p42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0" name="Google Shape;5980;p42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981" name="Google Shape;5981;p42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982" name="Google Shape;5982;p42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42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42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5" name="Google Shape;5985;p42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986" name="Google Shape;5986;p42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42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42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42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0" name="Google Shape;5990;p42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991" name="Google Shape;5991;p42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42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42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4" name="Google Shape;5994;p42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995" name="Google Shape;5995;p42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42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42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8" name="Google Shape;5998;p42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999" name="Google Shape;5999;p42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42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42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42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42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42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42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06" name="Google Shape;6006;p42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7" name="Google Shape;6007;p42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8" name="Google Shape;6008;p42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9" name="Google Shape;6009;p42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0" name="Google Shape;6010;p42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11" name="Google Shape;6011;p42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012" name="Google Shape;6012;p42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42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42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5" name="Google Shape;6015;p42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016" name="Google Shape;6016;p42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42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42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42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42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1" name="Google Shape;6021;p42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022" name="Google Shape;6022;p42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42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4" name="Google Shape;6024;p42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025" name="Google Shape;6025;p42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42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42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42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42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42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31" name="Google Shape;6031;p42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32" name="Google Shape;6032;p42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033" name="Google Shape;6033;p42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42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42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42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42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42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42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0" name="Google Shape;6040;p42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041" name="Google Shape;6041;p42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42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42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42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5" name="Google Shape;6045;p42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046" name="Google Shape;6046;p42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42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42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42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42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42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42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53" name="Google Shape;6053;p42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54" name="Google Shape;6054;p42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055" name="Google Shape;6055;p42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42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42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42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59" name="Google Shape;6059;p42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0" name="Google Shape;6060;p42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061" name="Google Shape;6061;p42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42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3" name="Google Shape;6063;p42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064" name="Google Shape;6064;p42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42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42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42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42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9" name="Google Shape;6069;p42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070" name="Google Shape;6070;p42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42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42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42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42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42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42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7" name="Google Shape;6077;p42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78" name="Google Shape;6078;p42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079" name="Google Shape;6079;p42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42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42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42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3" name="Google Shape;6083;p42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084" name="Google Shape;6084;p42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42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42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42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88" name="Google Shape;6088;p42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89" name="Google Shape;6089;p42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090" name="Google Shape;6090;p42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42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42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3" name="Google Shape;6093;p42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094" name="Google Shape;6094;p42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42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42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42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8" name="Google Shape;6098;p42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099" name="Google Shape;6099;p42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42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42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42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42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4" name="Google Shape;6104;p42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105" name="Google Shape;6105;p42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42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42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8" name="Google Shape;6108;p42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109" name="Google Shape;6109;p42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42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42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42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42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42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42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42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42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42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9" name="Google Shape;6119;p42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120" name="Google Shape;6120;p42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42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42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42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4" name="Google Shape;6124;p42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125" name="Google Shape;6125;p42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42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42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42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42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0" name="Google Shape;6130;p42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131" name="Google Shape;6131;p42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42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42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42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5" name="Google Shape;6135;p42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136" name="Google Shape;6136;p42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42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8" name="Google Shape;6138;p42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139" name="Google Shape;6139;p42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42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42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42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42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4" name="Google Shape;6144;p42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145" name="Google Shape;6145;p42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42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42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42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42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42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42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42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42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42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5" name="Google Shape;6155;p42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156" name="Google Shape;6156;p42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42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8" name="Google Shape;6158;p42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159" name="Google Shape;6159;p42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42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42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2" name="Google Shape;6162;p42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163" name="Google Shape;6163;p42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42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42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42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42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42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42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42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42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2" name="Google Shape;6172;p42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173" name="Google Shape;6173;p42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42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42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6" name="Google Shape;6176;p42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177" name="Google Shape;6177;p42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42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42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42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1" name="Google Shape;6181;p42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182" name="Google Shape;6182;p42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42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42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42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42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7" name="Google Shape;6187;p42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188" name="Google Shape;6188;p42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42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42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42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42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3" name="Google Shape;6193;p42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194" name="Google Shape;6194;p42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42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6" name="Google Shape;6196;p42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197" name="Google Shape;6197;p42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42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42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42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42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2" name="Google Shape;6202;p42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203" name="Google Shape;6203;p42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42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42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42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42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42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42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42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42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2" name="Google Shape;6212;p42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213" name="Google Shape;6213;p42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42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42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42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42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42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42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42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42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42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42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4" name="Google Shape;6224;p42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225" name="Google Shape;6225;p42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42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42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42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9" name="Google Shape;6229;p42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230" name="Google Shape;6230;p42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42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42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42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42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42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6" name="Google Shape;6236;p42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237" name="Google Shape;6237;p42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42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42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42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42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42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3" name="Google Shape;6243;p42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244" name="Google Shape;6244;p42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42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42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42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42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42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42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42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2" name="Google Shape;6252;p42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253" name="Google Shape;6253;p42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42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42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42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42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42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9" name="Google Shape;6259;p42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260" name="Google Shape;6260;p42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42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42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42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64" name="Google Shape;6264;p42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265" name="Google Shape;6265;p42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42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42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42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42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42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42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42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42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42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5" name="Google Shape;6275;p42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276" name="Google Shape;6276;p42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42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42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42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42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42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2" name="Google Shape;6282;p42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283" name="Google Shape;6283;p42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42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42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42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42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42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42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0" name="Google Shape;6290;p42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291" name="Google Shape;6291;p42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42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42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42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42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42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42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42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42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42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42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2" name="Google Shape;6302;p42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303" name="Google Shape;6303;p42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42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42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42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42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42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42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0" name="Google Shape;6310;p42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311" name="Google Shape;6311;p42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42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42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42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42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42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42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42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42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42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42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42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42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4" name="Google Shape;6324;p42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325" name="Google Shape;6325;p42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42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42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42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42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0" name="Google Shape;6330;p42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331" name="Google Shape;6331;p42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42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42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42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42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6" name="Google Shape;6336;p42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337" name="Google Shape;6337;p42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42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42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0" name="Google Shape;6340;p42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341" name="Google Shape;6341;p42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42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3" name="Google Shape;6343;p42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344" name="Google Shape;6344;p42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42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42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42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42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42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0" name="Google Shape;6350;p42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351" name="Google Shape;6351;p42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42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42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4" name="Google Shape;6354;p42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355" name="Google Shape;6355;p42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42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42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42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9" name="Google Shape;6359;p42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360" name="Google Shape;6360;p42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42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42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42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42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42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42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42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42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42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0" name="Google Shape;6370;p42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371" name="Google Shape;6371;p42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42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42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42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42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42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7" name="Google Shape;6377;p42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378" name="Google Shape;6378;p42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42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42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42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42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42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4" name="Google Shape;6384;p42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385" name="Google Shape;6385;p42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42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42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42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42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42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1" name="Google Shape;6391;p42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392" name="Google Shape;6392;p42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42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42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42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6" name="Google Shape;6396;p42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397" name="Google Shape;6397;p42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42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42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0" name="Google Shape;6400;p42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401" name="Google Shape;6401;p42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42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42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42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42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42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7" name="Google Shape;6407;p42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408" name="Google Shape;6408;p42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42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42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42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2" name="Google Shape;6412;p42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413" name="Google Shape;6413;p42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42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42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6" name="Google Shape;6416;p42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417" name="Google Shape;6417;p42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42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42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420" name="Google Shape;6420;p42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421" name="Google Shape;6421;p42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422" name="Google Shape;6422;p42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42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42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42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42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430" name="Shape 6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31" name="Google Shape;6431;p4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432" name="Google Shape;6432;p43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3" name="Google Shape;6433;p43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34" name="Google Shape;6434;p43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5" name="Google Shape;6435;p43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436" name="Google Shape;6436;p43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43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43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43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0" name="Google Shape;6440;p43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441" name="Google Shape;6441;p43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43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3" name="Google Shape;6443;p43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4" name="Google Shape;6444;p43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5" name="Google Shape;6445;p43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6" name="Google Shape;6446;p43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7" name="Google Shape;6447;p43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8" name="Google Shape;6448;p43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9" name="Google Shape;6449;p43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450" name="Google Shape;6450;p43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43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43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3" name="Google Shape;6453;p43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454" name="Google Shape;6454;p43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43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6" name="Google Shape;6456;p43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457" name="Google Shape;6457;p43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43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43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43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43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2" name="Google Shape;6462;p43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3" name="Google Shape;6463;p43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4" name="Google Shape;6464;p43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5" name="Google Shape;6465;p43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6" name="Google Shape;6466;p43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67" name="Google Shape;6467;p43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468" name="Google Shape;6468;p43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43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0" name="Google Shape;6470;p43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1" name="Google Shape;6471;p43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2" name="Google Shape;6472;p43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473" name="Google Shape;6473;p43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43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43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43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77" name="Google Shape;6477;p43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8" name="Google Shape;6478;p43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9" name="Google Shape;6479;p43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0" name="Google Shape;6480;p43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1" name="Google Shape;6481;p43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2" name="Google Shape;6482;p43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3" name="Google Shape;6483;p43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484" name="Google Shape;6484;p43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43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6" name="Google Shape;6486;p43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487" name="Google Shape;6487;p43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43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9" name="Google Shape;6489;p43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490" name="Google Shape;6490;p43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43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2" name="Google Shape;6492;p43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3" name="Google Shape;6493;p43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494" name="Google Shape;6494;p43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43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6" name="Google Shape;6496;p43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7" name="Google Shape;6497;p43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498" name="Google Shape;6498;p43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43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43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43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2" name="Google Shape;6502;p43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503" name="Google Shape;6503;p43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43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43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43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7" name="Google Shape;6507;p43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508" name="Google Shape;6508;p43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43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0" name="Google Shape;6510;p43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511" name="Google Shape;6511;p43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43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3" name="Google Shape;6513;p43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4" name="Google Shape;6514;p43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5" name="Google Shape;6515;p43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516" name="Google Shape;6516;p43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43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43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43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43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1" name="Google Shape;6521;p43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2" name="Google Shape;6522;p43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523" name="Google Shape;6523;p43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43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5" name="Google Shape;6525;p43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526" name="Google Shape;6526;p43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43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43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9" name="Google Shape;6529;p43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530" name="Google Shape;6530;p43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43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2" name="Google Shape;6532;p43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533" name="Google Shape;6533;p43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43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35" name="Google Shape;6535;p43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36" name="Google Shape;6536;p43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537" name="Google Shape;6537;p43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43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43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0" name="Google Shape;6540;p43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541" name="Google Shape;6541;p43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43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43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43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43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6" name="Google Shape;6546;p43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47" name="Google Shape;6547;p43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8" name="Google Shape;6548;p43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549" name="Google Shape;6549;p43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43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43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2" name="Google Shape;6552;p43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553" name="Google Shape;6553;p43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43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43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6" name="Google Shape;6556;p43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557" name="Google Shape;6557;p43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43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43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0" name="Google Shape;6560;p43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561" name="Google Shape;6561;p43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43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43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43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5" name="Google Shape;6565;p43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566" name="Google Shape;6566;p43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43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43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9" name="Google Shape;6569;p43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0" name="Google Shape;6570;p43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571" name="Google Shape;6571;p43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43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3" name="Google Shape;6573;p43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574" name="Google Shape;6574;p43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43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76" name="Google Shape;6576;p43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77" name="Google Shape;6577;p43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78" name="Google Shape;6578;p43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579" name="Google Shape;6579;p43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43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43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43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3" name="Google Shape;6583;p43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584" name="Google Shape;6584;p43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43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6" name="Google Shape;6586;p43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7" name="Google Shape;6587;p43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588" name="Google Shape;6588;p43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43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43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43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43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43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4" name="Google Shape;6594;p43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595" name="Google Shape;6595;p43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43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43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43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43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43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43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2" name="Google Shape;6602;p43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603" name="Google Shape;6603;p43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43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5" name="Google Shape;6605;p43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606" name="Google Shape;6606;p43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43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43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43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0" name="Google Shape;6610;p43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611" name="Google Shape;6611;p43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43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43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4" name="Google Shape;6614;p43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15" name="Google Shape;6615;p43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616" name="Google Shape;6616;p43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43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8" name="Google Shape;6618;p43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9" name="Google Shape;6619;p43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0" name="Google Shape;6620;p43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621" name="Google Shape;6621;p43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43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3" name="Google Shape;6623;p43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624" name="Google Shape;6624;p43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43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43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43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8" name="Google Shape;6628;p43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629" name="Google Shape;6629;p43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43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43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2" name="Google Shape;6632;p43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33" name="Google Shape;6633;p43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634" name="Google Shape;6634;p43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43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43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7" name="Google Shape;6637;p43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638" name="Google Shape;6638;p43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43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43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43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2" name="Google Shape;6642;p43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643" name="Google Shape;6643;p43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43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5" name="Google Shape;6645;p43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646" name="Google Shape;6646;p43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43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8" name="Google Shape;6648;p43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649" name="Google Shape;6649;p43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43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43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43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43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4" name="Google Shape;6654;p43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655" name="Google Shape;6655;p43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43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43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43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9" name="Google Shape;6659;p43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60" name="Google Shape;6660;p43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1" name="Google Shape;6661;p43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662" name="Google Shape;6662;p43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43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4" name="Google Shape;6664;p43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665" name="Google Shape;6665;p43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43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7" name="Google Shape;6667;p43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668" name="Google Shape;6668;p43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43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0" name="Google Shape;6670;p43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671" name="Google Shape;6671;p43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43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43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43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43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43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43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43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9" name="Google Shape;6679;p43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680" name="Google Shape;6680;p43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43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82" name="Google Shape;6682;p43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83" name="Google Shape;6683;p43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684" name="Google Shape;6684;p43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43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6" name="Google Shape;6686;p43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687" name="Google Shape;6687;p43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43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9" name="Google Shape;6689;p43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690" name="Google Shape;6690;p43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43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43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3" name="Google Shape;6693;p43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694" name="Google Shape;6694;p43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43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96" name="Google Shape;6696;p43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97" name="Google Shape;6697;p43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698" name="Google Shape;6698;p43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43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43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1" name="Google Shape;6701;p43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702" name="Google Shape;6702;p43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43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4" name="Google Shape;6704;p43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705" name="Google Shape;6705;p43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43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7" name="Google Shape;6707;p43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708" name="Google Shape;6708;p43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43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43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1" name="Google Shape;6711;p43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715" name="Shape 6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6" name="Google Shape;6716;p4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717" name="Google Shape;6717;p44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718" name="Google Shape;6718;p44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44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0" name="Google Shape;6720;p44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721" name="Google Shape;6721;p44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44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44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4" name="Google Shape;6724;p44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725" name="Google Shape;6725;p44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44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44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44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44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0" name="Google Shape;6730;p44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731" name="Google Shape;6731;p44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44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44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44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35" name="Google Shape;6735;p44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6" name="Google Shape;6736;p44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737" name="Google Shape;6737;p44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44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44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0" name="Google Shape;6740;p44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741" name="Google Shape;6741;p44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44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44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4" name="Google Shape;6744;p44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745" name="Google Shape;6745;p44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44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7" name="Google Shape;6747;p44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48" name="Google Shape;6748;p44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749" name="Google Shape;6749;p44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44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44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2" name="Google Shape;6752;p44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3" name="Google Shape;6753;p44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754" name="Google Shape;6754;p44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44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44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44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8" name="Google Shape;6758;p44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759" name="Google Shape;6759;p44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44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44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44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3" name="Google Shape;6763;p44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764" name="Google Shape;6764;p44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44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44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7" name="Google Shape;6767;p44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768" name="Google Shape;6768;p44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44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0" name="Google Shape;6770;p44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771" name="Google Shape;6771;p44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44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3" name="Google Shape;6773;p44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4" name="Google Shape;6774;p44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775" name="Google Shape;6775;p44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44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7" name="Google Shape;6777;p44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8" name="Google Shape;6778;p44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779" name="Google Shape;6779;p44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44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44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2" name="Google Shape;6782;p44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783" name="Google Shape;6783;p44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44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44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44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7" name="Google Shape;6787;p44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788" name="Google Shape;6788;p44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44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44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44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2" name="Google Shape;6792;p44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3" name="Google Shape;6793;p44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794" name="Google Shape;6794;p44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44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44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7" name="Google Shape;6797;p44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98" name="Google Shape;6798;p44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799" name="Google Shape;6799;p44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44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44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44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44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44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44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44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44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44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44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44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811" name="Google Shape;6811;p44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44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44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4" name="Google Shape;6814;p44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5" name="Google Shape;6815;p44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6" name="Google Shape;6816;p44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817" name="Google Shape;6817;p44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44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44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0" name="Google Shape;6820;p44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821" name="Google Shape;6821;p44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44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44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4" name="Google Shape;6824;p44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825" name="Google Shape;6825;p44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44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44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8" name="Google Shape;6828;p44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829" name="Google Shape;6829;p44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44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1" name="Google Shape;6831;p44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2" name="Google Shape;6832;p44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3" name="Google Shape;6833;p44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834" name="Google Shape;6834;p44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44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44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44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44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44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44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44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44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44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44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5" name="Google Shape;6845;p44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846" name="Google Shape;6846;p44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44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44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9" name="Google Shape;6849;p44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850" name="Google Shape;6850;p44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44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44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44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4" name="Google Shape;6854;p44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5" name="Google Shape;6855;p44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856" name="Google Shape;6856;p44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44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8" name="Google Shape;6858;p44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859" name="Google Shape;6859;p44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44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44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44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44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4" name="Google Shape;6864;p44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865" name="Google Shape;6865;p44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44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44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44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9" name="Google Shape;6869;p44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0" name="Google Shape;6870;p44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71" name="Google Shape;6871;p44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2" name="Google Shape;6872;p44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873" name="Google Shape;6873;p44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44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5" name="Google Shape;6875;p44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876" name="Google Shape;6876;p44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44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44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44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0" name="Google Shape;6880;p44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881" name="Google Shape;6881;p44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44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44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4" name="Google Shape;6884;p44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885" name="Google Shape;6885;p44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44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44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8" name="Google Shape;6888;p44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889" name="Google Shape;6889;p44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44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44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44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44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44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44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6" name="Google Shape;6896;p44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897" name="Google Shape;6897;p44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44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44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44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44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44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44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4" name="Google Shape;6904;p44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5" name="Google Shape;6905;p44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906" name="Google Shape;6906;p44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44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44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44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44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1" name="Google Shape;6911;p44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912" name="Google Shape;6912;p44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44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44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44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44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7" name="Google Shape;6917;p44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918" name="Google Shape;6918;p44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44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44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1" name="Google Shape;6921;p44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922" name="Google Shape;6922;p44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44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44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44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26" name="Google Shape;6926;p44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27" name="Google Shape;6927;p44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8" name="Google Shape;6928;p44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929" name="Google Shape;6929;p44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44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44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44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44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4" name="Google Shape;6934;p44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935" name="Google Shape;6935;p44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44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44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44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44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44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44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2" name="Google Shape;6942;p44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943" name="Google Shape;6943;p44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44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44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6" name="Google Shape;6946;p44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947" name="Google Shape;6947;p44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44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44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44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44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44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44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44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5" name="Google Shape;6955;p44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956" name="Google Shape;6956;p44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44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44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44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44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44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44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3" name="Google Shape;6963;p44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964" name="Google Shape;6964;p44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44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6" name="Google Shape;6966;p44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967" name="Google Shape;6967;p44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44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44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44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44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44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44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44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44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44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7" name="Google Shape;6977;p44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978" name="Google Shape;6978;p44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44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44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44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2" name="Google Shape;6982;p44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983" name="Google Shape;6983;p44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44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44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44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44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44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44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0" name="Google Shape;6990;p44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991" name="Google Shape;6991;p44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44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44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4" name="Google Shape;6994;p44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995" name="Google Shape;6995;p44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44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44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44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44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44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1" name="Google Shape;7001;p44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002" name="Google Shape;7002;p44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44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44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44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6" name="Google Shape;7006;p44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007" name="Google Shape;7007;p44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44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9" name="Google Shape;7009;p44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010" name="Google Shape;7010;p44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44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2" name="Google Shape;7012;p44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013" name="Google Shape;7013;p44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44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44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44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44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44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44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0" name="Google Shape;7020;p44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021" name="Google Shape;7021;p44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44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44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44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44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6" name="Google Shape;7026;p44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027" name="Google Shape;7027;p44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44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44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44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1" name="Google Shape;7031;p44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032" name="Google Shape;7032;p44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44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44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44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6" name="Google Shape;7036;p44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037" name="Google Shape;7037;p44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44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44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44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1" name="Google Shape;7041;p44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042" name="Google Shape;7042;p44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44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4" name="Google Shape;7044;p44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045" name="Google Shape;7045;p44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44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44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44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44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0" name="Google Shape;7050;p44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051" name="Google Shape;7051;p44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44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44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44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44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44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44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8" name="Google Shape;7058;p44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059" name="Google Shape;7059;p44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44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44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2" name="Google Shape;7062;p44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3" name="Google Shape;7063;p44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064" name="Google Shape;7064;p44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44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44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44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44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9" name="Google Shape;7069;p44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070" name="Google Shape;7070;p44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44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44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44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44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5" name="Google Shape;7075;p44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076" name="Google Shape;7076;p44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44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44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44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44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44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44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44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44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5" name="Google Shape;7085;p44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086" name="Google Shape;7086;p44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44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44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44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44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44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44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44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4" name="Google Shape;7094;p44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095" name="Google Shape;7095;p44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44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44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44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9" name="Google Shape;7099;p44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100" name="Google Shape;7100;p44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44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2" name="Google Shape;7102;p44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103" name="Google Shape;7103;p44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44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44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44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44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44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9" name="Google Shape;7109;p44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110" name="Google Shape;7110;p44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44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44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44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4" name="Google Shape;7114;p44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115" name="Google Shape;7115;p44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44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44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8" name="Google Shape;7118;p44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119" name="Google Shape;7119;p44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44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44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44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44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44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44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6" name="Google Shape;7126;p44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127" name="Google Shape;7127;p44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44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9" name="Google Shape;7129;p44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130" name="Google Shape;7130;p44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44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2" name="Google Shape;7132;p44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133" name="Google Shape;7133;p44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44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5" name="Google Shape;7135;p44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136" name="Google Shape;7136;p44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44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44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44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44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44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44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3" name="Google Shape;7143;p44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144" name="Google Shape;7144;p44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44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6" name="Google Shape;7146;p44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147" name="Google Shape;7147;p44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44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9" name="Google Shape;7149;p44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0" name="Google Shape;7150;p44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151" name="Google Shape;7151;p44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44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44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4" name="Shape 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Google Shape;275;p18"/>
          <p:cNvSpPr txBox="1"/>
          <p:nvPr>
            <p:ph idx="1" type="subTitle"/>
          </p:nvPr>
        </p:nvSpPr>
        <p:spPr>
          <a:xfrm>
            <a:off x="3922800" y="2115014"/>
            <a:ext cx="2585100" cy="178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/>
          </a:p>
        </p:txBody>
      </p:sp>
      <p:sp>
        <p:nvSpPr>
          <p:cNvPr id="276" name="Google Shape;276;p18"/>
          <p:cNvSpPr txBox="1"/>
          <p:nvPr>
            <p:ph type="ctrTitle"/>
          </p:nvPr>
        </p:nvSpPr>
        <p:spPr>
          <a:xfrm>
            <a:off x="3922800" y="177275"/>
            <a:ext cx="3244500" cy="2054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COMPANY</a:t>
            </a:r>
            <a:endParaRPr/>
          </a:p>
        </p:txBody>
      </p:sp>
      <p:grpSp>
        <p:nvGrpSpPr>
          <p:cNvPr id="277" name="Google Shape;277;p18"/>
          <p:cNvGrpSpPr/>
          <p:nvPr/>
        </p:nvGrpSpPr>
        <p:grpSpPr>
          <a:xfrm>
            <a:off x="3138762" y="1932322"/>
            <a:ext cx="600655" cy="600091"/>
            <a:chOff x="1180200" y="248525"/>
            <a:chExt cx="5218550" cy="5213650"/>
          </a:xfrm>
        </p:grpSpPr>
        <p:sp>
          <p:nvSpPr>
            <p:cNvPr id="278" name="Google Shape;278;p18"/>
            <p:cNvSpPr/>
            <p:nvPr/>
          </p:nvSpPr>
          <p:spPr>
            <a:xfrm>
              <a:off x="1180200" y="3010050"/>
              <a:ext cx="1916000" cy="2363900"/>
            </a:xfrm>
            <a:custGeom>
              <a:rect b="b" l="l" r="r" t="t"/>
              <a:pathLst>
                <a:path extrusionOk="0" h="94556" w="76640">
                  <a:moveTo>
                    <a:pt x="0" y="1"/>
                  </a:moveTo>
                  <a:cubicBezTo>
                    <a:pt x="2672" y="45293"/>
                    <a:pt x="34337" y="82914"/>
                    <a:pt x="76639" y="94556"/>
                  </a:cubicBezTo>
                  <a:cubicBezTo>
                    <a:pt x="72448" y="89139"/>
                    <a:pt x="68625" y="82424"/>
                    <a:pt x="65243" y="74483"/>
                  </a:cubicBezTo>
                  <a:cubicBezTo>
                    <a:pt x="56640" y="54312"/>
                    <a:pt x="51665" y="28063"/>
                    <a:pt x="510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18"/>
            <p:cNvSpPr/>
            <p:nvPr/>
          </p:nvSpPr>
          <p:spPr>
            <a:xfrm>
              <a:off x="1180200" y="336750"/>
              <a:ext cx="1916000" cy="2363300"/>
            </a:xfrm>
            <a:custGeom>
              <a:rect b="b" l="l" r="r" t="t"/>
              <a:pathLst>
                <a:path extrusionOk="0" h="94532" w="76640">
                  <a:moveTo>
                    <a:pt x="76639" y="1"/>
                  </a:moveTo>
                  <a:lnTo>
                    <a:pt x="76639" y="1"/>
                  </a:lnTo>
                  <a:cubicBezTo>
                    <a:pt x="34337" y="11618"/>
                    <a:pt x="2672" y="49239"/>
                    <a:pt x="0" y="94531"/>
                  </a:cubicBezTo>
                  <a:lnTo>
                    <a:pt x="51003" y="94531"/>
                  </a:lnTo>
                  <a:cubicBezTo>
                    <a:pt x="51665" y="66469"/>
                    <a:pt x="56640" y="40220"/>
                    <a:pt x="65243" y="20049"/>
                  </a:cubicBezTo>
                  <a:cubicBezTo>
                    <a:pt x="68625" y="12133"/>
                    <a:pt x="72448" y="5417"/>
                    <a:pt x="766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18"/>
            <p:cNvSpPr/>
            <p:nvPr/>
          </p:nvSpPr>
          <p:spPr>
            <a:xfrm>
              <a:off x="3942325" y="248525"/>
              <a:ext cx="2456425" cy="5213650"/>
            </a:xfrm>
            <a:custGeom>
              <a:rect b="b" l="l" r="r" t="t"/>
              <a:pathLst>
                <a:path extrusionOk="0" h="208546" w="98257">
                  <a:moveTo>
                    <a:pt x="1" y="1"/>
                  </a:moveTo>
                  <a:lnTo>
                    <a:pt x="1" y="15196"/>
                  </a:lnTo>
                  <a:cubicBezTo>
                    <a:pt x="21520" y="16667"/>
                    <a:pt x="41543" y="25735"/>
                    <a:pt x="56935" y="41126"/>
                  </a:cubicBezTo>
                  <a:cubicBezTo>
                    <a:pt x="73797" y="57988"/>
                    <a:pt x="83086" y="80414"/>
                    <a:pt x="83086" y="104261"/>
                  </a:cubicBezTo>
                  <a:cubicBezTo>
                    <a:pt x="83086" y="128108"/>
                    <a:pt x="73797" y="150534"/>
                    <a:pt x="56935" y="167396"/>
                  </a:cubicBezTo>
                  <a:cubicBezTo>
                    <a:pt x="41543" y="182787"/>
                    <a:pt x="21520" y="191855"/>
                    <a:pt x="1" y="193326"/>
                  </a:cubicBezTo>
                  <a:lnTo>
                    <a:pt x="1" y="208546"/>
                  </a:lnTo>
                  <a:cubicBezTo>
                    <a:pt x="54729" y="205311"/>
                    <a:pt x="98257" y="159773"/>
                    <a:pt x="98257" y="104261"/>
                  </a:cubicBezTo>
                  <a:cubicBezTo>
                    <a:pt x="98257" y="48749"/>
                    <a:pt x="54729" y="321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18"/>
            <p:cNvSpPr/>
            <p:nvPr/>
          </p:nvSpPr>
          <p:spPr>
            <a:xfrm>
              <a:off x="3942325" y="939675"/>
              <a:ext cx="1767125" cy="3831350"/>
            </a:xfrm>
            <a:custGeom>
              <a:rect b="b" l="l" r="r" t="t"/>
              <a:pathLst>
                <a:path extrusionOk="0" h="153254" w="70685">
                  <a:moveTo>
                    <a:pt x="1" y="1"/>
                  </a:moveTo>
                  <a:lnTo>
                    <a:pt x="1" y="27009"/>
                  </a:lnTo>
                  <a:lnTo>
                    <a:pt x="19902" y="27009"/>
                  </a:lnTo>
                  <a:cubicBezTo>
                    <a:pt x="23333" y="27009"/>
                    <a:pt x="26103" y="29803"/>
                    <a:pt x="26103" y="33210"/>
                  </a:cubicBezTo>
                  <a:cubicBezTo>
                    <a:pt x="26103" y="36641"/>
                    <a:pt x="23333" y="39411"/>
                    <a:pt x="19902" y="39411"/>
                  </a:cubicBezTo>
                  <a:lnTo>
                    <a:pt x="1" y="39411"/>
                  </a:lnTo>
                  <a:lnTo>
                    <a:pt x="1" y="70880"/>
                  </a:lnTo>
                  <a:lnTo>
                    <a:pt x="2770" y="70880"/>
                  </a:lnTo>
                  <a:cubicBezTo>
                    <a:pt x="18284" y="70880"/>
                    <a:pt x="30882" y="83502"/>
                    <a:pt x="30882" y="99016"/>
                  </a:cubicBezTo>
                  <a:cubicBezTo>
                    <a:pt x="30882" y="114530"/>
                    <a:pt x="18284" y="127152"/>
                    <a:pt x="2770" y="127152"/>
                  </a:cubicBezTo>
                  <a:lnTo>
                    <a:pt x="1" y="127152"/>
                  </a:lnTo>
                  <a:lnTo>
                    <a:pt x="1" y="153254"/>
                  </a:lnTo>
                  <a:cubicBezTo>
                    <a:pt x="39509" y="150068"/>
                    <a:pt x="70684" y="116932"/>
                    <a:pt x="70684" y="76615"/>
                  </a:cubicBezTo>
                  <a:cubicBezTo>
                    <a:pt x="70684" y="36323"/>
                    <a:pt x="39509" y="316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18"/>
            <p:cNvSpPr/>
            <p:nvPr/>
          </p:nvSpPr>
          <p:spPr>
            <a:xfrm>
              <a:off x="3942325" y="3021700"/>
              <a:ext cx="462025" cy="786750"/>
            </a:xfrm>
            <a:custGeom>
              <a:rect b="b" l="l" r="r" t="t"/>
              <a:pathLst>
                <a:path extrusionOk="0" h="31470" w="18481">
                  <a:moveTo>
                    <a:pt x="1" y="0"/>
                  </a:moveTo>
                  <a:lnTo>
                    <a:pt x="1" y="31470"/>
                  </a:lnTo>
                  <a:lnTo>
                    <a:pt x="2770" y="31470"/>
                  </a:lnTo>
                  <a:cubicBezTo>
                    <a:pt x="11422" y="31470"/>
                    <a:pt x="18481" y="24411"/>
                    <a:pt x="18481" y="15735"/>
                  </a:cubicBezTo>
                  <a:cubicBezTo>
                    <a:pt x="18481" y="7059"/>
                    <a:pt x="11422" y="0"/>
                    <a:pt x="27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18"/>
            <p:cNvSpPr/>
            <p:nvPr/>
          </p:nvSpPr>
          <p:spPr>
            <a:xfrm>
              <a:off x="2765925" y="3010050"/>
              <a:ext cx="866400" cy="2422100"/>
            </a:xfrm>
            <a:custGeom>
              <a:rect b="b" l="l" r="r" t="t"/>
              <a:pathLst>
                <a:path extrusionOk="0" h="96884" w="34656">
                  <a:moveTo>
                    <a:pt x="0" y="1"/>
                  </a:moveTo>
                  <a:cubicBezTo>
                    <a:pt x="613" y="26397"/>
                    <a:pt x="5269" y="50930"/>
                    <a:pt x="13235" y="69630"/>
                  </a:cubicBezTo>
                  <a:cubicBezTo>
                    <a:pt x="19337" y="83992"/>
                    <a:pt x="26911" y="93526"/>
                    <a:pt x="34655" y="96884"/>
                  </a:cubicBezTo>
                  <a:lnTo>
                    <a:pt x="3465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18"/>
            <p:cNvSpPr/>
            <p:nvPr/>
          </p:nvSpPr>
          <p:spPr>
            <a:xfrm>
              <a:off x="2765925" y="277950"/>
              <a:ext cx="866400" cy="2422100"/>
            </a:xfrm>
            <a:custGeom>
              <a:rect b="b" l="l" r="r" t="t"/>
              <a:pathLst>
                <a:path extrusionOk="0" h="96884" w="34656">
                  <a:moveTo>
                    <a:pt x="34655" y="0"/>
                  </a:moveTo>
                  <a:cubicBezTo>
                    <a:pt x="26911" y="3382"/>
                    <a:pt x="19337" y="12892"/>
                    <a:pt x="13235" y="27278"/>
                  </a:cubicBezTo>
                  <a:cubicBezTo>
                    <a:pt x="5269" y="45954"/>
                    <a:pt x="613" y="70487"/>
                    <a:pt x="0" y="96883"/>
                  </a:cubicBezTo>
                  <a:lnTo>
                    <a:pt x="34655" y="96883"/>
                  </a:lnTo>
                  <a:lnTo>
                    <a:pt x="3465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157" name="Shape 7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8" name="Google Shape;7158;p4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159" name="Google Shape;7159;p45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60" name="Google Shape;7160;p45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161" name="Google Shape;7161;p45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45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3" name="Google Shape;7163;p45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164" name="Google Shape;7164;p45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45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45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7" name="Google Shape;7167;p45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168" name="Google Shape;7168;p45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45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45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45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45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3" name="Google Shape;7173;p45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174" name="Google Shape;7174;p45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45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45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45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45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9" name="Google Shape;7179;p45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180" name="Google Shape;7180;p45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45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45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45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45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45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45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45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45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45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45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45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2" name="Google Shape;7192;p45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193" name="Google Shape;7193;p45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45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5" name="Google Shape;7195;p45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196" name="Google Shape;7196;p45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45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45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45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0" name="Google Shape;7200;p45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01" name="Google Shape;7201;p45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202" name="Google Shape;7202;p45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45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45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45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45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45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08" name="Google Shape;7208;p45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09" name="Google Shape;7209;p45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0" name="Google Shape;7210;p45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211" name="Google Shape;7211;p45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45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45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45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45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6" name="Google Shape;7216;p45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217" name="Google Shape;7217;p45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45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45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45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45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45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45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45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5" name="Google Shape;7225;p45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226" name="Google Shape;7226;p45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45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8" name="Google Shape;7228;p45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229" name="Google Shape;7229;p45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45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45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2" name="Google Shape;7232;p45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233" name="Google Shape;7233;p45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45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5" name="Google Shape;7235;p45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236" name="Google Shape;7236;p45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45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45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45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45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45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45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3" name="Google Shape;7243;p45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244" name="Google Shape;7244;p45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45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6" name="Google Shape;7246;p45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247" name="Google Shape;7247;p45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45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45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0" name="Google Shape;7250;p45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251" name="Google Shape;7251;p45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45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3" name="Google Shape;7253;p45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254" name="Google Shape;7254;p45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45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45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7" name="Google Shape;7257;p45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8" name="Google Shape;7258;p45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9" name="Google Shape;7259;p45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260" name="Google Shape;7260;p45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45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45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45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45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45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6" name="Google Shape;7266;p45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67" name="Google Shape;7267;p45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268" name="Google Shape;7268;p45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45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45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1" name="Google Shape;7271;p45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272" name="Google Shape;7272;p45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45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74" name="Google Shape;7274;p45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5" name="Google Shape;7275;p45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276" name="Google Shape;7276;p45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45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45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9" name="Google Shape;7279;p45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280" name="Google Shape;7280;p45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45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2" name="Google Shape;7282;p45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3" name="Google Shape;7283;p45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84" name="Google Shape;7284;p45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5" name="Google Shape;7285;p45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286" name="Google Shape;7286;p45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45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88" name="Google Shape;7288;p45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89" name="Google Shape;7289;p45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290" name="Google Shape;7290;p45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45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2" name="Google Shape;7292;p45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3" name="Google Shape;7293;p45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4" name="Google Shape;7294;p45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5" name="Google Shape;7295;p45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296" name="Google Shape;7296;p45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45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45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9" name="Google Shape;7299;p45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300" name="Google Shape;7300;p45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45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2" name="Google Shape;7302;p45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303" name="Google Shape;7303;p45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45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5" name="Google Shape;7305;p45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6" name="Google Shape;7306;p45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307" name="Google Shape;7307;p45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45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45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45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45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45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45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45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45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6" name="Google Shape;7316;p45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7" name="Google Shape;7317;p45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318" name="Google Shape;7318;p45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45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45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45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2" name="Google Shape;7322;p45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323" name="Google Shape;7323;p45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45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5" name="Google Shape;7325;p45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326" name="Google Shape;7326;p45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45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8" name="Google Shape;7328;p45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9" name="Google Shape;7329;p45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330" name="Google Shape;7330;p45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45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45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3" name="Google Shape;7333;p45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334" name="Google Shape;7334;p45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45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45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45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45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45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0" name="Google Shape;7340;p45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341" name="Google Shape;7341;p45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45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3" name="Google Shape;7343;p45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344" name="Google Shape;7344;p45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45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6" name="Google Shape;7346;p45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347" name="Google Shape;7347;p45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45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45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45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45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2" name="Google Shape;7352;p45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353" name="Google Shape;7353;p45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45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45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45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7" name="Google Shape;7357;p45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58" name="Google Shape;7358;p45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359" name="Google Shape;7359;p45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45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45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45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3" name="Google Shape;7363;p45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364" name="Google Shape;7364;p45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45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45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7" name="Google Shape;7367;p45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368" name="Google Shape;7368;p45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45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45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1" name="Google Shape;7371;p45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372" name="Google Shape;7372;p45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45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45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45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45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45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45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45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45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81" name="Google Shape;7381;p45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82" name="Google Shape;7382;p45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383" name="Google Shape;7383;p45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45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45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6" name="Google Shape;7386;p45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387" name="Google Shape;7387;p45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45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9" name="Google Shape;7389;p45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390" name="Google Shape;7390;p45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45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2" name="Google Shape;7392;p45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3" name="Google Shape;7393;p45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394" name="Google Shape;7394;p45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45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6" name="Google Shape;7396;p45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397" name="Google Shape;7397;p45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45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9" name="Google Shape;7399;p45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400" name="Google Shape;7400;p45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45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2" name="Google Shape;7402;p45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403" name="Google Shape;7403;p45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45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5" name="Google Shape;7405;p45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406" name="Google Shape;7406;p45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45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45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45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0" name="Google Shape;7410;p45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411" name="Google Shape;7411;p45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45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3" name="Google Shape;7413;p45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414" name="Google Shape;7414;p45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45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6" name="Google Shape;7416;p45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417" name="Google Shape;7417;p45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45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45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45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45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2" name="Google Shape;7422;p45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423" name="Google Shape;7423;p45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45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45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45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45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45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45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45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1" name="Google Shape;7431;p45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432" name="Google Shape;7432;p45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45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45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5" name="Google Shape;7435;p45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436" name="Google Shape;7436;p45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45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45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45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0" name="Google Shape;7440;p45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441" name="Google Shape;7441;p45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45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3" name="Google Shape;7443;p45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4" name="Google Shape;7444;p45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445" name="Google Shape;7445;p45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45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45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45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9" name="Google Shape;7449;p45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450" name="Google Shape;7450;p45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45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45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45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4" name="Google Shape;7454;p45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455" name="Google Shape;7455;p45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45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45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8" name="Google Shape;7458;p45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459" name="Google Shape;7459;p45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45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1" name="Google Shape;7461;p45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462" name="Google Shape;7462;p45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45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45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5" name="Google Shape;7465;p45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466" name="Google Shape;7466;p45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45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8" name="Google Shape;7468;p45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469" name="Google Shape;7469;p45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45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1" name="Google Shape;7471;p45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472" name="Google Shape;7472;p45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45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45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45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76" name="Google Shape;7476;p45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77" name="Google Shape;7477;p45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478" name="Google Shape;7478;p45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45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45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1" name="Google Shape;7481;p45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2" name="Google Shape;7482;p45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483" name="Google Shape;7483;p45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45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45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6" name="Google Shape;7486;p45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7" name="Google Shape;7487;p45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488" name="Google Shape;7488;p45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45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45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1" name="Google Shape;7491;p45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492" name="Google Shape;7492;p45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45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45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5" name="Google Shape;7495;p45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496" name="Google Shape;7496;p45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45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45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45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45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1" name="Google Shape;7501;p45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2" name="Google Shape;7502;p45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503" name="Google Shape;7503;p45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45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45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06" name="Google Shape;7506;p45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07" name="Google Shape;7507;p45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508" name="Google Shape;7508;p45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45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45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45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45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45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45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45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45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45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45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19" name="Google Shape;7519;p45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523" name="Shape 7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4" name="Google Shape;7524;p4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525" name="Google Shape;7525;p46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26" name="Google Shape;7526;p46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527" name="Google Shape;7527;p46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46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46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0" name="Google Shape;7530;p46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531" name="Google Shape;7531;p46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46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46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46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46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46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46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46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46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46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46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46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3" name="Google Shape;7543;p46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4" name="Google Shape;7544;p46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5" name="Google Shape;7545;p46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6" name="Google Shape;7546;p46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547" name="Google Shape;7547;p46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46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46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46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1" name="Google Shape;7551;p46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2" name="Google Shape;7552;p46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553" name="Google Shape;7553;p46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46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46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46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46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8" name="Google Shape;7558;p46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59" name="Google Shape;7559;p46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0" name="Google Shape;7560;p46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1" name="Google Shape;7561;p46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562" name="Google Shape;7562;p46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46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4" name="Google Shape;7564;p46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565" name="Google Shape;7565;p46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46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46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46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9" name="Google Shape;7569;p46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70" name="Google Shape;7570;p46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1" name="Google Shape;7571;p46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572" name="Google Shape;7572;p46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46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46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5" name="Google Shape;7575;p46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6" name="Google Shape;7576;p46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577" name="Google Shape;7577;p46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46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46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80" name="Google Shape;7580;p46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81" name="Google Shape;7581;p46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2" name="Google Shape;7582;p46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583" name="Google Shape;7583;p46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46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5" name="Google Shape;7585;p46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586" name="Google Shape;7586;p46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46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8" name="Google Shape;7588;p46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589" name="Google Shape;7589;p46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46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1" name="Google Shape;7591;p46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592" name="Google Shape;7592;p46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46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46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46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46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46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46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46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46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1" name="Google Shape;7601;p46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602" name="Google Shape;7602;p46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46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46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5" name="Google Shape;7605;p46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606" name="Google Shape;7606;p46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46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46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46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46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46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46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46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4" name="Google Shape;7614;p46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615" name="Google Shape;7615;p46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46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46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46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46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46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46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2" name="Google Shape;7622;p46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623" name="Google Shape;7623;p46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46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5" name="Google Shape;7625;p46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26" name="Google Shape;7626;p46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627" name="Google Shape;7627;p46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46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46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46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46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46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46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4" name="Google Shape;7634;p46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635" name="Google Shape;7635;p46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46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46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8" name="Google Shape;7638;p46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639" name="Google Shape;7639;p46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46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46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2" name="Google Shape;7642;p46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3" name="Google Shape;7643;p46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644" name="Google Shape;7644;p46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46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46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7" name="Google Shape;7647;p46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648" name="Google Shape;7648;p46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46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46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51" name="Google Shape;7651;p46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2" name="Google Shape;7652;p46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53" name="Google Shape;7653;p46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654" name="Google Shape;7654;p46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46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46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46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46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9" name="Google Shape;7659;p46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660" name="Google Shape;7660;p46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46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46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46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46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46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6" name="Google Shape;7666;p46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667" name="Google Shape;7667;p46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46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46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0" name="Google Shape;7670;p46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671" name="Google Shape;7671;p46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46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3" name="Google Shape;7673;p46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674" name="Google Shape;7674;p46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46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46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7" name="Google Shape;7677;p46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678" name="Google Shape;7678;p46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46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46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46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46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83" name="Google Shape;7683;p46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4" name="Google Shape;7684;p46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5" name="Google Shape;7685;p46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6" name="Google Shape;7686;p46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87" name="Google Shape;7687;p46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688" name="Google Shape;7688;p46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46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46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46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2" name="Google Shape;7692;p46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693" name="Google Shape;7693;p46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46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46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46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46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46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46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46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46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46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46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46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5" name="Google Shape;7705;p46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706" name="Google Shape;7706;p46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46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46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46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46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46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46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46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46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5" name="Google Shape;7715;p46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716" name="Google Shape;7716;p46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46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46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9" name="Google Shape;7719;p46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720" name="Google Shape;7720;p46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46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46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46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46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46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6" name="Google Shape;7726;p46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727" name="Google Shape;7727;p46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46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46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46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46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2" name="Google Shape;7732;p46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733" name="Google Shape;7733;p46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46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46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46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46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46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46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0" name="Google Shape;7740;p46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741" name="Google Shape;7741;p46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46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46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46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46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46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7" name="Google Shape;7747;p46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748" name="Google Shape;7748;p46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46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46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46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46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46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46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46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46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7" name="Google Shape;7757;p46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758" name="Google Shape;7758;p46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46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46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1" name="Google Shape;7761;p46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762" name="Google Shape;7762;p46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46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46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46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6" name="Google Shape;7766;p46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767" name="Google Shape;7767;p46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46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9" name="Google Shape;7769;p46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770" name="Google Shape;7770;p46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46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46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46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4" name="Google Shape;7774;p46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775" name="Google Shape;7775;p46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46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46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46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9" name="Google Shape;7779;p46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780" name="Google Shape;7780;p46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46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46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46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46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46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46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46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46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9" name="Google Shape;7789;p46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790" name="Google Shape;7790;p46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46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2" name="Google Shape;7792;p46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793" name="Google Shape;7793;p46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46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46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46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46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46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46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0" name="Google Shape;7800;p46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801" name="Google Shape;7801;p46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46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46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46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46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46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46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46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46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46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46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46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46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46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46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46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46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8" name="Google Shape;7818;p46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819" name="Google Shape;7819;p46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46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46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46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46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46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5" name="Google Shape;7825;p46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826" name="Google Shape;7826;p46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46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8" name="Google Shape;7828;p46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829" name="Google Shape;7829;p46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46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46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46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46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46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46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6" name="Google Shape;7836;p46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837" name="Google Shape;7837;p46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46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46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46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46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46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3" name="Google Shape;7843;p46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844" name="Google Shape;7844;p46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46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46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46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46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9" name="Google Shape;7849;p46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850" name="Google Shape;7850;p46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46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46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46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46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46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46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57" name="Google Shape;7857;p46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858" name="Google Shape;7858;p46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46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46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46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2" name="Google Shape;7862;p46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863" name="Google Shape;7863;p46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46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46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6" name="Google Shape;7866;p46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867" name="Google Shape;7867;p46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46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46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0" name="Google Shape;7870;p46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871" name="Google Shape;7871;p46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46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46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46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46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46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46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46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46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0" name="Google Shape;7880;p46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81" name="Google Shape;7881;p46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882" name="Google Shape;7882;p46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46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46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46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46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46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46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9" name="Google Shape;7889;p46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890" name="Google Shape;7890;p46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46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46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46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46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46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6" name="Google Shape;7896;p46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897" name="Google Shape;7897;p46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46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46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46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46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46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46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46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5" name="Google Shape;7905;p46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906" name="Google Shape;7906;p46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46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46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46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46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1" name="Google Shape;7911;p46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912" name="Google Shape;7912;p46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46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46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46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46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46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8" name="Google Shape;7918;p46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919" name="Google Shape;7919;p46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46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46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2" name="Google Shape;7922;p46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923" name="Google Shape;7923;p46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46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46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46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46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46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46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0" name="Google Shape;7930;p46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931" name="Google Shape;7931;p46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46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46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46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46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46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46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8" name="Google Shape;7938;p46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939" name="Google Shape;7939;p46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46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46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46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46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46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46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6" name="Google Shape;7946;p46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947" name="Google Shape;7947;p46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46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46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46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46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2" name="Google Shape;7952;p46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953" name="Google Shape;7953;p46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46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46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6" name="Google Shape;7956;p46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957" name="Google Shape;7957;p46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46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46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46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46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2" name="Google Shape;7962;p46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963" name="Google Shape;7963;p46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46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46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46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46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46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9" name="Google Shape;7969;p46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970" name="Google Shape;7970;p46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46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46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46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46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46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46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7" name="Google Shape;7977;p46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978" name="Google Shape;7978;p46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46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46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46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2" name="Google Shape;7982;p46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983" name="Google Shape;7983;p46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46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46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46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46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46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46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0" name="Google Shape;7990;p46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991" name="Google Shape;7991;p46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46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46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46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5" name="Google Shape;7995;p46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6" name="Google Shape;7996;p46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997" name="Google Shape;7997;p46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46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46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46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01" name="Google Shape;8001;p46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02" name="Google Shape;8002;p46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003" name="Google Shape;8003;p46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46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46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006" name="Google Shape;8006;p46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007" name="Google Shape;8007;p46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8" name="Google Shape;8008;p46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009" name="Google Shape;8009;p46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010" name="Google Shape;8010;p46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46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46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46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46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46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46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7" name="Google Shape;8017;p46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018" name="Google Shape;8018;p46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46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46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46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46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023" name="Google Shape;8023;p46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027" name="Shape 8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8" name="Google Shape;8028;p4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029" name="Google Shape;8029;p47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030" name="Google Shape;8030;p47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47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47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47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47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5" name="Google Shape;8035;p47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36" name="Google Shape;8036;p47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37" name="Google Shape;8037;p47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038" name="Google Shape;8038;p47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47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47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1" name="Google Shape;8041;p47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042" name="Google Shape;8042;p47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47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4" name="Google Shape;8044;p47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045" name="Google Shape;8045;p47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47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47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47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49" name="Google Shape;8049;p47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0" name="Google Shape;8050;p47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051" name="Google Shape;8051;p47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47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3" name="Google Shape;8053;p47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4" name="Google Shape;8054;p47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055" name="Google Shape;8055;p47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47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7" name="Google Shape;8057;p47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058" name="Google Shape;8058;p47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47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47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47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47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47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47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47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6" name="Google Shape;8066;p47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067" name="Google Shape;8067;p47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47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9" name="Google Shape;8069;p47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070" name="Google Shape;8070;p47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47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47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73" name="Google Shape;8073;p47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74" name="Google Shape;8074;p47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75" name="Google Shape;8075;p47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076" name="Google Shape;8076;p47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47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8" name="Google Shape;8078;p47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079" name="Google Shape;8079;p47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47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47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47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47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47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85" name="Google Shape;8085;p47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86" name="Google Shape;8086;p47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087" name="Google Shape;8087;p47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47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47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47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1" name="Google Shape;8091;p47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092" name="Google Shape;8092;p47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47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47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5" name="Google Shape;8095;p47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6" name="Google Shape;8096;p47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097" name="Google Shape;8097;p47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47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47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47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47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47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47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47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5" name="Google Shape;8105;p47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6" name="Google Shape;8106;p47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107" name="Google Shape;8107;p47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47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47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47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1" name="Google Shape;8111;p47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2" name="Google Shape;8112;p47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3" name="Google Shape;8113;p47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114" name="Google Shape;8114;p47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47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6" name="Google Shape;8116;p47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117" name="Google Shape;8117;p47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47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47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20" name="Google Shape;8120;p47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21" name="Google Shape;8121;p47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122" name="Google Shape;8122;p47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47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47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5" name="Google Shape;8125;p47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126" name="Google Shape;8126;p47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47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47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47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47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47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2" name="Google Shape;8132;p47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133" name="Google Shape;8133;p47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47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47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47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7" name="Google Shape;8137;p47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138" name="Google Shape;8138;p47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47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0" name="Google Shape;8140;p47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1" name="Google Shape;8141;p47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142" name="Google Shape;8142;p47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47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47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47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47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47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8" name="Google Shape;8148;p47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149" name="Google Shape;8149;p47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47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1" name="Google Shape;8151;p47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152" name="Google Shape;8152;p47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47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54" name="Google Shape;8154;p47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55" name="Google Shape;8155;p47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56" name="Google Shape;8156;p47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157" name="Google Shape;8157;p47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47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9" name="Google Shape;8159;p47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160" name="Google Shape;8160;p47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47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47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47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47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47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6" name="Google Shape;8166;p47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7" name="Google Shape;8167;p47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168" name="Google Shape;8168;p47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47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47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1" name="Google Shape;8171;p47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172" name="Google Shape;8172;p47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47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47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47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47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47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47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9" name="Google Shape;8179;p47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180" name="Google Shape;8180;p47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47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47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47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47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47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6" name="Google Shape;8186;p47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187" name="Google Shape;8187;p47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47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47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47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47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47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3" name="Google Shape;8193;p47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194" name="Google Shape;8194;p47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47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47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7" name="Google Shape;8197;p47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198" name="Google Shape;8198;p47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47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47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47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47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3" name="Google Shape;8203;p47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204" name="Google Shape;8204;p47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47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47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47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47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47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0" name="Google Shape;8210;p47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211" name="Google Shape;8211;p47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47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47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47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47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6" name="Google Shape;8216;p47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217" name="Google Shape;8217;p47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47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47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47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47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47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47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47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47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47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7" name="Google Shape;8227;p47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228" name="Google Shape;8228;p47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47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47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47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47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47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47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47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47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47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47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9" name="Google Shape;8239;p47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240" name="Google Shape;8240;p47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47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47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47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47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5" name="Google Shape;8245;p47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6" name="Google Shape;8246;p47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247" name="Google Shape;8247;p47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47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47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47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47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47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47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47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47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47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47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8" name="Google Shape;8258;p47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259" name="Google Shape;8259;p47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47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47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47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47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47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47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47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7" name="Google Shape;8267;p47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268" name="Google Shape;8268;p47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47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47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1" name="Google Shape;8271;p47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272" name="Google Shape;8272;p47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47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47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5" name="Google Shape;8275;p47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276" name="Google Shape;8276;p47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47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47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47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47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47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2" name="Google Shape;8282;p47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283" name="Google Shape;8283;p47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47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47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47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47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47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9" name="Google Shape;8289;p47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290" name="Google Shape;8290;p47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47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47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47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4" name="Google Shape;8294;p47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295" name="Google Shape;8295;p47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47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47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8" name="Google Shape;8298;p47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299" name="Google Shape;8299;p47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47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47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47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3" name="Google Shape;8303;p47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304" name="Google Shape;8304;p47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47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47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47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47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47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47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1" name="Google Shape;8311;p47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312" name="Google Shape;8312;p47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47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47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47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47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47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8" name="Google Shape;8318;p47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319" name="Google Shape;8319;p47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47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47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47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47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4" name="Google Shape;8324;p47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325" name="Google Shape;8325;p47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47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47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47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47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47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47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47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47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4" name="Google Shape;8334;p47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335" name="Google Shape;8335;p47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47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47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47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47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47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47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47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47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4" name="Google Shape;8344;p47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345" name="Google Shape;8345;p47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47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47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47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47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47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47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2" name="Google Shape;8352;p47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353" name="Google Shape;8353;p47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47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47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47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47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47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9" name="Google Shape;8359;p47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360" name="Google Shape;8360;p47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47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47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47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47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47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47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47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47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9" name="Google Shape;8369;p47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370" name="Google Shape;8370;p47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47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47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47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47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47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6" name="Google Shape;8376;p47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377" name="Google Shape;8377;p47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47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47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47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1" name="Google Shape;8381;p47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382" name="Google Shape;8382;p47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47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47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47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47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47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47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47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47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47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2" name="Google Shape;8392;p47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3" name="Google Shape;8393;p47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394" name="Google Shape;8394;p47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47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47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47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47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47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0" name="Google Shape;8400;p47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401" name="Google Shape;8401;p47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47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3" name="Google Shape;8403;p47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404" name="Google Shape;8404;p47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47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6" name="Google Shape;8406;p47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407" name="Google Shape;8407;p47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47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47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47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47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47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3" name="Google Shape;8413;p47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414" name="Google Shape;8414;p47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47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47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7" name="Google Shape;8417;p47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418" name="Google Shape;8418;p47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47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423" name="Shape 8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24" name="Google Shape;8424;p4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425" name="Google Shape;8425;p48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6" name="Google Shape;8426;p48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427" name="Google Shape;8427;p48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48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9" name="Google Shape;8429;p48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0" name="Google Shape;8430;p48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431" name="Google Shape;8431;p48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48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3" name="Google Shape;8433;p48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34" name="Google Shape;8434;p48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435" name="Google Shape;8435;p48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48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7" name="Google Shape;8437;p48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438" name="Google Shape;8438;p48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48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48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1" name="Google Shape;8441;p48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442" name="Google Shape;8442;p48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48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48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48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48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7" name="Google Shape;8447;p48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448" name="Google Shape;8448;p48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48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48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48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48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48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48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48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6" name="Google Shape;8456;p48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7" name="Google Shape;8457;p48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58" name="Google Shape;8458;p48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9" name="Google Shape;8459;p48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460" name="Google Shape;8460;p48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48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48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48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4" name="Google Shape;8464;p48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465" name="Google Shape;8465;p48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48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7" name="Google Shape;8467;p48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468" name="Google Shape;8468;p48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48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0" name="Google Shape;8470;p48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471" name="Google Shape;8471;p48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48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48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48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48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6" name="Google Shape;8476;p48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477" name="Google Shape;8477;p48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48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48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48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481" name="Google Shape;8481;p48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48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48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48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48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48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48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8" name="Google Shape;8488;p48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489" name="Google Shape;8489;p48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48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48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2" name="Google Shape;8492;p48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493" name="Google Shape;8493;p48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48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48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48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48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48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48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48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48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502" name="Google Shape;8502;p48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48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48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48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48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48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48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48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48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1" name="Google Shape;8511;p48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512" name="Google Shape;8512;p48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48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4" name="Google Shape;8514;p48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515" name="Google Shape;8515;p48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48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48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8" name="Google Shape;8518;p48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519" name="Google Shape;8519;p48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48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48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22" name="Google Shape;8522;p48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23" name="Google Shape;8523;p48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524" name="Google Shape;8524;p48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48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48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48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48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48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48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1" name="Google Shape;8531;p48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2" name="Google Shape;8532;p48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533" name="Google Shape;8533;p48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48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5" name="Google Shape;8535;p48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536" name="Google Shape;8536;p48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48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8" name="Google Shape;8538;p48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539" name="Google Shape;8539;p48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48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48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48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3" name="Google Shape;8543;p48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544" name="Google Shape;8544;p48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48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6" name="Google Shape;8546;p48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547" name="Google Shape;8547;p48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48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9" name="Google Shape;8549;p48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550" name="Google Shape;8550;p48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48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48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553" name="Google Shape;8553;p48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48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5" name="Google Shape;8555;p48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56" name="Google Shape;8556;p48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7" name="Google Shape;8557;p48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558" name="Google Shape;8558;p48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48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0" name="Google Shape;8560;p48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561" name="Google Shape;8561;p48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48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48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4" name="Google Shape;8564;p48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565" name="Google Shape;8565;p48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48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48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68" name="Google Shape;8568;p48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69" name="Google Shape;8569;p48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70" name="Google Shape;8570;p48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571" name="Google Shape;8571;p48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48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48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48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48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48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48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8" name="Google Shape;8578;p48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579" name="Google Shape;8579;p48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48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48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48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3" name="Google Shape;8583;p48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584" name="Google Shape;8584;p48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48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48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48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8" name="Google Shape;8588;p48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589" name="Google Shape;8589;p48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48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48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48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3" name="Google Shape;8593;p48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94" name="Google Shape;8594;p48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595" name="Google Shape;8595;p48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48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48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48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48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48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1" name="Google Shape;8601;p48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602" name="Google Shape;8602;p48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48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48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5" name="Google Shape;8605;p48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606" name="Google Shape;8606;p48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48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8" name="Google Shape;8608;p48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609" name="Google Shape;8609;p48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48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48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48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48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4" name="Google Shape;8614;p48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615" name="Google Shape;8615;p48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48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48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48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48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48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48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48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48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48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48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48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7" name="Google Shape;8627;p48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8" name="Google Shape;8628;p48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629" name="Google Shape;8629;p48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48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48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2" name="Google Shape;8632;p48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633" name="Google Shape;8633;p48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48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48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48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48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48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9" name="Google Shape;8639;p48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640" name="Google Shape;8640;p48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48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48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48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48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645" name="Google Shape;8645;p48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48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48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48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9" name="Google Shape;8649;p48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650" name="Google Shape;8650;p48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48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2" name="Google Shape;8652;p48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653" name="Google Shape;8653;p48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48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48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48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7" name="Google Shape;8657;p48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658" name="Google Shape;8658;p48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48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48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1" name="Google Shape;8661;p48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662" name="Google Shape;8662;p48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48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48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5" name="Google Shape;8665;p48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666" name="Google Shape;8666;p48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48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48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48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0" name="Google Shape;8670;p48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671" name="Google Shape;8671;p48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48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48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4" name="Google Shape;8674;p48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675" name="Google Shape;8675;p48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48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48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8" name="Google Shape;8678;p48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679" name="Google Shape;8679;p48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48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1" name="Google Shape;8681;p48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682" name="Google Shape;8682;p48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48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48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48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48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7" name="Google Shape;8687;p48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688" name="Google Shape;8688;p48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48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0" name="Google Shape;8690;p48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691" name="Google Shape;8691;p48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48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48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48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5" name="Google Shape;8695;p48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696" name="Google Shape;8696;p48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48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48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48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48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48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48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48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48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5" name="Google Shape;8705;p48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706" name="Google Shape;8706;p48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48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8" name="Google Shape;8708;p48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709" name="Google Shape;8709;p48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48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48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2" name="Google Shape;8712;p48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713" name="Google Shape;8713;p48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48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48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48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7" name="Google Shape;8717;p48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718" name="Google Shape;8718;p48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48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0" name="Google Shape;8720;p48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721" name="Google Shape;8721;p48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48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48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4" name="Google Shape;8724;p48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725" name="Google Shape;8725;p48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48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48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48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9" name="Google Shape;8729;p48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730" name="Google Shape;8730;p48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48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2" name="Google Shape;8732;p48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733" name="Google Shape;8733;p48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48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48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48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7" name="Google Shape;8737;p48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738" name="Google Shape;8738;p48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48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0" name="Google Shape;8740;p48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741" name="Google Shape;8741;p48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48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48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48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48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48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48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8" name="Google Shape;8748;p48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749" name="Google Shape;8749;p48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48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48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48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48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4" name="Google Shape;8754;p48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755" name="Google Shape;8755;p48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48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7" name="Google Shape;8757;p48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758" name="Google Shape;8758;p48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48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48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48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48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48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48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48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48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7" name="Google Shape;8767;p48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768" name="Google Shape;8768;p48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48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48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1" name="Google Shape;8771;p48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772" name="Google Shape;8772;p48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48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48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5" name="Google Shape;8775;p48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776" name="Google Shape;8776;p48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48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48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48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48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1" name="Google Shape;8781;p48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782" name="Google Shape;8782;p48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48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48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5" name="Google Shape;8785;p48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786" name="Google Shape;8786;p48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48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48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48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0" name="Google Shape;8790;p48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791" name="Google Shape;8791;p48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48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3" name="Google Shape;8793;p48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794" name="Google Shape;8794;p48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48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48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48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48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48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48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1" name="Google Shape;8801;p48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802" name="Google Shape;8802;p48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48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48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5" name="Google Shape;8805;p48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806" name="Google Shape;8806;p48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48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48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48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48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48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48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3" name="Google Shape;8813;p48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814" name="Google Shape;8814;p48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48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48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48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48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9" name="Google Shape;8819;p48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820" name="Google Shape;8820;p48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48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2" name="Google Shape;8822;p48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823" name="Google Shape;8823;p48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48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5" name="Google Shape;8825;p48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826" name="Google Shape;8826;p48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48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48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9" name="Google Shape;8829;p48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830" name="Google Shape;8830;p48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48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48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48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48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5" name="Google Shape;8835;p48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836" name="Google Shape;8836;p48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48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48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9" name="Google Shape;8839;p48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840" name="Google Shape;8840;p48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48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48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48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4" name="Google Shape;8844;p48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845" name="Google Shape;8845;p48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48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48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48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48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48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1" name="Google Shape;8851;p48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852" name="Google Shape;8852;p48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48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4" name="Google Shape;8854;p48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855" name="Google Shape;8855;p48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48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860" name="Shape 8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61" name="Google Shape;8861;p49"/>
          <p:cNvSpPr txBox="1"/>
          <p:nvPr>
            <p:ph idx="4294967295" type="title"/>
          </p:nvPr>
        </p:nvSpPr>
        <p:spPr>
          <a:xfrm>
            <a:off x="1068100" y="92828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862" name="Google Shape;8862;p49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863" name="Google Shape;8863;p49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49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49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49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7" name="Google Shape;8867;p49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868" name="Google Shape;8868;p49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49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49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1" name="Google Shape;8871;p49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2" name="Google Shape;8872;p49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873" name="Google Shape;8873;p49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49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5" name="Google Shape;8875;p49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876" name="Google Shape;8876;p49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49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8" name="Google Shape;8878;p49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9" name="Google Shape;8879;p49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880" name="Google Shape;8880;p49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49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49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83" name="Google Shape;8883;p49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4" name="Google Shape;8884;p49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5" name="Google Shape;8885;p49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86" name="Google Shape;8886;p49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87" name="Google Shape;8887;p49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888" name="Google Shape;8888;p49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49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49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49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2" name="Google Shape;8892;p49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893" name="Google Shape;8893;p49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49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5" name="Google Shape;8895;p49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896" name="Google Shape;8896;p49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49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49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9" name="Google Shape;8899;p49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900" name="Google Shape;8900;p49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49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2" name="Google Shape;8902;p49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03" name="Google Shape;8903;p49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904" name="Google Shape;8904;p49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49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49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49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49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9" name="Google Shape;8909;p49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10" name="Google Shape;8910;p49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1" name="Google Shape;8911;p49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912" name="Google Shape;8912;p49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49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49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49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6" name="Google Shape;8916;p49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917" name="Google Shape;8917;p49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49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9" name="Google Shape;8919;p49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0" name="Google Shape;8920;p49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921" name="Google Shape;8921;p49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49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49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49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5" name="Google Shape;8925;p49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6" name="Google Shape;8926;p49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7" name="Google Shape;8927;p49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8" name="Google Shape;8928;p49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929" name="Google Shape;8929;p49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49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1" name="Google Shape;8931;p49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932" name="Google Shape;8932;p49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49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49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5" name="Google Shape;8935;p49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6" name="Google Shape;8936;p49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937" name="Google Shape;8937;p49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49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49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49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49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2" name="Google Shape;8942;p49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943" name="Google Shape;8943;p49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49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49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49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7" name="Google Shape;8947;p49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948" name="Google Shape;8948;p49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49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0" name="Google Shape;8950;p49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1" name="Google Shape;8951;p49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952" name="Google Shape;8952;p49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49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49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5" name="Google Shape;8955;p49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956" name="Google Shape;8956;p49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49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8" name="Google Shape;8958;p49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9" name="Google Shape;8959;p49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960" name="Google Shape;8960;p49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49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49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49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49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49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49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49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68" name="Google Shape;8968;p49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69" name="Google Shape;8969;p49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970" name="Google Shape;8970;p49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49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2" name="Google Shape;8972;p49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973" name="Google Shape;8973;p49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49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49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49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7" name="Google Shape;8977;p49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978" name="Google Shape;8978;p49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49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49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49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2" name="Google Shape;8982;p49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983" name="Google Shape;8983;p49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49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5" name="Google Shape;8985;p49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986" name="Google Shape;8986;p49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49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49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49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0" name="Google Shape;8990;p49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991" name="Google Shape;8991;p49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49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49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49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5" name="Google Shape;8995;p49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996" name="Google Shape;8996;p49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49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49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49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49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49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49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49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49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49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49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49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49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49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49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49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2" name="Google Shape;9012;p49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013" name="Google Shape;9013;p49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49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49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16" name="Google Shape;9016;p49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17" name="Google Shape;9017;p49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018" name="Google Shape;9018;p49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49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49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49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49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3" name="Google Shape;9023;p49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024" name="Google Shape;9024;p49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49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26" name="Google Shape;9026;p49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27" name="Google Shape;9027;p49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028" name="Google Shape;9028;p49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49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49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1" name="Google Shape;9031;p49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032" name="Google Shape;9032;p49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49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49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49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49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7" name="Google Shape;9037;p49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038" name="Google Shape;9038;p49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49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49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49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49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49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49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5" name="Google Shape;9045;p49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046" name="Google Shape;9046;p49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49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49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9" name="Google Shape;9049;p49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050" name="Google Shape;9050;p49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49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49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3" name="Google Shape;9053;p49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054" name="Google Shape;9054;p49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49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49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49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8" name="Google Shape;9058;p49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059" name="Google Shape;9059;p49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49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49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49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49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4" name="Google Shape;9064;p49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065" name="Google Shape;9065;p49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49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7" name="Google Shape;9067;p49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068" name="Google Shape;9068;p49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49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49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49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49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49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49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5" name="Google Shape;9075;p49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076" name="Google Shape;9076;p49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49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49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49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49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49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49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3" name="Google Shape;9083;p49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084" name="Google Shape;9084;p49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49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49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49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49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9" name="Google Shape;9089;p49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090" name="Google Shape;9090;p49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49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49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49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49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49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6" name="Google Shape;9096;p49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097" name="Google Shape;9097;p49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49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49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49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1" name="Google Shape;9101;p49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102" name="Google Shape;9102;p49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49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49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49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49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49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49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49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0" name="Google Shape;9110;p49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111" name="Google Shape;9111;p49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49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49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49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49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6" name="Google Shape;9116;p49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117" name="Google Shape;9117;p49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49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49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49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1" name="Google Shape;9121;p49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122" name="Google Shape;9122;p49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49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49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49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49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7" name="Google Shape;9127;p49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128" name="Google Shape;9128;p49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49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49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49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49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49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49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49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49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49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49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49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0" name="Google Shape;9140;p49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141" name="Google Shape;9141;p49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49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49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49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49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49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7" name="Google Shape;9147;p49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148" name="Google Shape;9148;p49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49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49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49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49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49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49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5" name="Google Shape;9155;p49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156" name="Google Shape;9156;p49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49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49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9" name="Google Shape;9159;p49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0" name="Google Shape;9160;p49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161" name="Google Shape;9161;p49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49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49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49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5" name="Google Shape;9165;p49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166" name="Google Shape;9166;p49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49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49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49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49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71" name="Google Shape;9171;p49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72" name="Google Shape;9172;p49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173" name="Google Shape;9173;p49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49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49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6" name="Google Shape;9176;p49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177" name="Google Shape;9177;p49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49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49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49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49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49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3" name="Google Shape;9183;p49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184" name="Google Shape;9184;p49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49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49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49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49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49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49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1" name="Google Shape;9191;p49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192" name="Google Shape;9192;p49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49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49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5" name="Google Shape;9195;p49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196" name="Google Shape;9196;p49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49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49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49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49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49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2" name="Google Shape;9202;p49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203" name="Google Shape;9203;p49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49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49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6" name="Google Shape;9206;p49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207" name="Google Shape;9207;p49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49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49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0" name="Google Shape;9210;p49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211" name="Google Shape;9211;p49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49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49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4" name="Google Shape;9214;p49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215" name="Google Shape;9215;p49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49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49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49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49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49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49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49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3" name="Google Shape;9223;p49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224" name="Google Shape;9224;p49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49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49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49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49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49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49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49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2" name="Google Shape;9232;p49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233" name="Google Shape;9233;p49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49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49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6" name="Google Shape;9236;p49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237" name="Google Shape;9237;p49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49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49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49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49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49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49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49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5" name="Google Shape;9245;p49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246" name="Google Shape;9246;p49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49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49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49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49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49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49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49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4" name="Google Shape;9254;p49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255" name="Google Shape;9255;p49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49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49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49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9" name="Google Shape;9259;p49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260" name="Google Shape;9260;p49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49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49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49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49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49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49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7" name="Google Shape;9267;p49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268" name="Google Shape;9268;p49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49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49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49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49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49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4" name="Google Shape;9274;p49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275" name="Google Shape;9275;p49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49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49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49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49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0" name="Google Shape;9280;p49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281" name="Google Shape;9281;p49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49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49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4" name="Google Shape;9284;p49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285" name="Google Shape;9285;p49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49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49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49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49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49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49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2" name="Google Shape;9292;p49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293" name="Google Shape;9293;p49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49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49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6" name="Google Shape;9296;p49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297" name="Google Shape;9297;p49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49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49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49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49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2" name="Google Shape;9302;p49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303" name="Google Shape;9303;p49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49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49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49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7" name="Google Shape;9307;p49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308" name="Google Shape;9308;p49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49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49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49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49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3" name="Google Shape;9313;p49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314" name="Google Shape;9314;p49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49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49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49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49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49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49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1" name="Google Shape;9321;p49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322" name="Google Shape;9322;p49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49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49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49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49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49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331" name="Shape 9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32" name="Google Shape;9332;p50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8" name="Shape 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" name="Google Shape;289;p19"/>
          <p:cNvSpPr/>
          <p:nvPr/>
        </p:nvSpPr>
        <p:spPr>
          <a:xfrm>
            <a:off x="-341571" y="4895750"/>
            <a:ext cx="1143936" cy="1143936"/>
          </a:xfrm>
          <a:custGeom>
            <a:rect b="b" l="l" r="r" t="t"/>
            <a:pathLst>
              <a:path extrusionOk="0" h="59549" w="59549">
                <a:moveTo>
                  <a:pt x="1" y="0"/>
                </a:moveTo>
                <a:lnTo>
                  <a:pt x="1" y="59548"/>
                </a:lnTo>
                <a:lnTo>
                  <a:pt x="59549" y="0"/>
                </a:lnTo>
                <a:close/>
              </a:path>
            </a:pathLst>
          </a:custGeom>
          <a:solidFill>
            <a:srgbClr val="968D8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" name="Google Shape;290;p19"/>
          <p:cNvSpPr/>
          <p:nvPr/>
        </p:nvSpPr>
        <p:spPr>
          <a:xfrm>
            <a:off x="-341571" y="4895750"/>
            <a:ext cx="1143936" cy="1143936"/>
          </a:xfrm>
          <a:custGeom>
            <a:rect b="b" l="l" r="r" t="t"/>
            <a:pathLst>
              <a:path extrusionOk="0" h="59549" w="59549">
                <a:moveTo>
                  <a:pt x="59549" y="0"/>
                </a:moveTo>
                <a:lnTo>
                  <a:pt x="1" y="59548"/>
                </a:lnTo>
                <a:lnTo>
                  <a:pt x="59549" y="59548"/>
                </a:lnTo>
                <a:lnTo>
                  <a:pt x="59549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1" name="Google Shape;291;p19"/>
          <p:cNvSpPr/>
          <p:nvPr/>
        </p:nvSpPr>
        <p:spPr>
          <a:xfrm>
            <a:off x="-913250" y="4324570"/>
            <a:ext cx="571709" cy="571728"/>
          </a:xfrm>
          <a:custGeom>
            <a:rect b="b" l="l" r="r" t="t"/>
            <a:pathLst>
              <a:path extrusionOk="0" h="29762" w="29761">
                <a:moveTo>
                  <a:pt x="29761" y="0"/>
                </a:moveTo>
                <a:lnTo>
                  <a:pt x="0" y="29761"/>
                </a:lnTo>
                <a:lnTo>
                  <a:pt x="2976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" name="Google Shape;292;p19"/>
          <p:cNvSpPr/>
          <p:nvPr/>
        </p:nvSpPr>
        <p:spPr>
          <a:xfrm>
            <a:off x="-913250" y="4324570"/>
            <a:ext cx="571709" cy="571728"/>
          </a:xfrm>
          <a:custGeom>
            <a:rect b="b" l="l" r="r" t="t"/>
            <a:pathLst>
              <a:path extrusionOk="0" h="29762" w="29761">
                <a:moveTo>
                  <a:pt x="0" y="0"/>
                </a:moveTo>
                <a:lnTo>
                  <a:pt x="0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E7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3" name="Google Shape;293;p19"/>
          <p:cNvSpPr/>
          <p:nvPr/>
        </p:nvSpPr>
        <p:spPr>
          <a:xfrm>
            <a:off x="801807" y="6039646"/>
            <a:ext cx="571728" cy="571709"/>
          </a:xfrm>
          <a:custGeom>
            <a:rect b="b" l="l" r="r" t="t"/>
            <a:pathLst>
              <a:path extrusionOk="0" h="29761" w="29762">
                <a:moveTo>
                  <a:pt x="29761" y="0"/>
                </a:moveTo>
                <a:lnTo>
                  <a:pt x="1" y="29761"/>
                </a:lnTo>
                <a:lnTo>
                  <a:pt x="2976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" name="Google Shape;294;p19"/>
          <p:cNvSpPr/>
          <p:nvPr/>
        </p:nvSpPr>
        <p:spPr>
          <a:xfrm>
            <a:off x="801807" y="6039646"/>
            <a:ext cx="571728" cy="571709"/>
          </a:xfrm>
          <a:custGeom>
            <a:rect b="b" l="l" r="r" t="t"/>
            <a:pathLst>
              <a:path extrusionOk="0" h="29761" w="29762">
                <a:moveTo>
                  <a:pt x="1" y="0"/>
                </a:moveTo>
                <a:lnTo>
                  <a:pt x="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756B7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" name="Google Shape;295;p19"/>
          <p:cNvSpPr/>
          <p:nvPr/>
        </p:nvSpPr>
        <p:spPr>
          <a:xfrm>
            <a:off x="-341571" y="6611595"/>
            <a:ext cx="472758" cy="472739"/>
          </a:xfrm>
          <a:custGeom>
            <a:rect b="b" l="l" r="r" t="t"/>
            <a:pathLst>
              <a:path extrusionOk="0" h="24609" w="24610">
                <a:moveTo>
                  <a:pt x="1" y="0"/>
                </a:moveTo>
                <a:lnTo>
                  <a:pt x="24609" y="24609"/>
                </a:lnTo>
                <a:lnTo>
                  <a:pt x="24609" y="0"/>
                </a:lnTo>
                <a:close/>
              </a:path>
            </a:pathLst>
          </a:custGeom>
          <a:solidFill>
            <a:srgbClr val="968D8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6" name="Google Shape;296;p19"/>
          <p:cNvSpPr/>
          <p:nvPr/>
        </p:nvSpPr>
        <p:spPr>
          <a:xfrm>
            <a:off x="-341571" y="6611595"/>
            <a:ext cx="472758" cy="472739"/>
          </a:xfrm>
          <a:custGeom>
            <a:rect b="b" l="l" r="r" t="t"/>
            <a:pathLst>
              <a:path extrusionOk="0" h="24609" w="24610">
                <a:moveTo>
                  <a:pt x="1" y="0"/>
                </a:moveTo>
                <a:lnTo>
                  <a:pt x="1" y="24609"/>
                </a:lnTo>
                <a:lnTo>
                  <a:pt x="24609" y="24609"/>
                </a:lnTo>
                <a:lnTo>
                  <a:pt x="1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" name="Google Shape;297;p19"/>
          <p:cNvSpPr/>
          <p:nvPr/>
        </p:nvSpPr>
        <p:spPr>
          <a:xfrm>
            <a:off x="-913250" y="6039646"/>
            <a:ext cx="571709" cy="571709"/>
          </a:xfrm>
          <a:custGeom>
            <a:rect b="b" l="l" r="r" t="t"/>
            <a:pathLst>
              <a:path extrusionOk="0" h="29761" w="29761">
                <a:moveTo>
                  <a:pt x="0" y="0"/>
                </a:moveTo>
                <a:lnTo>
                  <a:pt x="0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" name="Google Shape;298;p19"/>
          <p:cNvSpPr/>
          <p:nvPr/>
        </p:nvSpPr>
        <p:spPr>
          <a:xfrm>
            <a:off x="-913250" y="6039646"/>
            <a:ext cx="571709" cy="571709"/>
          </a:xfrm>
          <a:custGeom>
            <a:rect b="b" l="l" r="r" t="t"/>
            <a:pathLst>
              <a:path extrusionOk="0" h="29761" w="29761">
                <a:moveTo>
                  <a:pt x="29761" y="0"/>
                </a:moveTo>
                <a:lnTo>
                  <a:pt x="0" y="29761"/>
                </a:lnTo>
                <a:lnTo>
                  <a:pt x="2976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" name="Google Shape;299;p19"/>
          <p:cNvSpPr txBox="1"/>
          <p:nvPr>
            <p:ph type="ctrTitle"/>
          </p:nvPr>
        </p:nvSpPr>
        <p:spPr>
          <a:xfrm>
            <a:off x="2869200" y="271875"/>
            <a:ext cx="3405600" cy="946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UNDERSTANDING THE PROBLEM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" name="Google Shape;300;p19"/>
          <p:cNvSpPr/>
          <p:nvPr/>
        </p:nvSpPr>
        <p:spPr>
          <a:xfrm>
            <a:off x="801807" y="4324570"/>
            <a:ext cx="571728" cy="571728"/>
          </a:xfrm>
          <a:custGeom>
            <a:rect b="b" l="l" r="r" t="t"/>
            <a:pathLst>
              <a:path extrusionOk="0" h="29762" w="29762">
                <a:moveTo>
                  <a:pt x="1" y="0"/>
                </a:moveTo>
                <a:lnTo>
                  <a:pt x="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1" name="Google Shape;301;p19"/>
          <p:cNvSpPr/>
          <p:nvPr/>
        </p:nvSpPr>
        <p:spPr>
          <a:xfrm>
            <a:off x="801807" y="4324570"/>
            <a:ext cx="571728" cy="571728"/>
          </a:xfrm>
          <a:custGeom>
            <a:rect b="b" l="l" r="r" t="t"/>
            <a:pathLst>
              <a:path extrusionOk="0" h="29762" w="29762">
                <a:moveTo>
                  <a:pt x="29761" y="0"/>
                </a:moveTo>
                <a:lnTo>
                  <a:pt x="1" y="29761"/>
                </a:lnTo>
                <a:lnTo>
                  <a:pt x="29761" y="29761"/>
                </a:lnTo>
                <a:lnTo>
                  <a:pt x="29761" y="0"/>
                </a:lnTo>
                <a:close/>
              </a:path>
            </a:pathLst>
          </a:custGeom>
          <a:solidFill>
            <a:srgbClr val="EDE7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2" name="Google Shape;302;p19"/>
          <p:cNvSpPr/>
          <p:nvPr/>
        </p:nvSpPr>
        <p:spPr>
          <a:xfrm>
            <a:off x="329096" y="3851839"/>
            <a:ext cx="472739" cy="472758"/>
          </a:xfrm>
          <a:custGeom>
            <a:rect b="b" l="l" r="r" t="t"/>
            <a:pathLst>
              <a:path extrusionOk="0" h="24610" w="24609">
                <a:moveTo>
                  <a:pt x="0" y="1"/>
                </a:moveTo>
                <a:lnTo>
                  <a:pt x="0" y="24609"/>
                </a:lnTo>
                <a:lnTo>
                  <a:pt x="24609" y="24609"/>
                </a:lnTo>
                <a:lnTo>
                  <a:pt x="0" y="1"/>
                </a:lnTo>
                <a:close/>
              </a:path>
            </a:pathLst>
          </a:custGeom>
          <a:solidFill>
            <a:srgbClr val="756B7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3" name="Google Shape;303;p19"/>
          <p:cNvSpPr/>
          <p:nvPr/>
        </p:nvSpPr>
        <p:spPr>
          <a:xfrm>
            <a:off x="329096" y="3851839"/>
            <a:ext cx="472739" cy="472758"/>
          </a:xfrm>
          <a:custGeom>
            <a:rect b="b" l="l" r="r" t="t"/>
            <a:pathLst>
              <a:path extrusionOk="0" h="24610" w="24609">
                <a:moveTo>
                  <a:pt x="0" y="1"/>
                </a:moveTo>
                <a:lnTo>
                  <a:pt x="24609" y="24609"/>
                </a:lnTo>
                <a:lnTo>
                  <a:pt x="24609" y="1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" name="Google Shape;304;p19"/>
          <p:cNvSpPr txBox="1"/>
          <p:nvPr>
            <p:ph idx="1" type="subTitle"/>
          </p:nvPr>
        </p:nvSpPr>
        <p:spPr>
          <a:xfrm>
            <a:off x="1445059" y="183453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Despite being red, Mars is a cold place, not hot. It’s full of iron oxide dust, which gives the planet its reddish cast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305" name="Google Shape;305;p19"/>
          <p:cNvSpPr txBox="1"/>
          <p:nvPr>
            <p:ph idx="2" type="subTitle"/>
          </p:nvPr>
        </p:nvSpPr>
        <p:spPr>
          <a:xfrm>
            <a:off x="4333792" y="183453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 is </a:t>
            </a:r>
            <a:r>
              <a:rPr lang="es">
                <a:solidFill>
                  <a:schemeClr val="dk1"/>
                </a:solidFill>
              </a:rPr>
              <a:t>a gas giant, the biggest planet in our Solar System and the fourth-brightest object in the sky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306" name="Google Shape;306;p19"/>
          <p:cNvSpPr txBox="1"/>
          <p:nvPr>
            <p:ph idx="7" type="subTitle"/>
          </p:nvPr>
        </p:nvSpPr>
        <p:spPr>
          <a:xfrm>
            <a:off x="1445059" y="3187517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hot, even hotter than Mercury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307" name="Google Shape;307;p19"/>
          <p:cNvSpPr txBox="1"/>
          <p:nvPr>
            <p:ph idx="6" type="ctrTitle"/>
          </p:nvPr>
        </p:nvSpPr>
        <p:spPr>
          <a:xfrm>
            <a:off x="4333779" y="13211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JUPITER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308" name="Google Shape;308;p19"/>
          <p:cNvSpPr txBox="1"/>
          <p:nvPr>
            <p:ph idx="3" type="ctrTitle"/>
          </p:nvPr>
        </p:nvSpPr>
        <p:spPr>
          <a:xfrm>
            <a:off x="1445047" y="269280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309" name="Google Shape;309;p19"/>
          <p:cNvSpPr txBox="1"/>
          <p:nvPr>
            <p:ph idx="5" type="ctrTitle"/>
          </p:nvPr>
        </p:nvSpPr>
        <p:spPr>
          <a:xfrm>
            <a:off x="1445046" y="1321150"/>
            <a:ext cx="1881300" cy="644700"/>
          </a:xfrm>
          <a:prstGeom prst="rect">
            <a:avLst/>
          </a:prstGeom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MARS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310" name="Google Shape;310;p19"/>
          <p:cNvSpPr txBox="1"/>
          <p:nvPr>
            <p:ph idx="4" type="ctrTitle"/>
          </p:nvPr>
        </p:nvSpPr>
        <p:spPr>
          <a:xfrm>
            <a:off x="4333779" y="2692800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NEPTUNE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311" name="Google Shape;311;p19"/>
          <p:cNvSpPr txBox="1"/>
          <p:nvPr>
            <p:ph idx="8" type="subTitle"/>
          </p:nvPr>
        </p:nvSpPr>
        <p:spPr>
          <a:xfrm>
            <a:off x="4333792" y="3187517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Yes, this is the ringed one. It’s a gas giant, composed mostly of hydrogen and helium. It’s named after the Roman god of agriculture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  <p:grpSp>
        <p:nvGrpSpPr>
          <p:cNvPr id="312" name="Google Shape;312;p19"/>
          <p:cNvGrpSpPr/>
          <p:nvPr/>
        </p:nvGrpSpPr>
        <p:grpSpPr>
          <a:xfrm>
            <a:off x="962182" y="1761790"/>
            <a:ext cx="335137" cy="335137"/>
            <a:chOff x="1190625" y="238125"/>
            <a:chExt cx="5228350" cy="5228350"/>
          </a:xfrm>
        </p:grpSpPr>
        <p:sp>
          <p:nvSpPr>
            <p:cNvPr id="313" name="Google Shape;313;p19"/>
            <p:cNvSpPr/>
            <p:nvPr/>
          </p:nvSpPr>
          <p:spPr>
            <a:xfrm>
              <a:off x="1190625" y="238125"/>
              <a:ext cx="5228350" cy="3380375"/>
            </a:xfrm>
            <a:custGeom>
              <a:rect b="b" l="l" r="r" t="t"/>
              <a:pathLst>
                <a:path extrusionOk="0" h="135215" w="209134">
                  <a:moveTo>
                    <a:pt x="6127" y="0"/>
                  </a:moveTo>
                  <a:cubicBezTo>
                    <a:pt x="2745" y="0"/>
                    <a:pt x="0" y="2745"/>
                    <a:pt x="0" y="6127"/>
                  </a:cubicBezTo>
                  <a:lnTo>
                    <a:pt x="0" y="129088"/>
                  </a:lnTo>
                  <a:cubicBezTo>
                    <a:pt x="0" y="132470"/>
                    <a:pt x="2745" y="135215"/>
                    <a:pt x="6127" y="135215"/>
                  </a:cubicBezTo>
                  <a:cubicBezTo>
                    <a:pt x="9509" y="135215"/>
                    <a:pt x="12254" y="132470"/>
                    <a:pt x="12254" y="129088"/>
                  </a:cubicBezTo>
                  <a:lnTo>
                    <a:pt x="12254" y="12254"/>
                  </a:lnTo>
                  <a:lnTo>
                    <a:pt x="196879" y="12254"/>
                  </a:lnTo>
                  <a:lnTo>
                    <a:pt x="196879" y="49434"/>
                  </a:lnTo>
                  <a:lnTo>
                    <a:pt x="153596" y="49434"/>
                  </a:lnTo>
                  <a:cubicBezTo>
                    <a:pt x="150214" y="49434"/>
                    <a:pt x="147469" y="52179"/>
                    <a:pt x="147469" y="55561"/>
                  </a:cubicBezTo>
                  <a:cubicBezTo>
                    <a:pt x="147469" y="58944"/>
                    <a:pt x="150214" y="61689"/>
                    <a:pt x="153596" y="61689"/>
                  </a:cubicBezTo>
                  <a:lnTo>
                    <a:pt x="172370" y="61689"/>
                  </a:lnTo>
                  <a:lnTo>
                    <a:pt x="172370" y="73943"/>
                  </a:lnTo>
                  <a:lnTo>
                    <a:pt x="135215" y="73943"/>
                  </a:lnTo>
                  <a:lnTo>
                    <a:pt x="135215" y="55561"/>
                  </a:lnTo>
                  <a:cubicBezTo>
                    <a:pt x="135215" y="52179"/>
                    <a:pt x="132470" y="49434"/>
                    <a:pt x="129088" y="49434"/>
                  </a:cubicBezTo>
                  <a:cubicBezTo>
                    <a:pt x="125705" y="49434"/>
                    <a:pt x="122961" y="52179"/>
                    <a:pt x="122961" y="55561"/>
                  </a:cubicBezTo>
                  <a:lnTo>
                    <a:pt x="122961" y="73943"/>
                  </a:lnTo>
                  <a:lnTo>
                    <a:pt x="104579" y="73943"/>
                  </a:lnTo>
                  <a:cubicBezTo>
                    <a:pt x="101197" y="73943"/>
                    <a:pt x="98452" y="76688"/>
                    <a:pt x="98452" y="80070"/>
                  </a:cubicBezTo>
                  <a:lnTo>
                    <a:pt x="98452" y="98452"/>
                  </a:lnTo>
                  <a:lnTo>
                    <a:pt x="80070" y="98452"/>
                  </a:lnTo>
                  <a:cubicBezTo>
                    <a:pt x="76688" y="98452"/>
                    <a:pt x="73943" y="101197"/>
                    <a:pt x="73943" y="104579"/>
                  </a:cubicBezTo>
                  <a:lnTo>
                    <a:pt x="73943" y="129088"/>
                  </a:lnTo>
                  <a:cubicBezTo>
                    <a:pt x="73943" y="132470"/>
                    <a:pt x="76688" y="135215"/>
                    <a:pt x="80070" y="135215"/>
                  </a:cubicBezTo>
                  <a:cubicBezTo>
                    <a:pt x="83452" y="135215"/>
                    <a:pt x="86197" y="132470"/>
                    <a:pt x="86197" y="129088"/>
                  </a:cubicBezTo>
                  <a:lnTo>
                    <a:pt x="86197" y="110706"/>
                  </a:lnTo>
                  <a:lnTo>
                    <a:pt x="104579" y="110706"/>
                  </a:lnTo>
                  <a:cubicBezTo>
                    <a:pt x="107961" y="110706"/>
                    <a:pt x="110706" y="107961"/>
                    <a:pt x="110706" y="104579"/>
                  </a:cubicBezTo>
                  <a:lnTo>
                    <a:pt x="110706" y="86197"/>
                  </a:lnTo>
                  <a:lnTo>
                    <a:pt x="172370" y="86197"/>
                  </a:lnTo>
                  <a:lnTo>
                    <a:pt x="172370" y="104579"/>
                  </a:lnTo>
                  <a:cubicBezTo>
                    <a:pt x="172370" y="107961"/>
                    <a:pt x="175115" y="110706"/>
                    <a:pt x="178497" y="110706"/>
                  </a:cubicBezTo>
                  <a:cubicBezTo>
                    <a:pt x="181880" y="110706"/>
                    <a:pt x="184625" y="107961"/>
                    <a:pt x="184625" y="104579"/>
                  </a:cubicBezTo>
                  <a:lnTo>
                    <a:pt x="184625" y="61689"/>
                  </a:lnTo>
                  <a:lnTo>
                    <a:pt x="203006" y="61689"/>
                  </a:lnTo>
                  <a:cubicBezTo>
                    <a:pt x="206388" y="61689"/>
                    <a:pt x="209133" y="58944"/>
                    <a:pt x="209133" y="55561"/>
                  </a:cubicBezTo>
                  <a:lnTo>
                    <a:pt x="209133" y="6127"/>
                  </a:lnTo>
                  <a:cubicBezTo>
                    <a:pt x="209133" y="2745"/>
                    <a:pt x="206388" y="0"/>
                    <a:pt x="2030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19"/>
            <p:cNvSpPr/>
            <p:nvPr/>
          </p:nvSpPr>
          <p:spPr>
            <a:xfrm>
              <a:off x="1190625" y="850825"/>
              <a:ext cx="5228350" cy="4615650"/>
            </a:xfrm>
            <a:custGeom>
              <a:rect b="b" l="l" r="r" t="t"/>
              <a:pathLst>
                <a:path extrusionOk="0" h="184626" w="209134">
                  <a:moveTo>
                    <a:pt x="30636" y="1"/>
                  </a:moveTo>
                  <a:cubicBezTo>
                    <a:pt x="27254" y="1"/>
                    <a:pt x="24509" y="2746"/>
                    <a:pt x="24509" y="6128"/>
                  </a:cubicBezTo>
                  <a:lnTo>
                    <a:pt x="24509" y="153989"/>
                  </a:lnTo>
                  <a:cubicBezTo>
                    <a:pt x="24509" y="157372"/>
                    <a:pt x="27254" y="160117"/>
                    <a:pt x="30636" y="160117"/>
                  </a:cubicBezTo>
                  <a:lnTo>
                    <a:pt x="55561" y="160117"/>
                  </a:lnTo>
                  <a:cubicBezTo>
                    <a:pt x="58944" y="160117"/>
                    <a:pt x="61689" y="157372"/>
                    <a:pt x="61689" y="153989"/>
                  </a:cubicBezTo>
                  <a:cubicBezTo>
                    <a:pt x="61689" y="150607"/>
                    <a:pt x="58944" y="147862"/>
                    <a:pt x="55561" y="147862"/>
                  </a:cubicBezTo>
                  <a:lnTo>
                    <a:pt x="36763" y="147862"/>
                  </a:lnTo>
                  <a:lnTo>
                    <a:pt x="36763" y="110707"/>
                  </a:lnTo>
                  <a:lnTo>
                    <a:pt x="49434" y="110707"/>
                  </a:lnTo>
                  <a:lnTo>
                    <a:pt x="49434" y="129088"/>
                  </a:lnTo>
                  <a:cubicBezTo>
                    <a:pt x="49434" y="132471"/>
                    <a:pt x="52179" y="135216"/>
                    <a:pt x="55561" y="135216"/>
                  </a:cubicBezTo>
                  <a:lnTo>
                    <a:pt x="73943" y="135216"/>
                  </a:lnTo>
                  <a:lnTo>
                    <a:pt x="73943" y="153989"/>
                  </a:lnTo>
                  <a:cubicBezTo>
                    <a:pt x="73943" y="157372"/>
                    <a:pt x="76688" y="160117"/>
                    <a:pt x="80070" y="160117"/>
                  </a:cubicBezTo>
                  <a:lnTo>
                    <a:pt x="104579" y="160117"/>
                  </a:lnTo>
                  <a:cubicBezTo>
                    <a:pt x="107961" y="160117"/>
                    <a:pt x="110706" y="157372"/>
                    <a:pt x="110706" y="153989"/>
                  </a:cubicBezTo>
                  <a:lnTo>
                    <a:pt x="110706" y="135216"/>
                  </a:lnTo>
                  <a:lnTo>
                    <a:pt x="153596" y="135216"/>
                  </a:lnTo>
                  <a:cubicBezTo>
                    <a:pt x="156979" y="135216"/>
                    <a:pt x="159724" y="132471"/>
                    <a:pt x="159724" y="129088"/>
                  </a:cubicBezTo>
                  <a:lnTo>
                    <a:pt x="159724" y="110707"/>
                  </a:lnTo>
                  <a:lnTo>
                    <a:pt x="172370" y="110707"/>
                  </a:lnTo>
                  <a:lnTo>
                    <a:pt x="172370" y="147862"/>
                  </a:lnTo>
                  <a:lnTo>
                    <a:pt x="129088" y="147862"/>
                  </a:lnTo>
                  <a:cubicBezTo>
                    <a:pt x="125705" y="147862"/>
                    <a:pt x="122961" y="150607"/>
                    <a:pt x="122961" y="153989"/>
                  </a:cubicBezTo>
                  <a:cubicBezTo>
                    <a:pt x="122961" y="157372"/>
                    <a:pt x="125705" y="160117"/>
                    <a:pt x="129088" y="160117"/>
                  </a:cubicBezTo>
                  <a:lnTo>
                    <a:pt x="178497" y="160117"/>
                  </a:lnTo>
                  <a:cubicBezTo>
                    <a:pt x="181880" y="160117"/>
                    <a:pt x="184625" y="157372"/>
                    <a:pt x="184625" y="153989"/>
                  </a:cubicBezTo>
                  <a:lnTo>
                    <a:pt x="184625" y="135216"/>
                  </a:lnTo>
                  <a:lnTo>
                    <a:pt x="196879" y="135216"/>
                  </a:lnTo>
                  <a:lnTo>
                    <a:pt x="196879" y="172371"/>
                  </a:lnTo>
                  <a:lnTo>
                    <a:pt x="12254" y="172371"/>
                  </a:lnTo>
                  <a:lnTo>
                    <a:pt x="12254" y="129088"/>
                  </a:lnTo>
                  <a:cubicBezTo>
                    <a:pt x="12254" y="125706"/>
                    <a:pt x="9509" y="122961"/>
                    <a:pt x="6127" y="122961"/>
                  </a:cubicBezTo>
                  <a:cubicBezTo>
                    <a:pt x="2745" y="122961"/>
                    <a:pt x="0" y="125706"/>
                    <a:pt x="0" y="129088"/>
                  </a:cubicBezTo>
                  <a:lnTo>
                    <a:pt x="0" y="178498"/>
                  </a:lnTo>
                  <a:cubicBezTo>
                    <a:pt x="0" y="181880"/>
                    <a:pt x="2745" y="184625"/>
                    <a:pt x="6127" y="184625"/>
                  </a:cubicBezTo>
                  <a:lnTo>
                    <a:pt x="203006" y="184625"/>
                  </a:lnTo>
                  <a:cubicBezTo>
                    <a:pt x="206388" y="184625"/>
                    <a:pt x="209133" y="181880"/>
                    <a:pt x="209133" y="178498"/>
                  </a:cubicBezTo>
                  <a:lnTo>
                    <a:pt x="209133" y="55562"/>
                  </a:lnTo>
                  <a:cubicBezTo>
                    <a:pt x="209133" y="52180"/>
                    <a:pt x="206388" y="49435"/>
                    <a:pt x="203006" y="49435"/>
                  </a:cubicBezTo>
                  <a:cubicBezTo>
                    <a:pt x="199624" y="49435"/>
                    <a:pt x="196879" y="52180"/>
                    <a:pt x="196879" y="55562"/>
                  </a:cubicBezTo>
                  <a:lnTo>
                    <a:pt x="196879" y="122961"/>
                  </a:lnTo>
                  <a:lnTo>
                    <a:pt x="184625" y="122961"/>
                  </a:lnTo>
                  <a:lnTo>
                    <a:pt x="184625" y="104580"/>
                  </a:lnTo>
                  <a:cubicBezTo>
                    <a:pt x="184625" y="101197"/>
                    <a:pt x="181880" y="98453"/>
                    <a:pt x="178497" y="98453"/>
                  </a:cubicBezTo>
                  <a:lnTo>
                    <a:pt x="159724" y="98453"/>
                  </a:lnTo>
                  <a:lnTo>
                    <a:pt x="159724" y="80071"/>
                  </a:lnTo>
                  <a:cubicBezTo>
                    <a:pt x="159724" y="76689"/>
                    <a:pt x="156979" y="73944"/>
                    <a:pt x="153596" y="73944"/>
                  </a:cubicBezTo>
                  <a:lnTo>
                    <a:pt x="129088" y="73944"/>
                  </a:lnTo>
                  <a:cubicBezTo>
                    <a:pt x="125705" y="73944"/>
                    <a:pt x="122961" y="76689"/>
                    <a:pt x="122961" y="80071"/>
                  </a:cubicBezTo>
                  <a:lnTo>
                    <a:pt x="122961" y="104580"/>
                  </a:lnTo>
                  <a:cubicBezTo>
                    <a:pt x="122961" y="107962"/>
                    <a:pt x="125705" y="110707"/>
                    <a:pt x="129088" y="110707"/>
                  </a:cubicBezTo>
                  <a:cubicBezTo>
                    <a:pt x="132470" y="110707"/>
                    <a:pt x="135215" y="107962"/>
                    <a:pt x="135215" y="104580"/>
                  </a:cubicBezTo>
                  <a:lnTo>
                    <a:pt x="135215" y="86198"/>
                  </a:lnTo>
                  <a:lnTo>
                    <a:pt x="147469" y="86198"/>
                  </a:lnTo>
                  <a:lnTo>
                    <a:pt x="147469" y="122961"/>
                  </a:lnTo>
                  <a:lnTo>
                    <a:pt x="110706" y="122961"/>
                  </a:lnTo>
                  <a:lnTo>
                    <a:pt x="110706" y="104580"/>
                  </a:lnTo>
                  <a:cubicBezTo>
                    <a:pt x="110706" y="101197"/>
                    <a:pt x="107961" y="98453"/>
                    <a:pt x="104579" y="98453"/>
                  </a:cubicBezTo>
                  <a:cubicBezTo>
                    <a:pt x="101197" y="98453"/>
                    <a:pt x="98452" y="101197"/>
                    <a:pt x="98452" y="104580"/>
                  </a:cubicBezTo>
                  <a:lnTo>
                    <a:pt x="98452" y="147862"/>
                  </a:lnTo>
                  <a:lnTo>
                    <a:pt x="86197" y="147862"/>
                  </a:lnTo>
                  <a:lnTo>
                    <a:pt x="86197" y="129088"/>
                  </a:lnTo>
                  <a:cubicBezTo>
                    <a:pt x="86197" y="125706"/>
                    <a:pt x="83452" y="122961"/>
                    <a:pt x="80070" y="122961"/>
                  </a:cubicBezTo>
                  <a:lnTo>
                    <a:pt x="61689" y="122961"/>
                  </a:lnTo>
                  <a:lnTo>
                    <a:pt x="61689" y="80071"/>
                  </a:lnTo>
                  <a:cubicBezTo>
                    <a:pt x="61689" y="76689"/>
                    <a:pt x="58944" y="73944"/>
                    <a:pt x="55561" y="73944"/>
                  </a:cubicBezTo>
                  <a:cubicBezTo>
                    <a:pt x="52179" y="73944"/>
                    <a:pt x="49434" y="76689"/>
                    <a:pt x="49434" y="80071"/>
                  </a:cubicBezTo>
                  <a:lnTo>
                    <a:pt x="49434" y="98453"/>
                  </a:lnTo>
                  <a:lnTo>
                    <a:pt x="36763" y="98453"/>
                  </a:lnTo>
                  <a:lnTo>
                    <a:pt x="36763" y="12255"/>
                  </a:lnTo>
                  <a:lnTo>
                    <a:pt x="49434" y="12255"/>
                  </a:lnTo>
                  <a:lnTo>
                    <a:pt x="49434" y="55562"/>
                  </a:lnTo>
                  <a:cubicBezTo>
                    <a:pt x="49434" y="58944"/>
                    <a:pt x="52179" y="61689"/>
                    <a:pt x="55561" y="61689"/>
                  </a:cubicBezTo>
                  <a:lnTo>
                    <a:pt x="80070" y="61689"/>
                  </a:lnTo>
                  <a:cubicBezTo>
                    <a:pt x="83452" y="61689"/>
                    <a:pt x="86197" y="58944"/>
                    <a:pt x="86197" y="55562"/>
                  </a:cubicBezTo>
                  <a:lnTo>
                    <a:pt x="86197" y="31053"/>
                  </a:lnTo>
                  <a:cubicBezTo>
                    <a:pt x="86197" y="27671"/>
                    <a:pt x="83452" y="24926"/>
                    <a:pt x="80070" y="24926"/>
                  </a:cubicBezTo>
                  <a:cubicBezTo>
                    <a:pt x="76688" y="24926"/>
                    <a:pt x="73943" y="27671"/>
                    <a:pt x="73943" y="31053"/>
                  </a:cubicBezTo>
                  <a:lnTo>
                    <a:pt x="73943" y="49435"/>
                  </a:lnTo>
                  <a:lnTo>
                    <a:pt x="61689" y="49435"/>
                  </a:lnTo>
                  <a:lnTo>
                    <a:pt x="61689" y="12255"/>
                  </a:lnTo>
                  <a:lnTo>
                    <a:pt x="98452" y="12255"/>
                  </a:lnTo>
                  <a:lnTo>
                    <a:pt x="98452" y="31053"/>
                  </a:lnTo>
                  <a:cubicBezTo>
                    <a:pt x="98452" y="34436"/>
                    <a:pt x="101197" y="37181"/>
                    <a:pt x="104579" y="37181"/>
                  </a:cubicBezTo>
                  <a:cubicBezTo>
                    <a:pt x="107961" y="37181"/>
                    <a:pt x="110706" y="34436"/>
                    <a:pt x="110706" y="31053"/>
                  </a:cubicBezTo>
                  <a:lnTo>
                    <a:pt x="110706" y="12255"/>
                  </a:lnTo>
                  <a:lnTo>
                    <a:pt x="178497" y="12255"/>
                  </a:lnTo>
                  <a:cubicBezTo>
                    <a:pt x="181880" y="12255"/>
                    <a:pt x="184625" y="9510"/>
                    <a:pt x="184625" y="6128"/>
                  </a:cubicBezTo>
                  <a:cubicBezTo>
                    <a:pt x="184625" y="2746"/>
                    <a:pt x="181880" y="1"/>
                    <a:pt x="1784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" name="Google Shape;315;p19"/>
          <p:cNvGrpSpPr/>
          <p:nvPr/>
        </p:nvGrpSpPr>
        <p:grpSpPr>
          <a:xfrm>
            <a:off x="965663" y="3100088"/>
            <a:ext cx="328171" cy="371736"/>
            <a:chOff x="1507400" y="238125"/>
            <a:chExt cx="4615625" cy="5228350"/>
          </a:xfrm>
        </p:grpSpPr>
        <p:sp>
          <p:nvSpPr>
            <p:cNvPr id="316" name="Google Shape;316;p19"/>
            <p:cNvSpPr/>
            <p:nvPr/>
          </p:nvSpPr>
          <p:spPr>
            <a:xfrm>
              <a:off x="1507400" y="238125"/>
              <a:ext cx="4615625" cy="5228350"/>
            </a:xfrm>
            <a:custGeom>
              <a:rect b="b" l="l" r="r" t="t"/>
              <a:pathLst>
                <a:path extrusionOk="0" h="209134" w="184625">
                  <a:moveTo>
                    <a:pt x="91908" y="49434"/>
                  </a:moveTo>
                  <a:cubicBezTo>
                    <a:pt x="128965" y="49434"/>
                    <a:pt x="159307" y="79580"/>
                    <a:pt x="159307" y="116833"/>
                  </a:cubicBezTo>
                  <a:cubicBezTo>
                    <a:pt x="159307" y="153866"/>
                    <a:pt x="128965" y="184232"/>
                    <a:pt x="91908" y="184232"/>
                  </a:cubicBezTo>
                  <a:cubicBezTo>
                    <a:pt x="54826" y="184232"/>
                    <a:pt x="24509" y="154062"/>
                    <a:pt x="24509" y="116833"/>
                  </a:cubicBezTo>
                  <a:cubicBezTo>
                    <a:pt x="24509" y="79752"/>
                    <a:pt x="54655" y="49434"/>
                    <a:pt x="91908" y="49434"/>
                  </a:cubicBezTo>
                  <a:close/>
                  <a:moveTo>
                    <a:pt x="67399" y="0"/>
                  </a:moveTo>
                  <a:cubicBezTo>
                    <a:pt x="64017" y="0"/>
                    <a:pt x="61272" y="2745"/>
                    <a:pt x="61272" y="6127"/>
                  </a:cubicBezTo>
                  <a:cubicBezTo>
                    <a:pt x="61272" y="9509"/>
                    <a:pt x="64017" y="12254"/>
                    <a:pt x="67399" y="12254"/>
                  </a:cubicBezTo>
                  <a:lnTo>
                    <a:pt x="73526" y="12254"/>
                  </a:lnTo>
                  <a:lnTo>
                    <a:pt x="73526" y="26764"/>
                  </a:lnTo>
                  <a:cubicBezTo>
                    <a:pt x="61811" y="29165"/>
                    <a:pt x="50905" y="33798"/>
                    <a:pt x="41273" y="40194"/>
                  </a:cubicBezTo>
                  <a:lnTo>
                    <a:pt x="34950" y="33896"/>
                  </a:lnTo>
                  <a:cubicBezTo>
                    <a:pt x="31482" y="30428"/>
                    <a:pt x="26715" y="28694"/>
                    <a:pt x="21951" y="28694"/>
                  </a:cubicBezTo>
                  <a:cubicBezTo>
                    <a:pt x="17187" y="28694"/>
                    <a:pt x="12426" y="30428"/>
                    <a:pt x="8970" y="33896"/>
                  </a:cubicBezTo>
                  <a:cubicBezTo>
                    <a:pt x="1789" y="41052"/>
                    <a:pt x="1765" y="52694"/>
                    <a:pt x="8970" y="59875"/>
                  </a:cubicBezTo>
                  <a:lnTo>
                    <a:pt x="15269" y="66198"/>
                  </a:lnTo>
                  <a:cubicBezTo>
                    <a:pt x="5637" y="80732"/>
                    <a:pt x="0" y="98109"/>
                    <a:pt x="0" y="116833"/>
                  </a:cubicBezTo>
                  <a:cubicBezTo>
                    <a:pt x="0" y="167517"/>
                    <a:pt x="41224" y="209133"/>
                    <a:pt x="91908" y="209133"/>
                  </a:cubicBezTo>
                  <a:cubicBezTo>
                    <a:pt x="142592" y="209133"/>
                    <a:pt x="183816" y="167517"/>
                    <a:pt x="183816" y="116833"/>
                  </a:cubicBezTo>
                  <a:cubicBezTo>
                    <a:pt x="183816" y="98795"/>
                    <a:pt x="178522" y="82006"/>
                    <a:pt x="169503" y="67791"/>
                  </a:cubicBezTo>
                  <a:lnTo>
                    <a:pt x="177419" y="59875"/>
                  </a:lnTo>
                  <a:cubicBezTo>
                    <a:pt x="184625" y="52694"/>
                    <a:pt x="184600" y="41052"/>
                    <a:pt x="177419" y="33896"/>
                  </a:cubicBezTo>
                  <a:cubicBezTo>
                    <a:pt x="173939" y="30428"/>
                    <a:pt x="169172" y="28694"/>
                    <a:pt x="164408" y="28694"/>
                  </a:cubicBezTo>
                  <a:cubicBezTo>
                    <a:pt x="159644" y="28694"/>
                    <a:pt x="154883" y="30428"/>
                    <a:pt x="151415" y="33896"/>
                  </a:cubicBezTo>
                  <a:lnTo>
                    <a:pt x="144063" y="41248"/>
                  </a:lnTo>
                  <a:cubicBezTo>
                    <a:pt x="134063" y="34312"/>
                    <a:pt x="122617" y="29288"/>
                    <a:pt x="110290" y="26764"/>
                  </a:cubicBezTo>
                  <a:lnTo>
                    <a:pt x="110290" y="12254"/>
                  </a:lnTo>
                  <a:lnTo>
                    <a:pt x="116417" y="12254"/>
                  </a:lnTo>
                  <a:cubicBezTo>
                    <a:pt x="119799" y="12254"/>
                    <a:pt x="122544" y="9509"/>
                    <a:pt x="122544" y="6127"/>
                  </a:cubicBezTo>
                  <a:cubicBezTo>
                    <a:pt x="122544" y="2745"/>
                    <a:pt x="119799" y="0"/>
                    <a:pt x="116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19"/>
            <p:cNvSpPr/>
            <p:nvPr/>
          </p:nvSpPr>
          <p:spPr>
            <a:xfrm>
              <a:off x="3958275" y="1795650"/>
              <a:ext cx="1209525" cy="2148825"/>
            </a:xfrm>
            <a:custGeom>
              <a:rect b="b" l="l" r="r" t="t"/>
              <a:pathLst>
                <a:path extrusionOk="0" h="85953" w="48381">
                  <a:moveTo>
                    <a:pt x="0" y="0"/>
                  </a:moveTo>
                  <a:lnTo>
                    <a:pt x="0" y="37278"/>
                  </a:lnTo>
                  <a:cubicBezTo>
                    <a:pt x="7108" y="39803"/>
                    <a:pt x="12255" y="46542"/>
                    <a:pt x="12255" y="54532"/>
                  </a:cubicBezTo>
                  <a:cubicBezTo>
                    <a:pt x="12255" y="56934"/>
                    <a:pt x="11764" y="59189"/>
                    <a:pt x="10907" y="61297"/>
                  </a:cubicBezTo>
                  <a:lnTo>
                    <a:pt x="39067" y="85953"/>
                  </a:lnTo>
                  <a:cubicBezTo>
                    <a:pt x="44189" y="78624"/>
                    <a:pt x="47351" y="69973"/>
                    <a:pt x="48380" y="60660"/>
                  </a:cubicBezTo>
                  <a:lnTo>
                    <a:pt x="42890" y="60660"/>
                  </a:lnTo>
                  <a:cubicBezTo>
                    <a:pt x="39508" y="60660"/>
                    <a:pt x="36763" y="57915"/>
                    <a:pt x="36763" y="54532"/>
                  </a:cubicBezTo>
                  <a:cubicBezTo>
                    <a:pt x="36763" y="51150"/>
                    <a:pt x="39508" y="48405"/>
                    <a:pt x="42890" y="48405"/>
                  </a:cubicBezTo>
                  <a:lnTo>
                    <a:pt x="48380" y="48405"/>
                  </a:lnTo>
                  <a:cubicBezTo>
                    <a:pt x="47204" y="37817"/>
                    <a:pt x="43087" y="28210"/>
                    <a:pt x="36763" y="20294"/>
                  </a:cubicBezTo>
                  <a:lnTo>
                    <a:pt x="32866" y="24190"/>
                  </a:lnTo>
                  <a:cubicBezTo>
                    <a:pt x="31665" y="25391"/>
                    <a:pt x="30097" y="25992"/>
                    <a:pt x="28528" y="25992"/>
                  </a:cubicBezTo>
                  <a:cubicBezTo>
                    <a:pt x="26960" y="25992"/>
                    <a:pt x="25391" y="25391"/>
                    <a:pt x="24190" y="24190"/>
                  </a:cubicBezTo>
                  <a:cubicBezTo>
                    <a:pt x="21813" y="21789"/>
                    <a:pt x="21813" y="17916"/>
                    <a:pt x="24190" y="15539"/>
                  </a:cubicBezTo>
                  <a:lnTo>
                    <a:pt x="28087" y="11642"/>
                  </a:lnTo>
                  <a:cubicBezTo>
                    <a:pt x="20171" y="5294"/>
                    <a:pt x="10563" y="11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19"/>
            <p:cNvSpPr/>
            <p:nvPr/>
          </p:nvSpPr>
          <p:spPr>
            <a:xfrm>
              <a:off x="2441775" y="1795650"/>
              <a:ext cx="2289775" cy="2726000"/>
            </a:xfrm>
            <a:custGeom>
              <a:rect b="b" l="l" r="r" t="t"/>
              <a:pathLst>
                <a:path extrusionOk="0" h="109040" w="91591">
                  <a:moveTo>
                    <a:pt x="48406" y="0"/>
                  </a:moveTo>
                  <a:cubicBezTo>
                    <a:pt x="37818" y="1177"/>
                    <a:pt x="28211" y="5294"/>
                    <a:pt x="20294" y="11642"/>
                  </a:cubicBezTo>
                  <a:lnTo>
                    <a:pt x="24191" y="15539"/>
                  </a:lnTo>
                  <a:cubicBezTo>
                    <a:pt x="26593" y="17916"/>
                    <a:pt x="26593" y="21789"/>
                    <a:pt x="24191" y="24190"/>
                  </a:cubicBezTo>
                  <a:cubicBezTo>
                    <a:pt x="22990" y="25391"/>
                    <a:pt x="21422" y="25992"/>
                    <a:pt x="19856" y="25992"/>
                  </a:cubicBezTo>
                  <a:cubicBezTo>
                    <a:pt x="18291" y="25992"/>
                    <a:pt x="16728" y="25391"/>
                    <a:pt x="15539" y="24190"/>
                  </a:cubicBezTo>
                  <a:lnTo>
                    <a:pt x="11643" y="20294"/>
                  </a:lnTo>
                  <a:cubicBezTo>
                    <a:pt x="5295" y="28210"/>
                    <a:pt x="1177" y="37817"/>
                    <a:pt x="1" y="48405"/>
                  </a:cubicBezTo>
                  <a:lnTo>
                    <a:pt x="5515" y="48405"/>
                  </a:lnTo>
                  <a:cubicBezTo>
                    <a:pt x="8898" y="48405"/>
                    <a:pt x="11643" y="51150"/>
                    <a:pt x="11643" y="54532"/>
                  </a:cubicBezTo>
                  <a:cubicBezTo>
                    <a:pt x="11643" y="57915"/>
                    <a:pt x="8898" y="60660"/>
                    <a:pt x="5515" y="60660"/>
                  </a:cubicBezTo>
                  <a:lnTo>
                    <a:pt x="1" y="60660"/>
                  </a:lnTo>
                  <a:cubicBezTo>
                    <a:pt x="1177" y="71223"/>
                    <a:pt x="5295" y="80830"/>
                    <a:pt x="11643" y="88747"/>
                  </a:cubicBezTo>
                  <a:lnTo>
                    <a:pt x="15539" y="84850"/>
                  </a:lnTo>
                  <a:cubicBezTo>
                    <a:pt x="16728" y="83661"/>
                    <a:pt x="18291" y="83067"/>
                    <a:pt x="19856" y="83067"/>
                  </a:cubicBezTo>
                  <a:cubicBezTo>
                    <a:pt x="21422" y="83067"/>
                    <a:pt x="22990" y="83661"/>
                    <a:pt x="24191" y="84850"/>
                  </a:cubicBezTo>
                  <a:cubicBezTo>
                    <a:pt x="26593" y="87252"/>
                    <a:pt x="26593" y="91124"/>
                    <a:pt x="24191" y="93526"/>
                  </a:cubicBezTo>
                  <a:lnTo>
                    <a:pt x="20294" y="97423"/>
                  </a:lnTo>
                  <a:cubicBezTo>
                    <a:pt x="28211" y="103746"/>
                    <a:pt x="37818" y="107863"/>
                    <a:pt x="48406" y="109040"/>
                  </a:cubicBezTo>
                  <a:lnTo>
                    <a:pt x="48406" y="103550"/>
                  </a:lnTo>
                  <a:cubicBezTo>
                    <a:pt x="48406" y="100168"/>
                    <a:pt x="51151" y="97423"/>
                    <a:pt x="54533" y="97423"/>
                  </a:cubicBezTo>
                  <a:cubicBezTo>
                    <a:pt x="57915" y="97423"/>
                    <a:pt x="60660" y="100168"/>
                    <a:pt x="60660" y="103550"/>
                  </a:cubicBezTo>
                  <a:lnTo>
                    <a:pt x="60660" y="109040"/>
                  </a:lnTo>
                  <a:cubicBezTo>
                    <a:pt x="72522" y="107716"/>
                    <a:pt x="83208" y="102741"/>
                    <a:pt x="91590" y="95094"/>
                  </a:cubicBezTo>
                  <a:lnTo>
                    <a:pt x="63454" y="70488"/>
                  </a:lnTo>
                  <a:cubicBezTo>
                    <a:pt x="60807" y="71983"/>
                    <a:pt x="57793" y="72914"/>
                    <a:pt x="54533" y="72914"/>
                  </a:cubicBezTo>
                  <a:cubicBezTo>
                    <a:pt x="44386" y="72914"/>
                    <a:pt x="36151" y="64654"/>
                    <a:pt x="36151" y="54532"/>
                  </a:cubicBezTo>
                  <a:cubicBezTo>
                    <a:pt x="36151" y="46542"/>
                    <a:pt x="41274" y="39803"/>
                    <a:pt x="48406" y="37278"/>
                  </a:cubicBezTo>
                  <a:lnTo>
                    <a:pt x="4840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19"/>
            <p:cNvSpPr/>
            <p:nvPr/>
          </p:nvSpPr>
          <p:spPr>
            <a:xfrm>
              <a:off x="3651900" y="3005775"/>
              <a:ext cx="306400" cy="306375"/>
            </a:xfrm>
            <a:custGeom>
              <a:rect b="b" l="l" r="r" t="t"/>
              <a:pathLst>
                <a:path extrusionOk="0" h="12255" w="12256">
                  <a:moveTo>
                    <a:pt x="6128" y="0"/>
                  </a:moveTo>
                  <a:cubicBezTo>
                    <a:pt x="2746" y="0"/>
                    <a:pt x="1" y="2745"/>
                    <a:pt x="1" y="6127"/>
                  </a:cubicBezTo>
                  <a:cubicBezTo>
                    <a:pt x="1" y="9510"/>
                    <a:pt x="2746" y="12255"/>
                    <a:pt x="6128" y="12255"/>
                  </a:cubicBezTo>
                  <a:cubicBezTo>
                    <a:pt x="9510" y="12255"/>
                    <a:pt x="12255" y="9510"/>
                    <a:pt x="12255" y="6127"/>
                  </a:cubicBezTo>
                  <a:cubicBezTo>
                    <a:pt x="12255" y="2745"/>
                    <a:pt x="9510" y="0"/>
                    <a:pt x="6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0" name="Google Shape;320;p19"/>
          <p:cNvGrpSpPr/>
          <p:nvPr/>
        </p:nvGrpSpPr>
        <p:grpSpPr>
          <a:xfrm>
            <a:off x="3839759" y="1752178"/>
            <a:ext cx="361583" cy="354375"/>
            <a:chOff x="1137600" y="238300"/>
            <a:chExt cx="5325225" cy="5219075"/>
          </a:xfrm>
        </p:grpSpPr>
        <p:sp>
          <p:nvSpPr>
            <p:cNvPr id="321" name="Google Shape;321;p19"/>
            <p:cNvSpPr/>
            <p:nvPr/>
          </p:nvSpPr>
          <p:spPr>
            <a:xfrm>
              <a:off x="4924775" y="3431600"/>
              <a:ext cx="1538050" cy="1724800"/>
            </a:xfrm>
            <a:custGeom>
              <a:rect b="b" l="l" r="r" t="t"/>
              <a:pathLst>
                <a:path extrusionOk="0" h="68992" w="61522">
                  <a:moveTo>
                    <a:pt x="12950" y="0"/>
                  </a:moveTo>
                  <a:lnTo>
                    <a:pt x="0" y="12950"/>
                  </a:lnTo>
                  <a:lnTo>
                    <a:pt x="56009" y="68991"/>
                  </a:lnTo>
                  <a:cubicBezTo>
                    <a:pt x="61521" y="59597"/>
                    <a:pt x="60347" y="47364"/>
                    <a:pt x="52290" y="39307"/>
                  </a:cubicBezTo>
                  <a:lnTo>
                    <a:pt x="129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19"/>
            <p:cNvSpPr/>
            <p:nvPr/>
          </p:nvSpPr>
          <p:spPr>
            <a:xfrm>
              <a:off x="4384100" y="3972275"/>
              <a:ext cx="1724800" cy="1485100"/>
            </a:xfrm>
            <a:custGeom>
              <a:rect b="b" l="l" r="r" t="t"/>
              <a:pathLst>
                <a:path extrusionOk="0" h="59404" w="68992">
                  <a:moveTo>
                    <a:pt x="12950" y="0"/>
                  </a:moveTo>
                  <a:lnTo>
                    <a:pt x="0" y="12950"/>
                  </a:lnTo>
                  <a:lnTo>
                    <a:pt x="39307" y="52290"/>
                  </a:lnTo>
                  <a:cubicBezTo>
                    <a:pt x="44063" y="57046"/>
                    <a:pt x="50274" y="59404"/>
                    <a:pt x="56497" y="59404"/>
                  </a:cubicBezTo>
                  <a:cubicBezTo>
                    <a:pt x="60816" y="59404"/>
                    <a:pt x="65142" y="58267"/>
                    <a:pt x="68991" y="56009"/>
                  </a:cubicBezTo>
                  <a:lnTo>
                    <a:pt x="129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19"/>
            <p:cNvSpPr/>
            <p:nvPr/>
          </p:nvSpPr>
          <p:spPr>
            <a:xfrm>
              <a:off x="3675425" y="2737825"/>
              <a:ext cx="1357025" cy="1342125"/>
            </a:xfrm>
            <a:custGeom>
              <a:rect b="b" l="l" r="r" t="t"/>
              <a:pathLst>
                <a:path extrusionOk="0" h="53685" w="54281">
                  <a:moveTo>
                    <a:pt x="32670" y="0"/>
                  </a:moveTo>
                  <a:cubicBezTo>
                    <a:pt x="31104" y="0"/>
                    <a:pt x="29538" y="595"/>
                    <a:pt x="28347" y="1786"/>
                  </a:cubicBezTo>
                  <a:lnTo>
                    <a:pt x="2382" y="27751"/>
                  </a:lnTo>
                  <a:cubicBezTo>
                    <a:pt x="1" y="30133"/>
                    <a:pt x="1" y="34014"/>
                    <a:pt x="2382" y="36396"/>
                  </a:cubicBezTo>
                  <a:lnTo>
                    <a:pt x="19671" y="53684"/>
                  </a:lnTo>
                  <a:lnTo>
                    <a:pt x="54280" y="19075"/>
                  </a:lnTo>
                  <a:lnTo>
                    <a:pt x="36992" y="1786"/>
                  </a:lnTo>
                  <a:cubicBezTo>
                    <a:pt x="35801" y="595"/>
                    <a:pt x="34235" y="0"/>
                    <a:pt x="32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19"/>
            <p:cNvSpPr/>
            <p:nvPr/>
          </p:nvSpPr>
          <p:spPr>
            <a:xfrm>
              <a:off x="1160450" y="238300"/>
              <a:ext cx="2899100" cy="2868750"/>
            </a:xfrm>
            <a:custGeom>
              <a:rect b="b" l="l" r="r" t="t"/>
              <a:pathLst>
                <a:path extrusionOk="0" h="114750" w="115964">
                  <a:moveTo>
                    <a:pt x="38020" y="1"/>
                  </a:moveTo>
                  <a:cubicBezTo>
                    <a:pt x="36248" y="1"/>
                    <a:pt x="34475" y="129"/>
                    <a:pt x="32718" y="384"/>
                  </a:cubicBezTo>
                  <a:cubicBezTo>
                    <a:pt x="30434" y="711"/>
                    <a:pt x="28510" y="2309"/>
                    <a:pt x="27792" y="4495"/>
                  </a:cubicBezTo>
                  <a:cubicBezTo>
                    <a:pt x="27042" y="6713"/>
                    <a:pt x="27629" y="9127"/>
                    <a:pt x="29260" y="10758"/>
                  </a:cubicBezTo>
                  <a:lnTo>
                    <a:pt x="46451" y="27948"/>
                  </a:lnTo>
                  <a:lnTo>
                    <a:pt x="29162" y="45237"/>
                  </a:lnTo>
                  <a:lnTo>
                    <a:pt x="11972" y="28046"/>
                  </a:lnTo>
                  <a:cubicBezTo>
                    <a:pt x="10813" y="26888"/>
                    <a:pt x="9260" y="26256"/>
                    <a:pt x="7662" y="26256"/>
                  </a:cubicBezTo>
                  <a:cubicBezTo>
                    <a:pt x="7010" y="26256"/>
                    <a:pt x="6351" y="26361"/>
                    <a:pt x="5709" y="26578"/>
                  </a:cubicBezTo>
                  <a:cubicBezTo>
                    <a:pt x="3523" y="27296"/>
                    <a:pt x="1925" y="29220"/>
                    <a:pt x="1598" y="31504"/>
                  </a:cubicBezTo>
                  <a:cubicBezTo>
                    <a:pt x="0" y="42497"/>
                    <a:pt x="3393" y="54077"/>
                    <a:pt x="11874" y="62525"/>
                  </a:cubicBezTo>
                  <a:cubicBezTo>
                    <a:pt x="18985" y="69657"/>
                    <a:pt x="28297" y="73194"/>
                    <a:pt x="37629" y="73194"/>
                  </a:cubicBezTo>
                  <a:cubicBezTo>
                    <a:pt x="43066" y="73194"/>
                    <a:pt x="48510" y="71993"/>
                    <a:pt x="53529" y="69604"/>
                  </a:cubicBezTo>
                  <a:lnTo>
                    <a:pt x="98675" y="114750"/>
                  </a:lnTo>
                  <a:lnTo>
                    <a:pt x="115964" y="97461"/>
                  </a:lnTo>
                  <a:lnTo>
                    <a:pt x="70818" y="52315"/>
                  </a:lnTo>
                  <a:cubicBezTo>
                    <a:pt x="77309" y="38680"/>
                    <a:pt x="75026" y="21914"/>
                    <a:pt x="63772" y="10660"/>
                  </a:cubicBezTo>
                  <a:cubicBezTo>
                    <a:pt x="56647" y="3535"/>
                    <a:pt x="47334" y="1"/>
                    <a:pt x="380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19"/>
            <p:cNvSpPr/>
            <p:nvPr/>
          </p:nvSpPr>
          <p:spPr>
            <a:xfrm>
              <a:off x="1137600" y="3431600"/>
              <a:ext cx="1538050" cy="1724800"/>
            </a:xfrm>
            <a:custGeom>
              <a:rect b="b" l="l" r="r" t="t"/>
              <a:pathLst>
                <a:path extrusionOk="0" h="68992" w="61522">
                  <a:moveTo>
                    <a:pt x="48572" y="0"/>
                  </a:moveTo>
                  <a:lnTo>
                    <a:pt x="9232" y="39307"/>
                  </a:lnTo>
                  <a:cubicBezTo>
                    <a:pt x="1175" y="47364"/>
                    <a:pt x="1" y="59597"/>
                    <a:pt x="5513" y="68991"/>
                  </a:cubicBezTo>
                  <a:lnTo>
                    <a:pt x="61522" y="12950"/>
                  </a:lnTo>
                  <a:lnTo>
                    <a:pt x="4857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19"/>
            <p:cNvSpPr/>
            <p:nvPr/>
          </p:nvSpPr>
          <p:spPr>
            <a:xfrm>
              <a:off x="1491525" y="3972275"/>
              <a:ext cx="1724800" cy="1485100"/>
            </a:xfrm>
            <a:custGeom>
              <a:rect b="b" l="l" r="r" t="t"/>
              <a:pathLst>
                <a:path extrusionOk="0" h="59404" w="68992">
                  <a:moveTo>
                    <a:pt x="56042" y="0"/>
                  </a:moveTo>
                  <a:lnTo>
                    <a:pt x="1" y="56009"/>
                  </a:lnTo>
                  <a:cubicBezTo>
                    <a:pt x="3850" y="58267"/>
                    <a:pt x="8176" y="59404"/>
                    <a:pt x="12496" y="59404"/>
                  </a:cubicBezTo>
                  <a:cubicBezTo>
                    <a:pt x="18718" y="59404"/>
                    <a:pt x="24929" y="57046"/>
                    <a:pt x="29685" y="52290"/>
                  </a:cubicBezTo>
                  <a:lnTo>
                    <a:pt x="68992" y="12950"/>
                  </a:lnTo>
                  <a:lnTo>
                    <a:pt x="560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19"/>
            <p:cNvSpPr/>
            <p:nvPr/>
          </p:nvSpPr>
          <p:spPr>
            <a:xfrm>
              <a:off x="4016300" y="239075"/>
              <a:ext cx="2406575" cy="2239225"/>
            </a:xfrm>
            <a:custGeom>
              <a:rect b="b" l="l" r="r" t="t"/>
              <a:pathLst>
                <a:path extrusionOk="0" h="89569" w="96263">
                  <a:moveTo>
                    <a:pt x="78807" y="1"/>
                  </a:moveTo>
                  <a:cubicBezTo>
                    <a:pt x="77794" y="1"/>
                    <a:pt x="76773" y="255"/>
                    <a:pt x="75842" y="777"/>
                  </a:cubicBezTo>
                  <a:lnTo>
                    <a:pt x="43418" y="18784"/>
                  </a:lnTo>
                  <a:cubicBezTo>
                    <a:pt x="41852" y="19664"/>
                    <a:pt x="40743" y="21165"/>
                    <a:pt x="40384" y="22926"/>
                  </a:cubicBezTo>
                  <a:lnTo>
                    <a:pt x="36633" y="41781"/>
                  </a:lnTo>
                  <a:lnTo>
                    <a:pt x="1" y="78413"/>
                  </a:lnTo>
                  <a:lnTo>
                    <a:pt x="11157" y="89569"/>
                  </a:lnTo>
                  <a:cubicBezTo>
                    <a:pt x="13603" y="88394"/>
                    <a:pt x="16246" y="87709"/>
                    <a:pt x="19018" y="87709"/>
                  </a:cubicBezTo>
                  <a:cubicBezTo>
                    <a:pt x="20878" y="87709"/>
                    <a:pt x="22672" y="88068"/>
                    <a:pt x="24400" y="88590"/>
                  </a:cubicBezTo>
                  <a:lnTo>
                    <a:pt x="53921" y="59102"/>
                  </a:lnTo>
                  <a:lnTo>
                    <a:pt x="72776" y="55318"/>
                  </a:lnTo>
                  <a:cubicBezTo>
                    <a:pt x="74537" y="54959"/>
                    <a:pt x="76038" y="53850"/>
                    <a:pt x="76918" y="52284"/>
                  </a:cubicBezTo>
                  <a:lnTo>
                    <a:pt x="94925" y="19860"/>
                  </a:lnTo>
                  <a:cubicBezTo>
                    <a:pt x="96262" y="17479"/>
                    <a:pt x="95838" y="14510"/>
                    <a:pt x="93913" y="12586"/>
                  </a:cubicBezTo>
                  <a:lnTo>
                    <a:pt x="83116" y="1789"/>
                  </a:lnTo>
                  <a:cubicBezTo>
                    <a:pt x="81944" y="617"/>
                    <a:pt x="80385" y="1"/>
                    <a:pt x="788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19"/>
            <p:cNvSpPr/>
            <p:nvPr/>
          </p:nvSpPr>
          <p:spPr>
            <a:xfrm>
              <a:off x="2567975" y="2847700"/>
              <a:ext cx="1016150" cy="1232250"/>
            </a:xfrm>
            <a:custGeom>
              <a:rect b="b" l="l" r="r" t="t"/>
              <a:pathLst>
                <a:path extrusionOk="0" h="49290" w="40646">
                  <a:moveTo>
                    <a:pt x="14680" y="1"/>
                  </a:moveTo>
                  <a:lnTo>
                    <a:pt x="1" y="14680"/>
                  </a:lnTo>
                  <a:lnTo>
                    <a:pt x="34611" y="49289"/>
                  </a:lnTo>
                  <a:lnTo>
                    <a:pt x="40645" y="43255"/>
                  </a:lnTo>
                  <a:lnTo>
                    <a:pt x="38036" y="40645"/>
                  </a:lnTo>
                  <a:cubicBezTo>
                    <a:pt x="32425" y="35002"/>
                    <a:pt x="31381" y="26716"/>
                    <a:pt x="34578" y="19899"/>
                  </a:cubicBezTo>
                  <a:lnTo>
                    <a:pt x="146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9" name="Google Shape;329;p19"/>
          <p:cNvGrpSpPr/>
          <p:nvPr/>
        </p:nvGrpSpPr>
        <p:grpSpPr>
          <a:xfrm>
            <a:off x="3873781" y="3059320"/>
            <a:ext cx="293525" cy="385329"/>
            <a:chOff x="1813750" y="238125"/>
            <a:chExt cx="3982700" cy="5228350"/>
          </a:xfrm>
        </p:grpSpPr>
        <p:sp>
          <p:nvSpPr>
            <p:cNvPr id="330" name="Google Shape;330;p19"/>
            <p:cNvSpPr/>
            <p:nvPr/>
          </p:nvSpPr>
          <p:spPr>
            <a:xfrm>
              <a:off x="2927050" y="2852575"/>
              <a:ext cx="430175" cy="352350"/>
            </a:xfrm>
            <a:custGeom>
              <a:rect b="b" l="l" r="r" t="t"/>
              <a:pathLst>
                <a:path extrusionOk="0" h="14094" w="17207">
                  <a:moveTo>
                    <a:pt x="1" y="1"/>
                  </a:moveTo>
                  <a:cubicBezTo>
                    <a:pt x="1447" y="2035"/>
                    <a:pt x="2991" y="4020"/>
                    <a:pt x="4780" y="5810"/>
                  </a:cubicBezTo>
                  <a:cubicBezTo>
                    <a:pt x="8407" y="9412"/>
                    <a:pt x="12647" y="12084"/>
                    <a:pt x="17206" y="14093"/>
                  </a:cubicBezTo>
                  <a:cubicBezTo>
                    <a:pt x="15466" y="9902"/>
                    <a:pt x="14118" y="5123"/>
                    <a:pt x="130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19"/>
            <p:cNvSpPr/>
            <p:nvPr/>
          </p:nvSpPr>
          <p:spPr>
            <a:xfrm>
              <a:off x="2927050" y="1266250"/>
              <a:ext cx="433850" cy="360925"/>
            </a:xfrm>
            <a:custGeom>
              <a:rect b="b" l="l" r="r" t="t"/>
              <a:pathLst>
                <a:path extrusionOk="0" h="14437" w="17354">
                  <a:moveTo>
                    <a:pt x="17353" y="1"/>
                  </a:moveTo>
                  <a:lnTo>
                    <a:pt x="17353" y="1"/>
                  </a:lnTo>
                  <a:cubicBezTo>
                    <a:pt x="12745" y="2108"/>
                    <a:pt x="8481" y="4927"/>
                    <a:pt x="4780" y="8603"/>
                  </a:cubicBezTo>
                  <a:cubicBezTo>
                    <a:pt x="2991" y="10417"/>
                    <a:pt x="1447" y="12378"/>
                    <a:pt x="1" y="14436"/>
                  </a:cubicBezTo>
                  <a:lnTo>
                    <a:pt x="13064" y="14436"/>
                  </a:lnTo>
                  <a:cubicBezTo>
                    <a:pt x="14167" y="9167"/>
                    <a:pt x="15539" y="4265"/>
                    <a:pt x="173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19"/>
            <p:cNvSpPr/>
            <p:nvPr/>
          </p:nvSpPr>
          <p:spPr>
            <a:xfrm>
              <a:off x="3565525" y="2852575"/>
              <a:ext cx="479150" cy="446550"/>
            </a:xfrm>
            <a:custGeom>
              <a:rect b="b" l="l" r="r" t="t"/>
              <a:pathLst>
                <a:path extrusionOk="0" h="17862" w="19166">
                  <a:moveTo>
                    <a:pt x="0" y="1"/>
                  </a:moveTo>
                  <a:cubicBezTo>
                    <a:pt x="2426" y="10270"/>
                    <a:pt x="5980" y="16299"/>
                    <a:pt x="8431" y="17843"/>
                  </a:cubicBezTo>
                  <a:cubicBezTo>
                    <a:pt x="8811" y="17856"/>
                    <a:pt x="9191" y="17862"/>
                    <a:pt x="9574" y="17862"/>
                  </a:cubicBezTo>
                  <a:cubicBezTo>
                    <a:pt x="9957" y="17862"/>
                    <a:pt x="10343" y="17856"/>
                    <a:pt x="10735" y="17843"/>
                  </a:cubicBezTo>
                  <a:cubicBezTo>
                    <a:pt x="13161" y="16324"/>
                    <a:pt x="16715" y="10270"/>
                    <a:pt x="19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19"/>
            <p:cNvSpPr/>
            <p:nvPr/>
          </p:nvSpPr>
          <p:spPr>
            <a:xfrm>
              <a:off x="2733450" y="1933500"/>
              <a:ext cx="474250" cy="612750"/>
            </a:xfrm>
            <a:custGeom>
              <a:rect b="b" l="l" r="r" t="t"/>
              <a:pathLst>
                <a:path extrusionOk="0" h="24510" w="18970">
                  <a:moveTo>
                    <a:pt x="1961" y="1"/>
                  </a:moveTo>
                  <a:cubicBezTo>
                    <a:pt x="784" y="3947"/>
                    <a:pt x="0" y="8015"/>
                    <a:pt x="0" y="12255"/>
                  </a:cubicBezTo>
                  <a:cubicBezTo>
                    <a:pt x="0" y="16471"/>
                    <a:pt x="784" y="20564"/>
                    <a:pt x="1961" y="24510"/>
                  </a:cubicBezTo>
                  <a:lnTo>
                    <a:pt x="18970" y="24510"/>
                  </a:lnTo>
                  <a:cubicBezTo>
                    <a:pt x="18602" y="20466"/>
                    <a:pt x="18357" y="16373"/>
                    <a:pt x="18357" y="12255"/>
                  </a:cubicBezTo>
                  <a:cubicBezTo>
                    <a:pt x="18357" y="8138"/>
                    <a:pt x="18602" y="4045"/>
                    <a:pt x="189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19"/>
            <p:cNvSpPr/>
            <p:nvPr/>
          </p:nvSpPr>
          <p:spPr>
            <a:xfrm>
              <a:off x="3565525" y="1167600"/>
              <a:ext cx="479150" cy="459575"/>
            </a:xfrm>
            <a:custGeom>
              <a:rect b="b" l="l" r="r" t="t"/>
              <a:pathLst>
                <a:path extrusionOk="0" h="18383" w="19166">
                  <a:moveTo>
                    <a:pt x="9583" y="1"/>
                  </a:moveTo>
                  <a:cubicBezTo>
                    <a:pt x="7279" y="1"/>
                    <a:pt x="2843" y="6373"/>
                    <a:pt x="0" y="18382"/>
                  </a:cubicBezTo>
                  <a:lnTo>
                    <a:pt x="19166" y="18382"/>
                  </a:lnTo>
                  <a:cubicBezTo>
                    <a:pt x="16298" y="6373"/>
                    <a:pt x="11862" y="1"/>
                    <a:pt x="95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19"/>
            <p:cNvSpPr/>
            <p:nvPr/>
          </p:nvSpPr>
          <p:spPr>
            <a:xfrm>
              <a:off x="4252975" y="2852575"/>
              <a:ext cx="428925" cy="352350"/>
            </a:xfrm>
            <a:custGeom>
              <a:rect b="b" l="l" r="r" t="t"/>
              <a:pathLst>
                <a:path extrusionOk="0" h="14094" w="17157">
                  <a:moveTo>
                    <a:pt x="4118" y="1"/>
                  </a:moveTo>
                  <a:cubicBezTo>
                    <a:pt x="3064" y="5123"/>
                    <a:pt x="1716" y="9927"/>
                    <a:pt x="1" y="14093"/>
                  </a:cubicBezTo>
                  <a:cubicBezTo>
                    <a:pt x="4535" y="12108"/>
                    <a:pt x="8799" y="9412"/>
                    <a:pt x="12402" y="5810"/>
                  </a:cubicBezTo>
                  <a:cubicBezTo>
                    <a:pt x="14216" y="3996"/>
                    <a:pt x="15735" y="2011"/>
                    <a:pt x="17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19"/>
            <p:cNvSpPr/>
            <p:nvPr/>
          </p:nvSpPr>
          <p:spPr>
            <a:xfrm>
              <a:off x="4401875" y="1933500"/>
              <a:ext cx="484675" cy="612750"/>
            </a:xfrm>
            <a:custGeom>
              <a:rect b="b" l="l" r="r" t="t"/>
              <a:pathLst>
                <a:path extrusionOk="0" h="24510" w="19387">
                  <a:moveTo>
                    <a:pt x="0" y="1"/>
                  </a:moveTo>
                  <a:cubicBezTo>
                    <a:pt x="368" y="4045"/>
                    <a:pt x="638" y="8138"/>
                    <a:pt x="638" y="12255"/>
                  </a:cubicBezTo>
                  <a:cubicBezTo>
                    <a:pt x="638" y="16373"/>
                    <a:pt x="368" y="20466"/>
                    <a:pt x="0" y="24510"/>
                  </a:cubicBezTo>
                  <a:lnTo>
                    <a:pt x="17010" y="24510"/>
                  </a:lnTo>
                  <a:cubicBezTo>
                    <a:pt x="19387" y="16495"/>
                    <a:pt x="19387" y="8015"/>
                    <a:pt x="170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19"/>
            <p:cNvSpPr/>
            <p:nvPr/>
          </p:nvSpPr>
          <p:spPr>
            <a:xfrm>
              <a:off x="3498725" y="1933500"/>
              <a:ext cx="612750" cy="612750"/>
            </a:xfrm>
            <a:custGeom>
              <a:rect b="b" l="l" r="r" t="t"/>
              <a:pathLst>
                <a:path extrusionOk="0" h="24510" w="24510">
                  <a:moveTo>
                    <a:pt x="662" y="1"/>
                  </a:moveTo>
                  <a:cubicBezTo>
                    <a:pt x="270" y="3775"/>
                    <a:pt x="1" y="7795"/>
                    <a:pt x="1" y="12255"/>
                  </a:cubicBezTo>
                  <a:cubicBezTo>
                    <a:pt x="1" y="16716"/>
                    <a:pt x="270" y="20711"/>
                    <a:pt x="662" y="24510"/>
                  </a:cubicBezTo>
                  <a:lnTo>
                    <a:pt x="23823" y="24510"/>
                  </a:lnTo>
                  <a:cubicBezTo>
                    <a:pt x="24215" y="20711"/>
                    <a:pt x="24509" y="16716"/>
                    <a:pt x="24509" y="12255"/>
                  </a:cubicBezTo>
                  <a:cubicBezTo>
                    <a:pt x="24509" y="7795"/>
                    <a:pt x="24215" y="3775"/>
                    <a:pt x="238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19"/>
            <p:cNvSpPr/>
            <p:nvPr/>
          </p:nvSpPr>
          <p:spPr>
            <a:xfrm>
              <a:off x="1813750" y="238125"/>
              <a:ext cx="3982700" cy="5228350"/>
            </a:xfrm>
            <a:custGeom>
              <a:rect b="b" l="l" r="r" t="t"/>
              <a:pathLst>
                <a:path extrusionOk="0" h="209134" w="159308">
                  <a:moveTo>
                    <a:pt x="79645" y="24901"/>
                  </a:moveTo>
                  <a:cubicBezTo>
                    <a:pt x="93753" y="24901"/>
                    <a:pt x="107864" y="30293"/>
                    <a:pt x="118647" y="41077"/>
                  </a:cubicBezTo>
                  <a:cubicBezTo>
                    <a:pt x="140142" y="62571"/>
                    <a:pt x="140142" y="97569"/>
                    <a:pt x="118647" y="119064"/>
                  </a:cubicBezTo>
                  <a:cubicBezTo>
                    <a:pt x="107690" y="130011"/>
                    <a:pt x="93637" y="135204"/>
                    <a:pt x="79730" y="135204"/>
                  </a:cubicBezTo>
                  <a:cubicBezTo>
                    <a:pt x="58486" y="135204"/>
                    <a:pt x="37583" y="123087"/>
                    <a:pt x="28578" y="100854"/>
                  </a:cubicBezTo>
                  <a:cubicBezTo>
                    <a:pt x="28578" y="100829"/>
                    <a:pt x="28553" y="100829"/>
                    <a:pt x="28553" y="100805"/>
                  </a:cubicBezTo>
                  <a:cubicBezTo>
                    <a:pt x="20416" y="80658"/>
                    <a:pt x="24705" y="57032"/>
                    <a:pt x="40660" y="41077"/>
                  </a:cubicBezTo>
                  <a:cubicBezTo>
                    <a:pt x="51432" y="30293"/>
                    <a:pt x="65537" y="24901"/>
                    <a:pt x="79645" y="24901"/>
                  </a:cubicBezTo>
                  <a:close/>
                  <a:moveTo>
                    <a:pt x="79654" y="0"/>
                  </a:moveTo>
                  <a:cubicBezTo>
                    <a:pt x="35734" y="0"/>
                    <a:pt x="0" y="36150"/>
                    <a:pt x="0" y="80070"/>
                  </a:cubicBezTo>
                  <a:cubicBezTo>
                    <a:pt x="0" y="97815"/>
                    <a:pt x="5711" y="114579"/>
                    <a:pt x="16446" y="128549"/>
                  </a:cubicBezTo>
                  <a:lnTo>
                    <a:pt x="67400" y="196879"/>
                  </a:lnTo>
                  <a:lnTo>
                    <a:pt x="30636" y="196879"/>
                  </a:lnTo>
                  <a:cubicBezTo>
                    <a:pt x="27254" y="196879"/>
                    <a:pt x="24509" y="199624"/>
                    <a:pt x="24509" y="203006"/>
                  </a:cubicBezTo>
                  <a:cubicBezTo>
                    <a:pt x="24509" y="206388"/>
                    <a:pt x="27254" y="209133"/>
                    <a:pt x="30636" y="209133"/>
                  </a:cubicBezTo>
                  <a:lnTo>
                    <a:pt x="128671" y="209133"/>
                  </a:lnTo>
                  <a:cubicBezTo>
                    <a:pt x="132054" y="209133"/>
                    <a:pt x="134799" y="206388"/>
                    <a:pt x="134799" y="203006"/>
                  </a:cubicBezTo>
                  <a:cubicBezTo>
                    <a:pt x="134799" y="199624"/>
                    <a:pt x="132054" y="196879"/>
                    <a:pt x="128671" y="196879"/>
                  </a:cubicBezTo>
                  <a:lnTo>
                    <a:pt x="91908" y="196879"/>
                  </a:lnTo>
                  <a:lnTo>
                    <a:pt x="143989" y="127004"/>
                  </a:lnTo>
                  <a:cubicBezTo>
                    <a:pt x="154014" y="113304"/>
                    <a:pt x="159307" y="97079"/>
                    <a:pt x="159307" y="80070"/>
                  </a:cubicBezTo>
                  <a:cubicBezTo>
                    <a:pt x="159307" y="36150"/>
                    <a:pt x="123574" y="0"/>
                    <a:pt x="796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19"/>
            <p:cNvSpPr/>
            <p:nvPr/>
          </p:nvSpPr>
          <p:spPr>
            <a:xfrm>
              <a:off x="4248700" y="1266250"/>
              <a:ext cx="433200" cy="360925"/>
            </a:xfrm>
            <a:custGeom>
              <a:rect b="b" l="l" r="r" t="t"/>
              <a:pathLst>
                <a:path extrusionOk="0" h="14437" w="17328">
                  <a:moveTo>
                    <a:pt x="0" y="1"/>
                  </a:moveTo>
                  <a:cubicBezTo>
                    <a:pt x="1814" y="4265"/>
                    <a:pt x="3211" y="9167"/>
                    <a:pt x="4289" y="14436"/>
                  </a:cubicBezTo>
                  <a:lnTo>
                    <a:pt x="17328" y="14436"/>
                  </a:lnTo>
                  <a:cubicBezTo>
                    <a:pt x="15906" y="12402"/>
                    <a:pt x="14387" y="10417"/>
                    <a:pt x="12573" y="8603"/>
                  </a:cubicBezTo>
                  <a:cubicBezTo>
                    <a:pt x="8897" y="4927"/>
                    <a:pt x="4608" y="2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43" name="Shape 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" name="Google Shape;344;p20"/>
          <p:cNvSpPr txBox="1"/>
          <p:nvPr>
            <p:ph type="ctrTitle"/>
          </p:nvPr>
        </p:nvSpPr>
        <p:spPr>
          <a:xfrm>
            <a:off x="2869200" y="119475"/>
            <a:ext cx="3405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SOLUTIONS</a:t>
            </a:r>
            <a:endParaRPr/>
          </a:p>
        </p:txBody>
      </p:sp>
      <p:sp>
        <p:nvSpPr>
          <p:cNvPr id="345" name="Google Shape;345;p20"/>
          <p:cNvSpPr txBox="1"/>
          <p:nvPr>
            <p:ph idx="1" type="subTitle"/>
          </p:nvPr>
        </p:nvSpPr>
        <p:spPr>
          <a:xfrm>
            <a:off x="4083900" y="1480475"/>
            <a:ext cx="29406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giant, the biggest planet in our Solar System and also the fourth-brightest object in the sky. It’s named after the Roman god Jupiter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" name="Google Shape;346;p20"/>
          <p:cNvSpPr txBox="1"/>
          <p:nvPr>
            <p:ph idx="2" type="subTitle"/>
          </p:nvPr>
        </p:nvSpPr>
        <p:spPr>
          <a:xfrm>
            <a:off x="4083900" y="2563375"/>
            <a:ext cx="2940600" cy="67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 is the ringed planet. It’s a gas giant, composed mostly of hydrogen and helium. It’s named after the Roman god of agriculture</a:t>
            </a:r>
            <a:endParaRPr/>
          </a:p>
        </p:txBody>
      </p:sp>
      <p:sp>
        <p:nvSpPr>
          <p:cNvPr id="347" name="Google Shape;347;p20"/>
          <p:cNvSpPr txBox="1"/>
          <p:nvPr>
            <p:ph idx="3" type="ctrTitle"/>
          </p:nvPr>
        </p:nvSpPr>
        <p:spPr>
          <a:xfrm>
            <a:off x="4083901" y="920175"/>
            <a:ext cx="22380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348" name="Google Shape;348;p20"/>
          <p:cNvSpPr txBox="1"/>
          <p:nvPr>
            <p:ph idx="4" type="ctrTitle"/>
          </p:nvPr>
        </p:nvSpPr>
        <p:spPr>
          <a:xfrm>
            <a:off x="4083901" y="2006650"/>
            <a:ext cx="22380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SATURN</a:t>
            </a:r>
            <a:endParaRPr/>
          </a:p>
        </p:txBody>
      </p:sp>
      <p:sp>
        <p:nvSpPr>
          <p:cNvPr id="349" name="Google Shape;349;p20"/>
          <p:cNvSpPr txBox="1"/>
          <p:nvPr>
            <p:ph idx="5" type="subTitle"/>
          </p:nvPr>
        </p:nvSpPr>
        <p:spPr>
          <a:xfrm>
            <a:off x="4083900" y="3631200"/>
            <a:ext cx="2940600" cy="67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our Solar System—it’s only a bit larger than our Moon. Its name has nothing to do with the liquid metal</a:t>
            </a:r>
            <a:endParaRPr/>
          </a:p>
        </p:txBody>
      </p:sp>
      <p:sp>
        <p:nvSpPr>
          <p:cNvPr id="350" name="Google Shape;350;p20"/>
          <p:cNvSpPr txBox="1"/>
          <p:nvPr>
            <p:ph idx="6" type="ctrTitle"/>
          </p:nvPr>
        </p:nvSpPr>
        <p:spPr>
          <a:xfrm>
            <a:off x="4083901" y="3074475"/>
            <a:ext cx="22380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351" name="Google Shape;351;p20"/>
          <p:cNvSpPr/>
          <p:nvPr/>
        </p:nvSpPr>
        <p:spPr>
          <a:xfrm>
            <a:off x="3244175" y="1346672"/>
            <a:ext cx="542400" cy="4908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2" name="Google Shape;352;p20"/>
          <p:cNvGrpSpPr/>
          <p:nvPr/>
        </p:nvGrpSpPr>
        <p:grpSpPr>
          <a:xfrm>
            <a:off x="3321540" y="1426956"/>
            <a:ext cx="387648" cy="330237"/>
            <a:chOff x="1025175" y="564300"/>
            <a:chExt cx="5384000" cy="4586625"/>
          </a:xfrm>
        </p:grpSpPr>
        <p:sp>
          <p:nvSpPr>
            <p:cNvPr id="353" name="Google Shape;353;p20"/>
            <p:cNvSpPr/>
            <p:nvPr/>
          </p:nvSpPr>
          <p:spPr>
            <a:xfrm>
              <a:off x="3341250" y="2704925"/>
              <a:ext cx="305775" cy="305775"/>
            </a:xfrm>
            <a:custGeom>
              <a:rect b="b" l="l" r="r" t="t"/>
              <a:pathLst>
                <a:path extrusionOk="0" h="12231" w="12231">
                  <a:moveTo>
                    <a:pt x="6103" y="0"/>
                  </a:moveTo>
                  <a:cubicBezTo>
                    <a:pt x="2746" y="0"/>
                    <a:pt x="1" y="2721"/>
                    <a:pt x="1" y="6103"/>
                  </a:cubicBezTo>
                  <a:cubicBezTo>
                    <a:pt x="1" y="9485"/>
                    <a:pt x="2746" y="12230"/>
                    <a:pt x="6103" y="12230"/>
                  </a:cubicBezTo>
                  <a:cubicBezTo>
                    <a:pt x="9486" y="12230"/>
                    <a:pt x="12231" y="9485"/>
                    <a:pt x="12231" y="6103"/>
                  </a:cubicBezTo>
                  <a:cubicBezTo>
                    <a:pt x="12231" y="2721"/>
                    <a:pt x="9486" y="0"/>
                    <a:pt x="61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0"/>
            <p:cNvSpPr/>
            <p:nvPr/>
          </p:nvSpPr>
          <p:spPr>
            <a:xfrm>
              <a:off x="1025175" y="564300"/>
              <a:ext cx="4491250" cy="4586625"/>
            </a:xfrm>
            <a:custGeom>
              <a:rect b="b" l="l" r="r" t="t"/>
              <a:pathLst>
                <a:path extrusionOk="0" h="183465" w="179650">
                  <a:moveTo>
                    <a:pt x="98766" y="1"/>
                  </a:moveTo>
                  <a:cubicBezTo>
                    <a:pt x="89105" y="1"/>
                    <a:pt x="79194" y="1559"/>
                    <a:pt x="69311" y="4893"/>
                  </a:cubicBezTo>
                  <a:cubicBezTo>
                    <a:pt x="36690" y="15873"/>
                    <a:pt x="11961" y="45137"/>
                    <a:pt x="7451" y="79253"/>
                  </a:cubicBezTo>
                  <a:cubicBezTo>
                    <a:pt x="1" y="135378"/>
                    <a:pt x="44067" y="183464"/>
                    <a:pt x="98746" y="183464"/>
                  </a:cubicBezTo>
                  <a:cubicBezTo>
                    <a:pt x="132912" y="183464"/>
                    <a:pt x="163964" y="163955"/>
                    <a:pt x="179650" y="134545"/>
                  </a:cubicBezTo>
                  <a:lnTo>
                    <a:pt x="164577" y="134545"/>
                  </a:lnTo>
                  <a:cubicBezTo>
                    <a:pt x="162249" y="134545"/>
                    <a:pt x="160141" y="133221"/>
                    <a:pt x="159112" y="131163"/>
                  </a:cubicBezTo>
                  <a:lnTo>
                    <a:pt x="156538" y="126016"/>
                  </a:lnTo>
                  <a:cubicBezTo>
                    <a:pt x="144778" y="145733"/>
                    <a:pt x="123293" y="159001"/>
                    <a:pt x="98725" y="159001"/>
                  </a:cubicBezTo>
                  <a:cubicBezTo>
                    <a:pt x="94160" y="159001"/>
                    <a:pt x="89488" y="158543"/>
                    <a:pt x="84752" y="157583"/>
                  </a:cubicBezTo>
                  <a:cubicBezTo>
                    <a:pt x="59165" y="152363"/>
                    <a:pt x="38381" y="131775"/>
                    <a:pt x="33014" y="106237"/>
                  </a:cubicBezTo>
                  <a:cubicBezTo>
                    <a:pt x="23897" y="62832"/>
                    <a:pt x="56935" y="24451"/>
                    <a:pt x="98746" y="24451"/>
                  </a:cubicBezTo>
                  <a:cubicBezTo>
                    <a:pt x="123304" y="24451"/>
                    <a:pt x="144774" y="37735"/>
                    <a:pt x="156538" y="57465"/>
                  </a:cubicBezTo>
                  <a:lnTo>
                    <a:pt x="159112" y="52293"/>
                  </a:lnTo>
                  <a:cubicBezTo>
                    <a:pt x="160141" y="50235"/>
                    <a:pt x="162249" y="48911"/>
                    <a:pt x="164577" y="48911"/>
                  </a:cubicBezTo>
                  <a:lnTo>
                    <a:pt x="179650" y="48911"/>
                  </a:lnTo>
                  <a:cubicBezTo>
                    <a:pt x="163964" y="19489"/>
                    <a:pt x="132924" y="1"/>
                    <a:pt x="987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0"/>
            <p:cNvSpPr/>
            <p:nvPr/>
          </p:nvSpPr>
          <p:spPr>
            <a:xfrm>
              <a:off x="2618250" y="2093000"/>
              <a:ext cx="1624950" cy="1529175"/>
            </a:xfrm>
            <a:custGeom>
              <a:rect b="b" l="l" r="r" t="t"/>
              <a:pathLst>
                <a:path extrusionOk="0" h="61167" w="64998">
                  <a:moveTo>
                    <a:pt x="35002" y="0"/>
                  </a:moveTo>
                  <a:cubicBezTo>
                    <a:pt x="31970" y="0"/>
                    <a:pt x="28836" y="443"/>
                    <a:pt x="25661" y="1390"/>
                  </a:cubicBezTo>
                  <a:cubicBezTo>
                    <a:pt x="16029" y="4282"/>
                    <a:pt x="8284" y="12296"/>
                    <a:pt x="5637" y="22002"/>
                  </a:cubicBezTo>
                  <a:cubicBezTo>
                    <a:pt x="0" y="42516"/>
                    <a:pt x="15367" y="61167"/>
                    <a:pt x="35023" y="61167"/>
                  </a:cubicBezTo>
                  <a:cubicBezTo>
                    <a:pt x="49802" y="61167"/>
                    <a:pt x="62155" y="50628"/>
                    <a:pt x="64998" y="36707"/>
                  </a:cubicBezTo>
                  <a:lnTo>
                    <a:pt x="52253" y="36707"/>
                  </a:lnTo>
                  <a:cubicBezTo>
                    <a:pt x="49704" y="43790"/>
                    <a:pt x="42989" y="48937"/>
                    <a:pt x="35023" y="48937"/>
                  </a:cubicBezTo>
                  <a:cubicBezTo>
                    <a:pt x="24901" y="48937"/>
                    <a:pt x="16691" y="40702"/>
                    <a:pt x="16691" y="30580"/>
                  </a:cubicBezTo>
                  <a:cubicBezTo>
                    <a:pt x="16691" y="20458"/>
                    <a:pt x="24901" y="12223"/>
                    <a:pt x="35023" y="12223"/>
                  </a:cubicBezTo>
                  <a:cubicBezTo>
                    <a:pt x="42989" y="12223"/>
                    <a:pt x="49704" y="17370"/>
                    <a:pt x="52253" y="24477"/>
                  </a:cubicBezTo>
                  <a:lnTo>
                    <a:pt x="64998" y="24477"/>
                  </a:lnTo>
                  <a:cubicBezTo>
                    <a:pt x="62150" y="10526"/>
                    <a:pt x="49785" y="0"/>
                    <a:pt x="350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0"/>
            <p:cNvSpPr/>
            <p:nvPr/>
          </p:nvSpPr>
          <p:spPr>
            <a:xfrm>
              <a:off x="1962025" y="1481575"/>
              <a:ext cx="2805675" cy="2752100"/>
            </a:xfrm>
            <a:custGeom>
              <a:rect b="b" l="l" r="r" t="t"/>
              <a:pathLst>
                <a:path extrusionOk="0" h="110084" w="112227">
                  <a:moveTo>
                    <a:pt x="61272" y="1"/>
                  </a:moveTo>
                  <a:cubicBezTo>
                    <a:pt x="58212" y="1"/>
                    <a:pt x="55093" y="252"/>
                    <a:pt x="51935" y="775"/>
                  </a:cubicBezTo>
                  <a:cubicBezTo>
                    <a:pt x="30122" y="4377"/>
                    <a:pt x="12059" y="21484"/>
                    <a:pt x="7500" y="43126"/>
                  </a:cubicBezTo>
                  <a:cubicBezTo>
                    <a:pt x="1" y="78663"/>
                    <a:pt x="27034" y="110084"/>
                    <a:pt x="61272" y="110084"/>
                  </a:cubicBezTo>
                  <a:cubicBezTo>
                    <a:pt x="84335" y="110084"/>
                    <a:pt x="104040" y="95795"/>
                    <a:pt x="112226" y="75649"/>
                  </a:cubicBezTo>
                  <a:lnTo>
                    <a:pt x="104972" y="61164"/>
                  </a:lnTo>
                  <a:lnTo>
                    <a:pt x="103256" y="61164"/>
                  </a:lnTo>
                  <a:cubicBezTo>
                    <a:pt x="100263" y="81814"/>
                    <a:pt x="82779" y="97847"/>
                    <a:pt x="61292" y="97847"/>
                  </a:cubicBezTo>
                  <a:cubicBezTo>
                    <a:pt x="58322" y="97847"/>
                    <a:pt x="55275" y="97541"/>
                    <a:pt x="52180" y="96898"/>
                  </a:cubicBezTo>
                  <a:cubicBezTo>
                    <a:pt x="36396" y="93638"/>
                    <a:pt x="23382" y="81065"/>
                    <a:pt x="19681" y="65380"/>
                  </a:cubicBezTo>
                  <a:cubicBezTo>
                    <a:pt x="13064" y="37317"/>
                    <a:pt x="34288" y="12220"/>
                    <a:pt x="61272" y="12220"/>
                  </a:cubicBezTo>
                  <a:cubicBezTo>
                    <a:pt x="82767" y="12220"/>
                    <a:pt x="100266" y="28249"/>
                    <a:pt x="103256" y="48934"/>
                  </a:cubicBezTo>
                  <a:lnTo>
                    <a:pt x="104972" y="48934"/>
                  </a:lnTo>
                  <a:lnTo>
                    <a:pt x="112226" y="34425"/>
                  </a:lnTo>
                  <a:cubicBezTo>
                    <a:pt x="104047" y="14281"/>
                    <a:pt x="84330" y="1"/>
                    <a:pt x="612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0"/>
            <p:cNvSpPr/>
            <p:nvPr/>
          </p:nvSpPr>
          <p:spPr>
            <a:xfrm>
              <a:off x="4928200" y="2092825"/>
              <a:ext cx="1156225" cy="612125"/>
            </a:xfrm>
            <a:custGeom>
              <a:rect b="b" l="l" r="r" t="t"/>
              <a:pathLst>
                <a:path extrusionOk="0" h="24485" w="46249">
                  <a:moveTo>
                    <a:pt x="16005" y="0"/>
                  </a:moveTo>
                  <a:cubicBezTo>
                    <a:pt x="13701" y="0"/>
                    <a:pt x="11569" y="1324"/>
                    <a:pt x="10515" y="3407"/>
                  </a:cubicBezTo>
                  <a:lnTo>
                    <a:pt x="1" y="24484"/>
                  </a:lnTo>
                  <a:lnTo>
                    <a:pt x="37082" y="24484"/>
                  </a:lnTo>
                  <a:lnTo>
                    <a:pt x="43626" y="11397"/>
                  </a:lnTo>
                  <a:cubicBezTo>
                    <a:pt x="46249" y="6176"/>
                    <a:pt x="42425" y="0"/>
                    <a:pt x="365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0"/>
            <p:cNvSpPr/>
            <p:nvPr/>
          </p:nvSpPr>
          <p:spPr>
            <a:xfrm>
              <a:off x="4928200" y="3010675"/>
              <a:ext cx="1180725" cy="611500"/>
            </a:xfrm>
            <a:custGeom>
              <a:rect b="b" l="l" r="r" t="t"/>
              <a:pathLst>
                <a:path extrusionOk="0" h="24460" w="47229">
                  <a:moveTo>
                    <a:pt x="1" y="0"/>
                  </a:moveTo>
                  <a:lnTo>
                    <a:pt x="10539" y="21053"/>
                  </a:lnTo>
                  <a:cubicBezTo>
                    <a:pt x="11569" y="23136"/>
                    <a:pt x="13701" y="24460"/>
                    <a:pt x="16005" y="24460"/>
                  </a:cubicBezTo>
                  <a:lnTo>
                    <a:pt x="40685" y="24460"/>
                  </a:lnTo>
                  <a:cubicBezTo>
                    <a:pt x="44655" y="24460"/>
                    <a:pt x="47229" y="20269"/>
                    <a:pt x="45464" y="16740"/>
                  </a:cubicBezTo>
                  <a:lnTo>
                    <a:pt x="3708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0"/>
            <p:cNvSpPr/>
            <p:nvPr/>
          </p:nvSpPr>
          <p:spPr>
            <a:xfrm>
              <a:off x="6121775" y="2704925"/>
              <a:ext cx="287400" cy="305775"/>
            </a:xfrm>
            <a:custGeom>
              <a:rect b="b" l="l" r="r" t="t"/>
              <a:pathLst>
                <a:path extrusionOk="0" h="12231" w="11496">
                  <a:moveTo>
                    <a:pt x="3040" y="0"/>
                  </a:moveTo>
                  <a:lnTo>
                    <a:pt x="1" y="6103"/>
                  </a:lnTo>
                  <a:lnTo>
                    <a:pt x="3040" y="12230"/>
                  </a:lnTo>
                  <a:lnTo>
                    <a:pt x="5368" y="12230"/>
                  </a:lnTo>
                  <a:cubicBezTo>
                    <a:pt x="8799" y="12230"/>
                    <a:pt x="11495" y="9534"/>
                    <a:pt x="11495" y="6103"/>
                  </a:cubicBezTo>
                  <a:cubicBezTo>
                    <a:pt x="11495" y="2672"/>
                    <a:pt x="8799" y="0"/>
                    <a:pt x="53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0" name="Google Shape;360;p20"/>
          <p:cNvSpPr/>
          <p:nvPr/>
        </p:nvSpPr>
        <p:spPr>
          <a:xfrm>
            <a:off x="3244175" y="2431671"/>
            <a:ext cx="542400" cy="4908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1" name="Google Shape;361;p20"/>
          <p:cNvGrpSpPr/>
          <p:nvPr/>
        </p:nvGrpSpPr>
        <p:grpSpPr>
          <a:xfrm>
            <a:off x="3335776" y="2497467"/>
            <a:ext cx="359188" cy="359205"/>
            <a:chOff x="1190625" y="248275"/>
            <a:chExt cx="5228350" cy="5228600"/>
          </a:xfrm>
        </p:grpSpPr>
        <p:sp>
          <p:nvSpPr>
            <p:cNvPr id="362" name="Google Shape;362;p20"/>
            <p:cNvSpPr/>
            <p:nvPr/>
          </p:nvSpPr>
          <p:spPr>
            <a:xfrm>
              <a:off x="5796425" y="1780325"/>
              <a:ext cx="622550" cy="306375"/>
            </a:xfrm>
            <a:custGeom>
              <a:rect b="b" l="l" r="r" t="t"/>
              <a:pathLst>
                <a:path extrusionOk="0" h="12255" w="24902">
                  <a:moveTo>
                    <a:pt x="6520" y="1"/>
                  </a:moveTo>
                  <a:cubicBezTo>
                    <a:pt x="3138" y="1"/>
                    <a:pt x="0" y="2721"/>
                    <a:pt x="0" y="6128"/>
                  </a:cubicBezTo>
                  <a:cubicBezTo>
                    <a:pt x="0" y="9510"/>
                    <a:pt x="3138" y="12255"/>
                    <a:pt x="6520" y="12255"/>
                  </a:cubicBezTo>
                  <a:lnTo>
                    <a:pt x="18774" y="12255"/>
                  </a:lnTo>
                  <a:cubicBezTo>
                    <a:pt x="22156" y="12255"/>
                    <a:pt x="24901" y="9510"/>
                    <a:pt x="24901" y="6128"/>
                  </a:cubicBezTo>
                  <a:cubicBezTo>
                    <a:pt x="24901" y="2721"/>
                    <a:pt x="22156" y="1"/>
                    <a:pt x="187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0"/>
            <p:cNvSpPr/>
            <p:nvPr/>
          </p:nvSpPr>
          <p:spPr>
            <a:xfrm>
              <a:off x="1190625" y="1780325"/>
              <a:ext cx="623150" cy="306375"/>
            </a:xfrm>
            <a:custGeom>
              <a:rect b="b" l="l" r="r" t="t"/>
              <a:pathLst>
                <a:path extrusionOk="0" h="12255" w="24926">
                  <a:moveTo>
                    <a:pt x="6127" y="1"/>
                  </a:moveTo>
                  <a:cubicBezTo>
                    <a:pt x="2745" y="1"/>
                    <a:pt x="0" y="2721"/>
                    <a:pt x="0" y="6128"/>
                  </a:cubicBezTo>
                  <a:cubicBezTo>
                    <a:pt x="0" y="9510"/>
                    <a:pt x="2745" y="12255"/>
                    <a:pt x="6127" y="12255"/>
                  </a:cubicBezTo>
                  <a:lnTo>
                    <a:pt x="18382" y="12255"/>
                  </a:lnTo>
                  <a:cubicBezTo>
                    <a:pt x="21764" y="12255"/>
                    <a:pt x="24925" y="9510"/>
                    <a:pt x="24925" y="6128"/>
                  </a:cubicBezTo>
                  <a:cubicBezTo>
                    <a:pt x="24925" y="2721"/>
                    <a:pt x="21764" y="1"/>
                    <a:pt x="1838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0"/>
            <p:cNvSpPr/>
            <p:nvPr/>
          </p:nvSpPr>
          <p:spPr>
            <a:xfrm>
              <a:off x="1231675" y="2852275"/>
              <a:ext cx="890900" cy="612625"/>
            </a:xfrm>
            <a:custGeom>
              <a:rect b="b" l="l" r="r" t="t"/>
              <a:pathLst>
                <a:path extrusionOk="0" h="24505" w="35636">
                  <a:moveTo>
                    <a:pt x="28632" y="1"/>
                  </a:moveTo>
                  <a:cubicBezTo>
                    <a:pt x="27596" y="1"/>
                    <a:pt x="26546" y="266"/>
                    <a:pt x="25587" y="822"/>
                  </a:cubicBezTo>
                  <a:lnTo>
                    <a:pt x="3946" y="13076"/>
                  </a:lnTo>
                  <a:cubicBezTo>
                    <a:pt x="1005" y="14767"/>
                    <a:pt x="0" y="18517"/>
                    <a:pt x="1691" y="21458"/>
                  </a:cubicBezTo>
                  <a:cubicBezTo>
                    <a:pt x="2839" y="23425"/>
                    <a:pt x="4897" y="24504"/>
                    <a:pt x="7006" y="24504"/>
                  </a:cubicBezTo>
                  <a:cubicBezTo>
                    <a:pt x="8051" y="24504"/>
                    <a:pt x="9108" y="24240"/>
                    <a:pt x="10073" y="23688"/>
                  </a:cubicBezTo>
                  <a:lnTo>
                    <a:pt x="31714" y="11434"/>
                  </a:lnTo>
                  <a:cubicBezTo>
                    <a:pt x="34631" y="9743"/>
                    <a:pt x="35636" y="5993"/>
                    <a:pt x="33945" y="3077"/>
                  </a:cubicBezTo>
                  <a:cubicBezTo>
                    <a:pt x="32810" y="1103"/>
                    <a:pt x="30748" y="1"/>
                    <a:pt x="2863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0"/>
            <p:cNvSpPr/>
            <p:nvPr/>
          </p:nvSpPr>
          <p:spPr>
            <a:xfrm>
              <a:off x="5487000" y="401400"/>
              <a:ext cx="890925" cy="612625"/>
            </a:xfrm>
            <a:custGeom>
              <a:rect b="b" l="l" r="r" t="t"/>
              <a:pathLst>
                <a:path extrusionOk="0" h="24505" w="35637">
                  <a:moveTo>
                    <a:pt x="28622" y="1"/>
                  </a:moveTo>
                  <a:cubicBezTo>
                    <a:pt x="27585" y="1"/>
                    <a:pt x="26539" y="265"/>
                    <a:pt x="25588" y="822"/>
                  </a:cubicBezTo>
                  <a:lnTo>
                    <a:pt x="3946" y="13076"/>
                  </a:lnTo>
                  <a:cubicBezTo>
                    <a:pt x="1005" y="14767"/>
                    <a:pt x="1" y="18517"/>
                    <a:pt x="1692" y="21458"/>
                  </a:cubicBezTo>
                  <a:cubicBezTo>
                    <a:pt x="2839" y="23425"/>
                    <a:pt x="4897" y="24504"/>
                    <a:pt x="7007" y="24504"/>
                  </a:cubicBezTo>
                  <a:cubicBezTo>
                    <a:pt x="8051" y="24504"/>
                    <a:pt x="9108" y="24240"/>
                    <a:pt x="10074" y="23688"/>
                  </a:cubicBezTo>
                  <a:lnTo>
                    <a:pt x="31715" y="11434"/>
                  </a:lnTo>
                  <a:cubicBezTo>
                    <a:pt x="34631" y="9743"/>
                    <a:pt x="35636" y="5993"/>
                    <a:pt x="33945" y="3076"/>
                  </a:cubicBezTo>
                  <a:cubicBezTo>
                    <a:pt x="32810" y="1103"/>
                    <a:pt x="30737" y="1"/>
                    <a:pt x="286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0"/>
            <p:cNvSpPr/>
            <p:nvPr/>
          </p:nvSpPr>
          <p:spPr>
            <a:xfrm>
              <a:off x="1231675" y="401400"/>
              <a:ext cx="890900" cy="612625"/>
            </a:xfrm>
            <a:custGeom>
              <a:rect b="b" l="l" r="r" t="t"/>
              <a:pathLst>
                <a:path extrusionOk="0" h="24505" w="35636">
                  <a:moveTo>
                    <a:pt x="7011" y="1"/>
                  </a:moveTo>
                  <a:cubicBezTo>
                    <a:pt x="4888" y="1"/>
                    <a:pt x="2826" y="1103"/>
                    <a:pt x="1691" y="3076"/>
                  </a:cubicBezTo>
                  <a:cubicBezTo>
                    <a:pt x="0" y="5993"/>
                    <a:pt x="1005" y="9743"/>
                    <a:pt x="3946" y="11434"/>
                  </a:cubicBezTo>
                  <a:lnTo>
                    <a:pt x="25587" y="23688"/>
                  </a:lnTo>
                  <a:cubicBezTo>
                    <a:pt x="26545" y="24240"/>
                    <a:pt x="27596" y="24504"/>
                    <a:pt x="28637" y="24504"/>
                  </a:cubicBezTo>
                  <a:cubicBezTo>
                    <a:pt x="30739" y="24504"/>
                    <a:pt x="32797" y="23425"/>
                    <a:pt x="33945" y="21458"/>
                  </a:cubicBezTo>
                  <a:cubicBezTo>
                    <a:pt x="35636" y="18517"/>
                    <a:pt x="34631" y="14767"/>
                    <a:pt x="31714" y="13076"/>
                  </a:cubicBezTo>
                  <a:lnTo>
                    <a:pt x="10073" y="822"/>
                  </a:lnTo>
                  <a:cubicBezTo>
                    <a:pt x="9106" y="265"/>
                    <a:pt x="8051" y="1"/>
                    <a:pt x="7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0"/>
            <p:cNvSpPr/>
            <p:nvPr/>
          </p:nvSpPr>
          <p:spPr>
            <a:xfrm>
              <a:off x="5487000" y="2852275"/>
              <a:ext cx="890925" cy="612625"/>
            </a:xfrm>
            <a:custGeom>
              <a:rect b="b" l="l" r="r" t="t"/>
              <a:pathLst>
                <a:path extrusionOk="0" h="24505" w="35637">
                  <a:moveTo>
                    <a:pt x="7011" y="1"/>
                  </a:moveTo>
                  <a:cubicBezTo>
                    <a:pt x="4889" y="1"/>
                    <a:pt x="2827" y="1103"/>
                    <a:pt x="1692" y="3077"/>
                  </a:cubicBezTo>
                  <a:cubicBezTo>
                    <a:pt x="1" y="5993"/>
                    <a:pt x="1005" y="9743"/>
                    <a:pt x="3946" y="11434"/>
                  </a:cubicBezTo>
                  <a:lnTo>
                    <a:pt x="25588" y="23688"/>
                  </a:lnTo>
                  <a:cubicBezTo>
                    <a:pt x="26545" y="24240"/>
                    <a:pt x="27597" y="24504"/>
                    <a:pt x="28637" y="24504"/>
                  </a:cubicBezTo>
                  <a:cubicBezTo>
                    <a:pt x="30740" y="24504"/>
                    <a:pt x="32798" y="23425"/>
                    <a:pt x="33945" y="21458"/>
                  </a:cubicBezTo>
                  <a:cubicBezTo>
                    <a:pt x="35636" y="18517"/>
                    <a:pt x="34631" y="14767"/>
                    <a:pt x="31715" y="13076"/>
                  </a:cubicBezTo>
                  <a:lnTo>
                    <a:pt x="10074" y="822"/>
                  </a:lnTo>
                  <a:cubicBezTo>
                    <a:pt x="9106" y="266"/>
                    <a:pt x="8052" y="1"/>
                    <a:pt x="70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0"/>
            <p:cNvSpPr/>
            <p:nvPr/>
          </p:nvSpPr>
          <p:spPr>
            <a:xfrm>
              <a:off x="2063125" y="248275"/>
              <a:ext cx="3426975" cy="3370225"/>
            </a:xfrm>
            <a:custGeom>
              <a:rect b="b" l="l" r="r" t="t"/>
              <a:pathLst>
                <a:path extrusionOk="0" h="134809" w="137079">
                  <a:moveTo>
                    <a:pt x="69679" y="24519"/>
                  </a:moveTo>
                  <a:cubicBezTo>
                    <a:pt x="73061" y="24519"/>
                    <a:pt x="75806" y="27240"/>
                    <a:pt x="75806" y="30647"/>
                  </a:cubicBezTo>
                  <a:lnTo>
                    <a:pt x="75806" y="39715"/>
                  </a:lnTo>
                  <a:cubicBezTo>
                    <a:pt x="82889" y="42264"/>
                    <a:pt x="87987" y="48979"/>
                    <a:pt x="87987" y="56945"/>
                  </a:cubicBezTo>
                  <a:cubicBezTo>
                    <a:pt x="87987" y="60327"/>
                    <a:pt x="85242" y="63072"/>
                    <a:pt x="81860" y="63072"/>
                  </a:cubicBezTo>
                  <a:cubicBezTo>
                    <a:pt x="78478" y="63072"/>
                    <a:pt x="75733" y="60327"/>
                    <a:pt x="75733" y="56945"/>
                  </a:cubicBezTo>
                  <a:cubicBezTo>
                    <a:pt x="75733" y="53562"/>
                    <a:pt x="72988" y="50817"/>
                    <a:pt x="69605" y="50817"/>
                  </a:cubicBezTo>
                  <a:cubicBezTo>
                    <a:pt x="66223" y="50817"/>
                    <a:pt x="63478" y="53562"/>
                    <a:pt x="63478" y="56945"/>
                  </a:cubicBezTo>
                  <a:cubicBezTo>
                    <a:pt x="63478" y="60327"/>
                    <a:pt x="66223" y="63072"/>
                    <a:pt x="69605" y="63072"/>
                  </a:cubicBezTo>
                  <a:cubicBezTo>
                    <a:pt x="79752" y="63072"/>
                    <a:pt x="87987" y="71307"/>
                    <a:pt x="87987" y="81453"/>
                  </a:cubicBezTo>
                  <a:cubicBezTo>
                    <a:pt x="87987" y="89394"/>
                    <a:pt x="82889" y="96134"/>
                    <a:pt x="75806" y="98683"/>
                  </a:cubicBezTo>
                  <a:lnTo>
                    <a:pt x="75806" y="104173"/>
                  </a:lnTo>
                  <a:cubicBezTo>
                    <a:pt x="75806" y="107555"/>
                    <a:pt x="73061" y="110300"/>
                    <a:pt x="69679" y="110300"/>
                  </a:cubicBezTo>
                  <a:cubicBezTo>
                    <a:pt x="66297" y="110300"/>
                    <a:pt x="63552" y="107555"/>
                    <a:pt x="63552" y="104173"/>
                  </a:cubicBezTo>
                  <a:lnTo>
                    <a:pt x="63552" y="98732"/>
                  </a:lnTo>
                  <a:cubicBezTo>
                    <a:pt x="56395" y="96208"/>
                    <a:pt x="51224" y="89443"/>
                    <a:pt x="51224" y="81453"/>
                  </a:cubicBezTo>
                  <a:cubicBezTo>
                    <a:pt x="51224" y="78071"/>
                    <a:pt x="53969" y="75326"/>
                    <a:pt x="57351" y="75326"/>
                  </a:cubicBezTo>
                  <a:cubicBezTo>
                    <a:pt x="60733" y="75326"/>
                    <a:pt x="63478" y="78071"/>
                    <a:pt x="63478" y="81453"/>
                  </a:cubicBezTo>
                  <a:cubicBezTo>
                    <a:pt x="63478" y="84836"/>
                    <a:pt x="66223" y="87580"/>
                    <a:pt x="69605" y="87580"/>
                  </a:cubicBezTo>
                  <a:cubicBezTo>
                    <a:pt x="72988" y="87580"/>
                    <a:pt x="75733" y="84836"/>
                    <a:pt x="75733" y="81453"/>
                  </a:cubicBezTo>
                  <a:cubicBezTo>
                    <a:pt x="75733" y="78071"/>
                    <a:pt x="72988" y="75326"/>
                    <a:pt x="69605" y="75326"/>
                  </a:cubicBezTo>
                  <a:cubicBezTo>
                    <a:pt x="59459" y="75326"/>
                    <a:pt x="51224" y="67067"/>
                    <a:pt x="51224" y="56945"/>
                  </a:cubicBezTo>
                  <a:cubicBezTo>
                    <a:pt x="51224" y="48930"/>
                    <a:pt x="56395" y="42190"/>
                    <a:pt x="63552" y="39666"/>
                  </a:cubicBezTo>
                  <a:lnTo>
                    <a:pt x="63552" y="30647"/>
                  </a:lnTo>
                  <a:cubicBezTo>
                    <a:pt x="63552" y="27240"/>
                    <a:pt x="66297" y="24519"/>
                    <a:pt x="69679" y="24519"/>
                  </a:cubicBezTo>
                  <a:close/>
                  <a:moveTo>
                    <a:pt x="69624" y="0"/>
                  </a:moveTo>
                  <a:cubicBezTo>
                    <a:pt x="64911" y="0"/>
                    <a:pt x="60099" y="487"/>
                    <a:pt x="55243" y="1506"/>
                  </a:cubicBezTo>
                  <a:cubicBezTo>
                    <a:pt x="29019" y="6971"/>
                    <a:pt x="8186" y="28416"/>
                    <a:pt x="3407" y="54886"/>
                  </a:cubicBezTo>
                  <a:cubicBezTo>
                    <a:pt x="0" y="73635"/>
                    <a:pt x="4265" y="92286"/>
                    <a:pt x="15392" y="107359"/>
                  </a:cubicBezTo>
                  <a:cubicBezTo>
                    <a:pt x="21568" y="115766"/>
                    <a:pt x="34435" y="125912"/>
                    <a:pt x="38038" y="134809"/>
                  </a:cubicBezTo>
                  <a:lnTo>
                    <a:pt x="101589" y="134809"/>
                  </a:lnTo>
                  <a:cubicBezTo>
                    <a:pt x="105658" y="125643"/>
                    <a:pt x="117937" y="115717"/>
                    <a:pt x="124358" y="106771"/>
                  </a:cubicBezTo>
                  <a:cubicBezTo>
                    <a:pt x="132666" y="95252"/>
                    <a:pt x="137078" y="81649"/>
                    <a:pt x="137078" y="67410"/>
                  </a:cubicBezTo>
                  <a:cubicBezTo>
                    <a:pt x="137078" y="29490"/>
                    <a:pt x="106306" y="0"/>
                    <a:pt x="696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0"/>
            <p:cNvSpPr/>
            <p:nvPr/>
          </p:nvSpPr>
          <p:spPr>
            <a:xfrm>
              <a:off x="2732825" y="3924850"/>
              <a:ext cx="2144550" cy="622550"/>
            </a:xfrm>
            <a:custGeom>
              <a:rect b="b" l="l" r="r" t="t"/>
              <a:pathLst>
                <a:path extrusionOk="0" h="24902" w="85782">
                  <a:moveTo>
                    <a:pt x="6128" y="0"/>
                  </a:moveTo>
                  <a:cubicBezTo>
                    <a:pt x="2746" y="0"/>
                    <a:pt x="1" y="2721"/>
                    <a:pt x="1" y="6127"/>
                  </a:cubicBezTo>
                  <a:cubicBezTo>
                    <a:pt x="1" y="9510"/>
                    <a:pt x="2746" y="12255"/>
                    <a:pt x="6128" y="12255"/>
                  </a:cubicBezTo>
                  <a:lnTo>
                    <a:pt x="12255" y="12255"/>
                  </a:lnTo>
                  <a:lnTo>
                    <a:pt x="12255" y="24901"/>
                  </a:lnTo>
                  <a:lnTo>
                    <a:pt x="73527" y="24901"/>
                  </a:lnTo>
                  <a:lnTo>
                    <a:pt x="73527" y="12255"/>
                  </a:lnTo>
                  <a:lnTo>
                    <a:pt x="79654" y="12255"/>
                  </a:lnTo>
                  <a:cubicBezTo>
                    <a:pt x="83036" y="12255"/>
                    <a:pt x="85781" y="9510"/>
                    <a:pt x="85781" y="6127"/>
                  </a:cubicBezTo>
                  <a:cubicBezTo>
                    <a:pt x="85781" y="2721"/>
                    <a:pt x="83036" y="0"/>
                    <a:pt x="796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20"/>
            <p:cNvSpPr/>
            <p:nvPr/>
          </p:nvSpPr>
          <p:spPr>
            <a:xfrm>
              <a:off x="3054500" y="4853725"/>
              <a:ext cx="1500575" cy="623150"/>
            </a:xfrm>
            <a:custGeom>
              <a:rect b="b" l="l" r="r" t="t"/>
              <a:pathLst>
                <a:path extrusionOk="0" h="24926" w="60023">
                  <a:moveTo>
                    <a:pt x="1" y="1"/>
                  </a:moveTo>
                  <a:cubicBezTo>
                    <a:pt x="2844" y="13971"/>
                    <a:pt x="15221" y="24926"/>
                    <a:pt x="30024" y="24926"/>
                  </a:cubicBezTo>
                  <a:cubicBezTo>
                    <a:pt x="44803" y="24926"/>
                    <a:pt x="57180" y="13971"/>
                    <a:pt x="600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1" name="Google Shape;371;p20"/>
          <p:cNvSpPr/>
          <p:nvPr/>
        </p:nvSpPr>
        <p:spPr>
          <a:xfrm>
            <a:off x="3244175" y="3480815"/>
            <a:ext cx="542400" cy="4908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2" name="Google Shape;372;p20"/>
          <p:cNvGrpSpPr/>
          <p:nvPr/>
        </p:nvGrpSpPr>
        <p:grpSpPr>
          <a:xfrm>
            <a:off x="3361029" y="3550283"/>
            <a:ext cx="308695" cy="351868"/>
            <a:chOff x="1512900" y="238125"/>
            <a:chExt cx="4586850" cy="5228350"/>
          </a:xfrm>
        </p:grpSpPr>
        <p:sp>
          <p:nvSpPr>
            <p:cNvPr id="373" name="Google Shape;373;p20"/>
            <p:cNvSpPr/>
            <p:nvPr/>
          </p:nvSpPr>
          <p:spPr>
            <a:xfrm>
              <a:off x="3531825" y="1310375"/>
              <a:ext cx="612725" cy="612750"/>
            </a:xfrm>
            <a:custGeom>
              <a:rect b="b" l="l" r="r" t="t"/>
              <a:pathLst>
                <a:path extrusionOk="0" h="24510" w="24509">
                  <a:moveTo>
                    <a:pt x="686" y="0"/>
                  </a:moveTo>
                  <a:cubicBezTo>
                    <a:pt x="294" y="3799"/>
                    <a:pt x="0" y="7794"/>
                    <a:pt x="0" y="12255"/>
                  </a:cubicBezTo>
                  <a:cubicBezTo>
                    <a:pt x="0" y="16715"/>
                    <a:pt x="294" y="20710"/>
                    <a:pt x="686" y="24509"/>
                  </a:cubicBezTo>
                  <a:lnTo>
                    <a:pt x="23847" y="24509"/>
                  </a:lnTo>
                  <a:cubicBezTo>
                    <a:pt x="24239" y="20710"/>
                    <a:pt x="24509" y="16715"/>
                    <a:pt x="24509" y="12255"/>
                  </a:cubicBezTo>
                  <a:cubicBezTo>
                    <a:pt x="24509" y="7794"/>
                    <a:pt x="24239" y="3799"/>
                    <a:pt x="238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0"/>
            <p:cNvSpPr/>
            <p:nvPr/>
          </p:nvSpPr>
          <p:spPr>
            <a:xfrm>
              <a:off x="2610275" y="238125"/>
              <a:ext cx="1227925" cy="765900"/>
            </a:xfrm>
            <a:custGeom>
              <a:rect b="b" l="l" r="r" t="t"/>
              <a:pathLst>
                <a:path extrusionOk="0" h="30636" w="49117">
                  <a:moveTo>
                    <a:pt x="49116" y="0"/>
                  </a:moveTo>
                  <a:cubicBezTo>
                    <a:pt x="27573" y="0"/>
                    <a:pt x="9045" y="12548"/>
                    <a:pt x="1" y="30636"/>
                  </a:cubicBezTo>
                  <a:lnTo>
                    <a:pt x="27083" y="30636"/>
                  </a:lnTo>
                  <a:cubicBezTo>
                    <a:pt x="30637" y="13382"/>
                    <a:pt x="37989" y="0"/>
                    <a:pt x="4911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0"/>
            <p:cNvSpPr/>
            <p:nvPr/>
          </p:nvSpPr>
          <p:spPr>
            <a:xfrm>
              <a:off x="3838175" y="238125"/>
              <a:ext cx="1228525" cy="765900"/>
            </a:xfrm>
            <a:custGeom>
              <a:rect b="b" l="l" r="r" t="t"/>
              <a:pathLst>
                <a:path extrusionOk="0" h="30636" w="49141">
                  <a:moveTo>
                    <a:pt x="0" y="0"/>
                  </a:moveTo>
                  <a:cubicBezTo>
                    <a:pt x="11152" y="0"/>
                    <a:pt x="18505" y="13382"/>
                    <a:pt x="22058" y="30636"/>
                  </a:cubicBezTo>
                  <a:lnTo>
                    <a:pt x="49140" y="30636"/>
                  </a:lnTo>
                  <a:cubicBezTo>
                    <a:pt x="40097" y="12548"/>
                    <a:pt x="21568" y="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20"/>
            <p:cNvSpPr/>
            <p:nvPr/>
          </p:nvSpPr>
          <p:spPr>
            <a:xfrm>
              <a:off x="4435575" y="1310375"/>
              <a:ext cx="781250" cy="612750"/>
            </a:xfrm>
            <a:custGeom>
              <a:rect b="b" l="l" r="r" t="t"/>
              <a:pathLst>
                <a:path extrusionOk="0" h="24510" w="31250">
                  <a:moveTo>
                    <a:pt x="0" y="0"/>
                  </a:moveTo>
                  <a:cubicBezTo>
                    <a:pt x="368" y="4044"/>
                    <a:pt x="613" y="8137"/>
                    <a:pt x="613" y="12255"/>
                  </a:cubicBezTo>
                  <a:cubicBezTo>
                    <a:pt x="613" y="16372"/>
                    <a:pt x="368" y="20465"/>
                    <a:pt x="0" y="24509"/>
                  </a:cubicBezTo>
                  <a:lnTo>
                    <a:pt x="29779" y="24509"/>
                  </a:lnTo>
                  <a:cubicBezTo>
                    <a:pt x="30685" y="20563"/>
                    <a:pt x="31249" y="16470"/>
                    <a:pt x="31249" y="12255"/>
                  </a:cubicBezTo>
                  <a:cubicBezTo>
                    <a:pt x="31249" y="8039"/>
                    <a:pt x="30685" y="3946"/>
                    <a:pt x="297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20"/>
            <p:cNvSpPr/>
            <p:nvPr/>
          </p:nvSpPr>
          <p:spPr>
            <a:xfrm>
              <a:off x="2459550" y="1310375"/>
              <a:ext cx="781850" cy="612750"/>
            </a:xfrm>
            <a:custGeom>
              <a:rect b="b" l="l" r="r" t="t"/>
              <a:pathLst>
                <a:path extrusionOk="0" h="24510" w="31274">
                  <a:moveTo>
                    <a:pt x="1496" y="0"/>
                  </a:moveTo>
                  <a:cubicBezTo>
                    <a:pt x="589" y="3946"/>
                    <a:pt x="1" y="8039"/>
                    <a:pt x="1" y="12255"/>
                  </a:cubicBezTo>
                  <a:cubicBezTo>
                    <a:pt x="1" y="16470"/>
                    <a:pt x="589" y="20563"/>
                    <a:pt x="1496" y="24509"/>
                  </a:cubicBezTo>
                  <a:lnTo>
                    <a:pt x="31274" y="24509"/>
                  </a:lnTo>
                  <a:cubicBezTo>
                    <a:pt x="30906" y="20465"/>
                    <a:pt x="30637" y="16372"/>
                    <a:pt x="30637" y="12255"/>
                  </a:cubicBezTo>
                  <a:cubicBezTo>
                    <a:pt x="30637" y="8137"/>
                    <a:pt x="30906" y="4044"/>
                    <a:pt x="31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20"/>
            <p:cNvSpPr/>
            <p:nvPr/>
          </p:nvSpPr>
          <p:spPr>
            <a:xfrm>
              <a:off x="2610275" y="2229450"/>
              <a:ext cx="1227925" cy="765925"/>
            </a:xfrm>
            <a:custGeom>
              <a:rect b="b" l="l" r="r" t="t"/>
              <a:pathLst>
                <a:path extrusionOk="0" h="30637" w="49117">
                  <a:moveTo>
                    <a:pt x="1" y="1"/>
                  </a:moveTo>
                  <a:cubicBezTo>
                    <a:pt x="9045" y="18088"/>
                    <a:pt x="27573" y="30636"/>
                    <a:pt x="49116" y="30636"/>
                  </a:cubicBezTo>
                  <a:cubicBezTo>
                    <a:pt x="37989" y="30636"/>
                    <a:pt x="30637" y="17255"/>
                    <a:pt x="270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20"/>
            <p:cNvSpPr/>
            <p:nvPr/>
          </p:nvSpPr>
          <p:spPr>
            <a:xfrm>
              <a:off x="3838175" y="2229450"/>
              <a:ext cx="1228525" cy="765925"/>
            </a:xfrm>
            <a:custGeom>
              <a:rect b="b" l="l" r="r" t="t"/>
              <a:pathLst>
                <a:path extrusionOk="0" h="30637" w="49141">
                  <a:moveTo>
                    <a:pt x="22058" y="1"/>
                  </a:moveTo>
                  <a:cubicBezTo>
                    <a:pt x="18505" y="17255"/>
                    <a:pt x="11152" y="30636"/>
                    <a:pt x="0" y="30636"/>
                  </a:cubicBezTo>
                  <a:cubicBezTo>
                    <a:pt x="21568" y="30636"/>
                    <a:pt x="40097" y="18088"/>
                    <a:pt x="491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0"/>
            <p:cNvSpPr/>
            <p:nvPr/>
          </p:nvSpPr>
          <p:spPr>
            <a:xfrm>
              <a:off x="3598600" y="544475"/>
              <a:ext cx="479775" cy="459550"/>
            </a:xfrm>
            <a:custGeom>
              <a:rect b="b" l="l" r="r" t="t"/>
              <a:pathLst>
                <a:path extrusionOk="0" h="18382" w="19191">
                  <a:moveTo>
                    <a:pt x="9583" y="0"/>
                  </a:moveTo>
                  <a:cubicBezTo>
                    <a:pt x="7304" y="0"/>
                    <a:pt x="2868" y="6397"/>
                    <a:pt x="0" y="18382"/>
                  </a:cubicBezTo>
                  <a:lnTo>
                    <a:pt x="19191" y="18382"/>
                  </a:lnTo>
                  <a:cubicBezTo>
                    <a:pt x="16323" y="6397"/>
                    <a:pt x="11887" y="0"/>
                    <a:pt x="95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0"/>
            <p:cNvSpPr/>
            <p:nvPr/>
          </p:nvSpPr>
          <p:spPr>
            <a:xfrm>
              <a:off x="3598600" y="2229450"/>
              <a:ext cx="479775" cy="459575"/>
            </a:xfrm>
            <a:custGeom>
              <a:rect b="b" l="l" r="r" t="t"/>
              <a:pathLst>
                <a:path extrusionOk="0" h="18383" w="19191">
                  <a:moveTo>
                    <a:pt x="0" y="1"/>
                  </a:moveTo>
                  <a:cubicBezTo>
                    <a:pt x="2868" y="11985"/>
                    <a:pt x="7304" y="18382"/>
                    <a:pt x="9583" y="18382"/>
                  </a:cubicBezTo>
                  <a:cubicBezTo>
                    <a:pt x="11887" y="18382"/>
                    <a:pt x="16323" y="11985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0"/>
            <p:cNvSpPr/>
            <p:nvPr/>
          </p:nvSpPr>
          <p:spPr>
            <a:xfrm>
              <a:off x="1512900" y="2699400"/>
              <a:ext cx="4586850" cy="2767075"/>
            </a:xfrm>
            <a:custGeom>
              <a:rect b="b" l="l" r="r" t="t"/>
              <a:pathLst>
                <a:path extrusionOk="0" h="110683" w="183474">
                  <a:moveTo>
                    <a:pt x="177052" y="1"/>
                  </a:moveTo>
                  <a:cubicBezTo>
                    <a:pt x="166244" y="1"/>
                    <a:pt x="156342" y="5981"/>
                    <a:pt x="151342" y="15539"/>
                  </a:cubicBezTo>
                  <a:lnTo>
                    <a:pt x="132544" y="51420"/>
                  </a:lnTo>
                  <a:cubicBezTo>
                    <a:pt x="129333" y="57498"/>
                    <a:pt x="123108" y="61273"/>
                    <a:pt x="116246" y="61273"/>
                  </a:cubicBezTo>
                  <a:lnTo>
                    <a:pt x="74630" y="61273"/>
                  </a:lnTo>
                  <a:cubicBezTo>
                    <a:pt x="71248" y="61273"/>
                    <a:pt x="68503" y="58528"/>
                    <a:pt x="68503" y="55145"/>
                  </a:cubicBezTo>
                  <a:cubicBezTo>
                    <a:pt x="68503" y="51763"/>
                    <a:pt x="71248" y="49018"/>
                    <a:pt x="74630" y="49018"/>
                  </a:cubicBezTo>
                  <a:lnTo>
                    <a:pt x="116246" y="49018"/>
                  </a:lnTo>
                  <a:cubicBezTo>
                    <a:pt x="118525" y="49018"/>
                    <a:pt x="120608" y="47744"/>
                    <a:pt x="121687" y="45734"/>
                  </a:cubicBezTo>
                  <a:cubicBezTo>
                    <a:pt x="122741" y="43700"/>
                    <a:pt x="125951" y="37573"/>
                    <a:pt x="128696" y="32328"/>
                  </a:cubicBezTo>
                  <a:cubicBezTo>
                    <a:pt x="129578" y="30661"/>
                    <a:pt x="129505" y="28676"/>
                    <a:pt x="128549" y="27083"/>
                  </a:cubicBezTo>
                  <a:cubicBezTo>
                    <a:pt x="127569" y="25465"/>
                    <a:pt x="125853" y="24510"/>
                    <a:pt x="123966" y="24510"/>
                  </a:cubicBezTo>
                  <a:lnTo>
                    <a:pt x="60292" y="24510"/>
                  </a:lnTo>
                  <a:cubicBezTo>
                    <a:pt x="52106" y="24510"/>
                    <a:pt x="44411" y="27696"/>
                    <a:pt x="38626" y="33480"/>
                  </a:cubicBezTo>
                  <a:lnTo>
                    <a:pt x="2378" y="69704"/>
                  </a:lnTo>
                  <a:cubicBezTo>
                    <a:pt x="1" y="72106"/>
                    <a:pt x="1" y="75978"/>
                    <a:pt x="2378" y="78380"/>
                  </a:cubicBezTo>
                  <a:lnTo>
                    <a:pt x="33014" y="108893"/>
                  </a:lnTo>
                  <a:cubicBezTo>
                    <a:pt x="34215" y="110094"/>
                    <a:pt x="35783" y="110682"/>
                    <a:pt x="37352" y="110682"/>
                  </a:cubicBezTo>
                  <a:cubicBezTo>
                    <a:pt x="38921" y="110682"/>
                    <a:pt x="40489" y="110094"/>
                    <a:pt x="41690" y="108893"/>
                  </a:cubicBezTo>
                  <a:lnTo>
                    <a:pt x="64924" y="85781"/>
                  </a:lnTo>
                  <a:lnTo>
                    <a:pt x="116246" y="85781"/>
                  </a:lnTo>
                  <a:cubicBezTo>
                    <a:pt x="132250" y="85781"/>
                    <a:pt x="146808" y="76958"/>
                    <a:pt x="154259" y="62792"/>
                  </a:cubicBezTo>
                  <a:lnTo>
                    <a:pt x="182468" y="8971"/>
                  </a:lnTo>
                  <a:cubicBezTo>
                    <a:pt x="183473" y="7059"/>
                    <a:pt x="183400" y="4780"/>
                    <a:pt x="182297" y="2942"/>
                  </a:cubicBezTo>
                  <a:cubicBezTo>
                    <a:pt x="181194" y="1128"/>
                    <a:pt x="179184" y="1"/>
                    <a:pt x="1770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3" name="Google Shape;383;p20"/>
          <p:cNvSpPr/>
          <p:nvPr/>
        </p:nvSpPr>
        <p:spPr>
          <a:xfrm rot="10800000">
            <a:off x="8774726" y="3077864"/>
            <a:ext cx="1037405" cy="1037405"/>
          </a:xfrm>
          <a:custGeom>
            <a:rect b="b" l="l" r="r" t="t"/>
            <a:pathLst>
              <a:path extrusionOk="0" h="61249" w="61249">
                <a:moveTo>
                  <a:pt x="1" y="1"/>
                </a:moveTo>
                <a:lnTo>
                  <a:pt x="1" y="61248"/>
                </a:lnTo>
                <a:lnTo>
                  <a:pt x="61248" y="1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" name="Google Shape;384;p20"/>
          <p:cNvSpPr/>
          <p:nvPr/>
        </p:nvSpPr>
        <p:spPr>
          <a:xfrm rot="10800000">
            <a:off x="8774726" y="3077864"/>
            <a:ext cx="1037405" cy="1037405"/>
          </a:xfrm>
          <a:custGeom>
            <a:rect b="b" l="l" r="r" t="t"/>
            <a:pathLst>
              <a:path extrusionOk="0" h="61249" w="61249">
                <a:moveTo>
                  <a:pt x="61248" y="1"/>
                </a:moveTo>
                <a:lnTo>
                  <a:pt x="1" y="61248"/>
                </a:lnTo>
                <a:lnTo>
                  <a:pt x="61248" y="61248"/>
                </a:lnTo>
                <a:lnTo>
                  <a:pt x="61248" y="1"/>
                </a:lnTo>
                <a:close/>
              </a:path>
            </a:pathLst>
          </a:custGeom>
          <a:solidFill>
            <a:srgbClr val="968D8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" name="Google Shape;385;p20"/>
          <p:cNvSpPr/>
          <p:nvPr/>
        </p:nvSpPr>
        <p:spPr>
          <a:xfrm rot="10800000">
            <a:off x="8774726" y="4973937"/>
            <a:ext cx="1037405" cy="1037388"/>
          </a:xfrm>
          <a:custGeom>
            <a:rect b="b" l="l" r="r" t="t"/>
            <a:pathLst>
              <a:path extrusionOk="0" h="61248" w="61249">
                <a:moveTo>
                  <a:pt x="1" y="0"/>
                </a:moveTo>
                <a:lnTo>
                  <a:pt x="61248" y="61247"/>
                </a:lnTo>
                <a:lnTo>
                  <a:pt x="61248" y="0"/>
                </a:lnTo>
                <a:close/>
              </a:path>
            </a:pathLst>
          </a:custGeom>
          <a:solidFill>
            <a:srgbClr val="EDE7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" name="Google Shape;386;p20"/>
          <p:cNvSpPr/>
          <p:nvPr/>
        </p:nvSpPr>
        <p:spPr>
          <a:xfrm rot="10800000">
            <a:off x="8774726" y="4973937"/>
            <a:ext cx="1037405" cy="1037388"/>
          </a:xfrm>
          <a:custGeom>
            <a:rect b="b" l="l" r="r" t="t"/>
            <a:pathLst>
              <a:path extrusionOk="0" h="61248" w="61249">
                <a:moveTo>
                  <a:pt x="1" y="0"/>
                </a:moveTo>
                <a:lnTo>
                  <a:pt x="1" y="61247"/>
                </a:lnTo>
                <a:lnTo>
                  <a:pt x="61248" y="61247"/>
                </a:lnTo>
                <a:lnTo>
                  <a:pt x="1" y="0"/>
                </a:lnTo>
                <a:close/>
              </a:path>
            </a:pathLst>
          </a:custGeom>
          <a:solidFill>
            <a:srgbClr val="756B7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" name="Google Shape;387;p20"/>
          <p:cNvSpPr/>
          <p:nvPr/>
        </p:nvSpPr>
        <p:spPr>
          <a:xfrm rot="10800000">
            <a:off x="7916099" y="4115756"/>
            <a:ext cx="858562" cy="858579"/>
          </a:xfrm>
          <a:custGeom>
            <a:rect b="b" l="l" r="r" t="t"/>
            <a:pathLst>
              <a:path extrusionOk="0" h="50691" w="50690">
                <a:moveTo>
                  <a:pt x="0" y="1"/>
                </a:moveTo>
                <a:lnTo>
                  <a:pt x="50690" y="50690"/>
                </a:lnTo>
                <a:lnTo>
                  <a:pt x="50690" y="1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" name="Google Shape;388;p20"/>
          <p:cNvSpPr/>
          <p:nvPr/>
        </p:nvSpPr>
        <p:spPr>
          <a:xfrm rot="10800000">
            <a:off x="7916099" y="4115756"/>
            <a:ext cx="858562" cy="858579"/>
          </a:xfrm>
          <a:custGeom>
            <a:rect b="b" l="l" r="r" t="t"/>
            <a:pathLst>
              <a:path extrusionOk="0" h="50691" w="50690">
                <a:moveTo>
                  <a:pt x="0" y="1"/>
                </a:moveTo>
                <a:lnTo>
                  <a:pt x="0" y="50690"/>
                </a:lnTo>
                <a:lnTo>
                  <a:pt x="50690" y="50690"/>
                </a:lnTo>
                <a:lnTo>
                  <a:pt x="0" y="1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" name="Google Shape;389;p20"/>
          <p:cNvSpPr/>
          <p:nvPr/>
        </p:nvSpPr>
        <p:spPr>
          <a:xfrm rot="10800000">
            <a:off x="7738103" y="3937561"/>
            <a:ext cx="177945" cy="178149"/>
          </a:xfrm>
          <a:custGeom>
            <a:rect b="b" l="l" r="r" t="t"/>
            <a:pathLst>
              <a:path extrusionOk="0" h="10518" w="10506">
                <a:moveTo>
                  <a:pt x="10505" y="0"/>
                </a:moveTo>
                <a:lnTo>
                  <a:pt x="1" y="10518"/>
                </a:lnTo>
                <a:lnTo>
                  <a:pt x="10505" y="10518"/>
                </a:lnTo>
                <a:lnTo>
                  <a:pt x="10505" y="0"/>
                </a:lnTo>
                <a:close/>
              </a:path>
            </a:pathLst>
          </a:custGeom>
          <a:solidFill>
            <a:srgbClr val="756B7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" name="Google Shape;390;p20"/>
          <p:cNvSpPr/>
          <p:nvPr/>
        </p:nvSpPr>
        <p:spPr>
          <a:xfrm rot="10800000">
            <a:off x="7738103" y="3937561"/>
            <a:ext cx="177945" cy="178149"/>
          </a:xfrm>
          <a:custGeom>
            <a:rect b="b" l="l" r="r" t="t"/>
            <a:pathLst>
              <a:path extrusionOk="0" h="10518" w="10506">
                <a:moveTo>
                  <a:pt x="1" y="0"/>
                </a:moveTo>
                <a:lnTo>
                  <a:pt x="1" y="10518"/>
                </a:lnTo>
                <a:lnTo>
                  <a:pt x="10505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" name="Google Shape;391;p20"/>
          <p:cNvSpPr/>
          <p:nvPr/>
        </p:nvSpPr>
        <p:spPr>
          <a:xfrm rot="10800000">
            <a:off x="7738103" y="4973874"/>
            <a:ext cx="177945" cy="177945"/>
          </a:xfrm>
          <a:custGeom>
            <a:rect b="b" l="l" r="r" t="t"/>
            <a:pathLst>
              <a:path extrusionOk="0" h="10506" w="10506">
                <a:moveTo>
                  <a:pt x="1" y="1"/>
                </a:moveTo>
                <a:lnTo>
                  <a:pt x="1" y="10505"/>
                </a:lnTo>
                <a:lnTo>
                  <a:pt x="10505" y="1"/>
                </a:lnTo>
                <a:close/>
              </a:path>
            </a:pathLst>
          </a:custGeom>
          <a:solidFill>
            <a:srgbClr val="EDE7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" name="Google Shape;392;p20"/>
          <p:cNvSpPr/>
          <p:nvPr/>
        </p:nvSpPr>
        <p:spPr>
          <a:xfrm rot="10800000">
            <a:off x="7738103" y="4973874"/>
            <a:ext cx="177945" cy="177945"/>
          </a:xfrm>
          <a:custGeom>
            <a:rect b="b" l="l" r="r" t="t"/>
            <a:pathLst>
              <a:path extrusionOk="0" h="10506" w="10506">
                <a:moveTo>
                  <a:pt x="10505" y="1"/>
                </a:moveTo>
                <a:lnTo>
                  <a:pt x="1" y="10505"/>
                </a:lnTo>
                <a:lnTo>
                  <a:pt x="10505" y="10505"/>
                </a:lnTo>
                <a:lnTo>
                  <a:pt x="10505" y="1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96" name="Shape 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" name="Google Shape;397;p21"/>
          <p:cNvSpPr/>
          <p:nvPr/>
        </p:nvSpPr>
        <p:spPr>
          <a:xfrm>
            <a:off x="3633074" y="2173400"/>
            <a:ext cx="1881300" cy="16827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" name="Google Shape;398;p21"/>
          <p:cNvSpPr/>
          <p:nvPr/>
        </p:nvSpPr>
        <p:spPr>
          <a:xfrm>
            <a:off x="6119401" y="2173400"/>
            <a:ext cx="1881300" cy="16827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" name="Google Shape;399;p21"/>
          <p:cNvSpPr/>
          <p:nvPr/>
        </p:nvSpPr>
        <p:spPr>
          <a:xfrm>
            <a:off x="1143299" y="2173400"/>
            <a:ext cx="1881300" cy="16827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" name="Google Shape;400;p21"/>
          <p:cNvSpPr/>
          <p:nvPr/>
        </p:nvSpPr>
        <p:spPr>
          <a:xfrm>
            <a:off x="1593308" y="1447800"/>
            <a:ext cx="1000200" cy="10002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" name="Google Shape;401;p21"/>
          <p:cNvSpPr txBox="1"/>
          <p:nvPr>
            <p:ph idx="2" type="ctrTitle"/>
          </p:nvPr>
        </p:nvSpPr>
        <p:spPr>
          <a:xfrm>
            <a:off x="2869200" y="119475"/>
            <a:ext cx="3405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dk1"/>
                </a:solidFill>
              </a:rPr>
              <a:t>MAIN COMPETITORS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402" name="Google Shape;402;p21"/>
          <p:cNvSpPr txBox="1"/>
          <p:nvPr>
            <p:ph type="ctrTitle"/>
          </p:nvPr>
        </p:nvSpPr>
        <p:spPr>
          <a:xfrm>
            <a:off x="3638377" y="2397207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MERCURY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03" name="Google Shape;403;p21"/>
          <p:cNvSpPr txBox="1"/>
          <p:nvPr>
            <p:ph idx="3" type="ctrTitle"/>
          </p:nvPr>
        </p:nvSpPr>
        <p:spPr>
          <a:xfrm>
            <a:off x="1160282" y="2397207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MARS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04" name="Google Shape;404;p21"/>
          <p:cNvSpPr txBox="1"/>
          <p:nvPr>
            <p:ph idx="1" type="subTitle"/>
          </p:nvPr>
        </p:nvSpPr>
        <p:spPr>
          <a:xfrm>
            <a:off x="1225532" y="2750280"/>
            <a:ext cx="1750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Despite being red, Mars is a cold place, not hot. It’s full of iron oxide dust, which gives the planet its reddish cast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05" name="Google Shape;405;p21"/>
          <p:cNvSpPr txBox="1"/>
          <p:nvPr>
            <p:ph idx="4" type="subTitle"/>
          </p:nvPr>
        </p:nvSpPr>
        <p:spPr>
          <a:xfrm>
            <a:off x="3703627" y="2750280"/>
            <a:ext cx="1750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Mercury is the closest planet to the Sun and the smallest one in our Solar System. It’s only a bit larger than our Moon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06" name="Google Shape;406;p21"/>
          <p:cNvSpPr txBox="1"/>
          <p:nvPr>
            <p:ph idx="5" type="ctrTitle"/>
          </p:nvPr>
        </p:nvSpPr>
        <p:spPr>
          <a:xfrm>
            <a:off x="6127735" y="2397207"/>
            <a:ext cx="18813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VENUS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07" name="Google Shape;407;p21"/>
          <p:cNvSpPr txBox="1"/>
          <p:nvPr>
            <p:ph idx="6" type="subTitle"/>
          </p:nvPr>
        </p:nvSpPr>
        <p:spPr>
          <a:xfrm>
            <a:off x="6192985" y="2750280"/>
            <a:ext cx="1750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chemeClr val="lt1"/>
                </a:solidFill>
              </a:rPr>
              <a:t>Venus has a beautiful name and is the second planet from the Sun. It’s terribly hot, even hotter than Mercury</a:t>
            </a:r>
            <a:endParaRPr>
              <a:solidFill>
                <a:schemeClr val="lt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08" name="Google Shape;408;p21"/>
          <p:cNvSpPr/>
          <p:nvPr/>
        </p:nvSpPr>
        <p:spPr>
          <a:xfrm>
            <a:off x="4097155" y="1447800"/>
            <a:ext cx="1000200" cy="10002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9" name="Google Shape;409;p21"/>
          <p:cNvSpPr/>
          <p:nvPr/>
        </p:nvSpPr>
        <p:spPr>
          <a:xfrm>
            <a:off x="6554233" y="1447800"/>
            <a:ext cx="1000200" cy="10002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0" name="Google Shape;410;p21"/>
          <p:cNvGrpSpPr/>
          <p:nvPr/>
        </p:nvGrpSpPr>
        <p:grpSpPr>
          <a:xfrm>
            <a:off x="1695367" y="1576487"/>
            <a:ext cx="796142" cy="765278"/>
            <a:chOff x="3212975" y="2233488"/>
            <a:chExt cx="1298975" cy="1249025"/>
          </a:xfrm>
        </p:grpSpPr>
        <p:sp>
          <p:nvSpPr>
            <p:cNvPr id="411" name="Google Shape;411;p21"/>
            <p:cNvSpPr/>
            <p:nvPr/>
          </p:nvSpPr>
          <p:spPr>
            <a:xfrm>
              <a:off x="3212975" y="2233488"/>
              <a:ext cx="259800" cy="1249025"/>
            </a:xfrm>
            <a:custGeom>
              <a:rect b="b" l="l" r="r" t="t"/>
              <a:pathLst>
                <a:path extrusionOk="0" h="49961" w="10392">
                  <a:moveTo>
                    <a:pt x="5196" y="1"/>
                  </a:moveTo>
                  <a:lnTo>
                    <a:pt x="0" y="5196"/>
                  </a:lnTo>
                  <a:lnTo>
                    <a:pt x="4956" y="10112"/>
                  </a:lnTo>
                  <a:lnTo>
                    <a:pt x="0" y="15068"/>
                  </a:lnTo>
                  <a:lnTo>
                    <a:pt x="4956" y="20024"/>
                  </a:lnTo>
                  <a:lnTo>
                    <a:pt x="0" y="24980"/>
                  </a:lnTo>
                  <a:lnTo>
                    <a:pt x="4956" y="29896"/>
                  </a:lnTo>
                  <a:lnTo>
                    <a:pt x="0" y="34852"/>
                  </a:lnTo>
                  <a:lnTo>
                    <a:pt x="4956" y="39808"/>
                  </a:lnTo>
                  <a:lnTo>
                    <a:pt x="0" y="44764"/>
                  </a:lnTo>
                  <a:lnTo>
                    <a:pt x="5196" y="49960"/>
                  </a:lnTo>
                  <a:lnTo>
                    <a:pt x="10392" y="44764"/>
                  </a:lnTo>
                  <a:lnTo>
                    <a:pt x="5436" y="39808"/>
                  </a:lnTo>
                  <a:lnTo>
                    <a:pt x="10392" y="34852"/>
                  </a:lnTo>
                  <a:lnTo>
                    <a:pt x="5436" y="29896"/>
                  </a:lnTo>
                  <a:lnTo>
                    <a:pt x="10392" y="24980"/>
                  </a:lnTo>
                  <a:lnTo>
                    <a:pt x="5436" y="20024"/>
                  </a:lnTo>
                  <a:lnTo>
                    <a:pt x="10392" y="15068"/>
                  </a:lnTo>
                  <a:lnTo>
                    <a:pt x="5436" y="10112"/>
                  </a:lnTo>
                  <a:lnTo>
                    <a:pt x="10392" y="5196"/>
                  </a:lnTo>
                  <a:lnTo>
                    <a:pt x="5196" y="1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1"/>
            <p:cNvSpPr/>
            <p:nvPr/>
          </p:nvSpPr>
          <p:spPr>
            <a:xfrm>
              <a:off x="3472750" y="2233488"/>
              <a:ext cx="259825" cy="1249025"/>
            </a:xfrm>
            <a:custGeom>
              <a:rect b="b" l="l" r="r" t="t"/>
              <a:pathLst>
                <a:path extrusionOk="0" h="49961" w="10393">
                  <a:moveTo>
                    <a:pt x="5197" y="1"/>
                  </a:moveTo>
                  <a:lnTo>
                    <a:pt x="1" y="5196"/>
                  </a:lnTo>
                  <a:lnTo>
                    <a:pt x="4957" y="10112"/>
                  </a:lnTo>
                  <a:lnTo>
                    <a:pt x="1" y="15068"/>
                  </a:lnTo>
                  <a:lnTo>
                    <a:pt x="4957" y="20024"/>
                  </a:lnTo>
                  <a:lnTo>
                    <a:pt x="1" y="24980"/>
                  </a:lnTo>
                  <a:lnTo>
                    <a:pt x="4957" y="29896"/>
                  </a:lnTo>
                  <a:lnTo>
                    <a:pt x="1" y="34852"/>
                  </a:lnTo>
                  <a:lnTo>
                    <a:pt x="4957" y="39808"/>
                  </a:lnTo>
                  <a:lnTo>
                    <a:pt x="1" y="44764"/>
                  </a:lnTo>
                  <a:lnTo>
                    <a:pt x="5197" y="49960"/>
                  </a:lnTo>
                  <a:lnTo>
                    <a:pt x="10393" y="44764"/>
                  </a:lnTo>
                  <a:lnTo>
                    <a:pt x="5437" y="39808"/>
                  </a:lnTo>
                  <a:lnTo>
                    <a:pt x="10393" y="34852"/>
                  </a:lnTo>
                  <a:lnTo>
                    <a:pt x="5437" y="29896"/>
                  </a:lnTo>
                  <a:lnTo>
                    <a:pt x="10393" y="24980"/>
                  </a:lnTo>
                  <a:lnTo>
                    <a:pt x="5437" y="20024"/>
                  </a:lnTo>
                  <a:lnTo>
                    <a:pt x="10393" y="15068"/>
                  </a:lnTo>
                  <a:lnTo>
                    <a:pt x="5437" y="10112"/>
                  </a:lnTo>
                  <a:lnTo>
                    <a:pt x="10393" y="5196"/>
                  </a:lnTo>
                  <a:lnTo>
                    <a:pt x="5197" y="1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1"/>
            <p:cNvSpPr/>
            <p:nvPr/>
          </p:nvSpPr>
          <p:spPr>
            <a:xfrm>
              <a:off x="3732550" y="2233488"/>
              <a:ext cx="259825" cy="1249025"/>
            </a:xfrm>
            <a:custGeom>
              <a:rect b="b" l="l" r="r" t="t"/>
              <a:pathLst>
                <a:path extrusionOk="0" h="49961" w="10393">
                  <a:moveTo>
                    <a:pt x="5196" y="1"/>
                  </a:moveTo>
                  <a:lnTo>
                    <a:pt x="1" y="5196"/>
                  </a:lnTo>
                  <a:lnTo>
                    <a:pt x="4956" y="10112"/>
                  </a:lnTo>
                  <a:lnTo>
                    <a:pt x="1" y="15068"/>
                  </a:lnTo>
                  <a:lnTo>
                    <a:pt x="4956" y="20024"/>
                  </a:lnTo>
                  <a:lnTo>
                    <a:pt x="1" y="24980"/>
                  </a:lnTo>
                  <a:lnTo>
                    <a:pt x="4956" y="29896"/>
                  </a:lnTo>
                  <a:lnTo>
                    <a:pt x="1" y="34852"/>
                  </a:lnTo>
                  <a:lnTo>
                    <a:pt x="4956" y="39808"/>
                  </a:lnTo>
                  <a:lnTo>
                    <a:pt x="1" y="44764"/>
                  </a:lnTo>
                  <a:lnTo>
                    <a:pt x="5196" y="49960"/>
                  </a:lnTo>
                  <a:lnTo>
                    <a:pt x="10392" y="44764"/>
                  </a:lnTo>
                  <a:lnTo>
                    <a:pt x="5436" y="39808"/>
                  </a:lnTo>
                  <a:lnTo>
                    <a:pt x="10392" y="34852"/>
                  </a:lnTo>
                  <a:lnTo>
                    <a:pt x="5436" y="29896"/>
                  </a:lnTo>
                  <a:lnTo>
                    <a:pt x="10392" y="24980"/>
                  </a:lnTo>
                  <a:lnTo>
                    <a:pt x="5436" y="20024"/>
                  </a:lnTo>
                  <a:lnTo>
                    <a:pt x="10392" y="15068"/>
                  </a:lnTo>
                  <a:lnTo>
                    <a:pt x="5436" y="10112"/>
                  </a:lnTo>
                  <a:lnTo>
                    <a:pt x="10392" y="5196"/>
                  </a:lnTo>
                  <a:lnTo>
                    <a:pt x="5196" y="1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1"/>
            <p:cNvSpPr/>
            <p:nvPr/>
          </p:nvSpPr>
          <p:spPr>
            <a:xfrm>
              <a:off x="3992350" y="2233488"/>
              <a:ext cx="259800" cy="1249025"/>
            </a:xfrm>
            <a:custGeom>
              <a:rect b="b" l="l" r="r" t="t"/>
              <a:pathLst>
                <a:path extrusionOk="0" h="49961" w="10392">
                  <a:moveTo>
                    <a:pt x="5196" y="1"/>
                  </a:moveTo>
                  <a:lnTo>
                    <a:pt x="0" y="5196"/>
                  </a:lnTo>
                  <a:lnTo>
                    <a:pt x="4956" y="10112"/>
                  </a:lnTo>
                  <a:lnTo>
                    <a:pt x="0" y="15068"/>
                  </a:lnTo>
                  <a:lnTo>
                    <a:pt x="4956" y="20024"/>
                  </a:lnTo>
                  <a:lnTo>
                    <a:pt x="0" y="24980"/>
                  </a:lnTo>
                  <a:lnTo>
                    <a:pt x="4956" y="29896"/>
                  </a:lnTo>
                  <a:lnTo>
                    <a:pt x="0" y="34852"/>
                  </a:lnTo>
                  <a:lnTo>
                    <a:pt x="4956" y="39808"/>
                  </a:lnTo>
                  <a:lnTo>
                    <a:pt x="0" y="44764"/>
                  </a:lnTo>
                  <a:lnTo>
                    <a:pt x="5196" y="49960"/>
                  </a:lnTo>
                  <a:lnTo>
                    <a:pt x="10392" y="44764"/>
                  </a:lnTo>
                  <a:lnTo>
                    <a:pt x="5436" y="39808"/>
                  </a:lnTo>
                  <a:lnTo>
                    <a:pt x="10392" y="34852"/>
                  </a:lnTo>
                  <a:lnTo>
                    <a:pt x="5436" y="29896"/>
                  </a:lnTo>
                  <a:lnTo>
                    <a:pt x="10392" y="24980"/>
                  </a:lnTo>
                  <a:lnTo>
                    <a:pt x="5436" y="20024"/>
                  </a:lnTo>
                  <a:lnTo>
                    <a:pt x="10392" y="15068"/>
                  </a:lnTo>
                  <a:lnTo>
                    <a:pt x="5436" y="10112"/>
                  </a:lnTo>
                  <a:lnTo>
                    <a:pt x="10392" y="5196"/>
                  </a:lnTo>
                  <a:lnTo>
                    <a:pt x="5196" y="1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1"/>
            <p:cNvSpPr/>
            <p:nvPr/>
          </p:nvSpPr>
          <p:spPr>
            <a:xfrm>
              <a:off x="4252125" y="2233488"/>
              <a:ext cx="259825" cy="1249025"/>
            </a:xfrm>
            <a:custGeom>
              <a:rect b="b" l="l" r="r" t="t"/>
              <a:pathLst>
                <a:path extrusionOk="0" h="49961" w="10393">
                  <a:moveTo>
                    <a:pt x="5196" y="1"/>
                  </a:moveTo>
                  <a:lnTo>
                    <a:pt x="1" y="5196"/>
                  </a:lnTo>
                  <a:lnTo>
                    <a:pt x="4957" y="10112"/>
                  </a:lnTo>
                  <a:lnTo>
                    <a:pt x="1" y="15068"/>
                  </a:lnTo>
                  <a:lnTo>
                    <a:pt x="4957" y="20024"/>
                  </a:lnTo>
                  <a:lnTo>
                    <a:pt x="1" y="24980"/>
                  </a:lnTo>
                  <a:lnTo>
                    <a:pt x="4957" y="29896"/>
                  </a:lnTo>
                  <a:lnTo>
                    <a:pt x="1" y="34852"/>
                  </a:lnTo>
                  <a:lnTo>
                    <a:pt x="4957" y="39808"/>
                  </a:lnTo>
                  <a:lnTo>
                    <a:pt x="1" y="44764"/>
                  </a:lnTo>
                  <a:lnTo>
                    <a:pt x="5196" y="49960"/>
                  </a:lnTo>
                  <a:lnTo>
                    <a:pt x="10392" y="44764"/>
                  </a:lnTo>
                  <a:lnTo>
                    <a:pt x="5476" y="39808"/>
                  </a:lnTo>
                  <a:lnTo>
                    <a:pt x="10392" y="34852"/>
                  </a:lnTo>
                  <a:lnTo>
                    <a:pt x="5476" y="29896"/>
                  </a:lnTo>
                  <a:lnTo>
                    <a:pt x="10392" y="24980"/>
                  </a:lnTo>
                  <a:lnTo>
                    <a:pt x="5476" y="20024"/>
                  </a:lnTo>
                  <a:lnTo>
                    <a:pt x="10392" y="15068"/>
                  </a:lnTo>
                  <a:lnTo>
                    <a:pt x="5476" y="10112"/>
                  </a:lnTo>
                  <a:lnTo>
                    <a:pt x="10392" y="5196"/>
                  </a:lnTo>
                  <a:lnTo>
                    <a:pt x="5196" y="1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6" name="Google Shape;416;p21"/>
          <p:cNvGrpSpPr/>
          <p:nvPr/>
        </p:nvGrpSpPr>
        <p:grpSpPr>
          <a:xfrm>
            <a:off x="4242846" y="1593426"/>
            <a:ext cx="708932" cy="708932"/>
            <a:chOff x="5236325" y="247113"/>
            <a:chExt cx="1249000" cy="1249000"/>
          </a:xfrm>
        </p:grpSpPr>
        <p:sp>
          <p:nvSpPr>
            <p:cNvPr id="417" name="Google Shape;417;p21"/>
            <p:cNvSpPr/>
            <p:nvPr/>
          </p:nvSpPr>
          <p:spPr>
            <a:xfrm>
              <a:off x="5236325" y="247113"/>
              <a:ext cx="1249000" cy="1249000"/>
            </a:xfrm>
            <a:custGeom>
              <a:rect b="b" l="l" r="r" t="t"/>
              <a:pathLst>
                <a:path extrusionOk="0" h="49960" w="49960">
                  <a:moveTo>
                    <a:pt x="1" y="0"/>
                  </a:moveTo>
                  <a:lnTo>
                    <a:pt x="1" y="49959"/>
                  </a:lnTo>
                  <a:lnTo>
                    <a:pt x="49960" y="49959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1"/>
            <p:cNvSpPr/>
            <p:nvPr/>
          </p:nvSpPr>
          <p:spPr>
            <a:xfrm>
              <a:off x="5236325" y="247113"/>
              <a:ext cx="1249000" cy="1249000"/>
            </a:xfrm>
            <a:custGeom>
              <a:rect b="b" l="l" r="r" t="t"/>
              <a:pathLst>
                <a:path extrusionOk="0" h="49960" w="49960">
                  <a:moveTo>
                    <a:pt x="1" y="0"/>
                  </a:moveTo>
                  <a:lnTo>
                    <a:pt x="49960" y="49959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9" name="Google Shape;419;p21"/>
          <p:cNvGrpSpPr/>
          <p:nvPr/>
        </p:nvGrpSpPr>
        <p:grpSpPr>
          <a:xfrm>
            <a:off x="6706608" y="1598250"/>
            <a:ext cx="704186" cy="704186"/>
            <a:chOff x="1134675" y="4218888"/>
            <a:chExt cx="1249000" cy="1249000"/>
          </a:xfrm>
        </p:grpSpPr>
        <p:sp>
          <p:nvSpPr>
            <p:cNvPr id="420" name="Google Shape;420;p21"/>
            <p:cNvSpPr/>
            <p:nvPr/>
          </p:nvSpPr>
          <p:spPr>
            <a:xfrm>
              <a:off x="1134675" y="4218888"/>
              <a:ext cx="624500" cy="624500"/>
            </a:xfrm>
            <a:custGeom>
              <a:rect b="b" l="l" r="r" t="t"/>
              <a:pathLst>
                <a:path extrusionOk="0" h="24980" w="24980">
                  <a:moveTo>
                    <a:pt x="0" y="0"/>
                  </a:moveTo>
                  <a:lnTo>
                    <a:pt x="0" y="10312"/>
                  </a:lnTo>
                  <a:cubicBezTo>
                    <a:pt x="0" y="18385"/>
                    <a:pt x="6595" y="24980"/>
                    <a:pt x="14708" y="24980"/>
                  </a:cubicBezTo>
                  <a:lnTo>
                    <a:pt x="24980" y="24980"/>
                  </a:lnTo>
                  <a:lnTo>
                    <a:pt x="24980" y="14708"/>
                  </a:lnTo>
                  <a:cubicBezTo>
                    <a:pt x="24980" y="6595"/>
                    <a:pt x="18385" y="0"/>
                    <a:pt x="102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1"/>
            <p:cNvSpPr/>
            <p:nvPr/>
          </p:nvSpPr>
          <p:spPr>
            <a:xfrm>
              <a:off x="1759150" y="4843363"/>
              <a:ext cx="624525" cy="624525"/>
            </a:xfrm>
            <a:custGeom>
              <a:rect b="b" l="l" r="r" t="t"/>
              <a:pathLst>
                <a:path extrusionOk="0" h="24981" w="24981">
                  <a:moveTo>
                    <a:pt x="1" y="1"/>
                  </a:moveTo>
                  <a:lnTo>
                    <a:pt x="1" y="10312"/>
                  </a:lnTo>
                  <a:cubicBezTo>
                    <a:pt x="1" y="18386"/>
                    <a:pt x="6595" y="24981"/>
                    <a:pt x="14709" y="24981"/>
                  </a:cubicBezTo>
                  <a:lnTo>
                    <a:pt x="24980" y="24981"/>
                  </a:lnTo>
                  <a:lnTo>
                    <a:pt x="24980" y="14709"/>
                  </a:lnTo>
                  <a:cubicBezTo>
                    <a:pt x="24980" y="6596"/>
                    <a:pt x="18386" y="1"/>
                    <a:pt x="1027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1"/>
            <p:cNvSpPr/>
            <p:nvPr/>
          </p:nvSpPr>
          <p:spPr>
            <a:xfrm>
              <a:off x="1134675" y="4843363"/>
              <a:ext cx="624500" cy="624525"/>
            </a:xfrm>
            <a:custGeom>
              <a:rect b="b" l="l" r="r" t="t"/>
              <a:pathLst>
                <a:path extrusionOk="0" h="24981" w="24980">
                  <a:moveTo>
                    <a:pt x="14708" y="1"/>
                  </a:moveTo>
                  <a:cubicBezTo>
                    <a:pt x="6595" y="1"/>
                    <a:pt x="0" y="6596"/>
                    <a:pt x="0" y="14709"/>
                  </a:cubicBezTo>
                  <a:lnTo>
                    <a:pt x="0" y="24981"/>
                  </a:lnTo>
                  <a:lnTo>
                    <a:pt x="10312" y="24981"/>
                  </a:lnTo>
                  <a:cubicBezTo>
                    <a:pt x="18385" y="24981"/>
                    <a:pt x="24980" y="18386"/>
                    <a:pt x="24980" y="10273"/>
                  </a:cubicBezTo>
                  <a:lnTo>
                    <a:pt x="249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1"/>
            <p:cNvSpPr/>
            <p:nvPr/>
          </p:nvSpPr>
          <p:spPr>
            <a:xfrm>
              <a:off x="1759150" y="4218888"/>
              <a:ext cx="624525" cy="624500"/>
            </a:xfrm>
            <a:custGeom>
              <a:rect b="b" l="l" r="r" t="t"/>
              <a:pathLst>
                <a:path extrusionOk="0" h="24980" w="24981">
                  <a:moveTo>
                    <a:pt x="14709" y="0"/>
                  </a:moveTo>
                  <a:cubicBezTo>
                    <a:pt x="6595" y="0"/>
                    <a:pt x="1" y="6595"/>
                    <a:pt x="1" y="14708"/>
                  </a:cubicBezTo>
                  <a:lnTo>
                    <a:pt x="1" y="24980"/>
                  </a:lnTo>
                  <a:lnTo>
                    <a:pt x="10312" y="24980"/>
                  </a:lnTo>
                  <a:cubicBezTo>
                    <a:pt x="18386" y="24980"/>
                    <a:pt x="24980" y="18385"/>
                    <a:pt x="24980" y="10272"/>
                  </a:cubicBezTo>
                  <a:lnTo>
                    <a:pt x="249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4" name="Google Shape;424;p21"/>
          <p:cNvSpPr/>
          <p:nvPr/>
        </p:nvSpPr>
        <p:spPr>
          <a:xfrm rot="10800000">
            <a:off x="-269424" y="3077864"/>
            <a:ext cx="1037405" cy="1037405"/>
          </a:xfrm>
          <a:custGeom>
            <a:rect b="b" l="l" r="r" t="t"/>
            <a:pathLst>
              <a:path extrusionOk="0" h="61249" w="61249">
                <a:moveTo>
                  <a:pt x="1" y="1"/>
                </a:moveTo>
                <a:lnTo>
                  <a:pt x="1" y="61248"/>
                </a:lnTo>
                <a:lnTo>
                  <a:pt x="61248" y="1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" name="Google Shape;425;p21"/>
          <p:cNvSpPr/>
          <p:nvPr/>
        </p:nvSpPr>
        <p:spPr>
          <a:xfrm rot="10800000">
            <a:off x="-269424" y="3077864"/>
            <a:ext cx="1037405" cy="1037405"/>
          </a:xfrm>
          <a:custGeom>
            <a:rect b="b" l="l" r="r" t="t"/>
            <a:pathLst>
              <a:path extrusionOk="0" h="61249" w="61249">
                <a:moveTo>
                  <a:pt x="61248" y="1"/>
                </a:moveTo>
                <a:lnTo>
                  <a:pt x="1" y="61248"/>
                </a:lnTo>
                <a:lnTo>
                  <a:pt x="61248" y="61248"/>
                </a:lnTo>
                <a:lnTo>
                  <a:pt x="61248" y="1"/>
                </a:lnTo>
                <a:close/>
              </a:path>
            </a:pathLst>
          </a:custGeom>
          <a:solidFill>
            <a:srgbClr val="968D8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6" name="Google Shape;426;p21"/>
          <p:cNvSpPr/>
          <p:nvPr/>
        </p:nvSpPr>
        <p:spPr>
          <a:xfrm rot="10800000">
            <a:off x="-269424" y="4973937"/>
            <a:ext cx="1037405" cy="1037388"/>
          </a:xfrm>
          <a:custGeom>
            <a:rect b="b" l="l" r="r" t="t"/>
            <a:pathLst>
              <a:path extrusionOk="0" h="61248" w="61249">
                <a:moveTo>
                  <a:pt x="1" y="0"/>
                </a:moveTo>
                <a:lnTo>
                  <a:pt x="61248" y="61247"/>
                </a:lnTo>
                <a:lnTo>
                  <a:pt x="61248" y="0"/>
                </a:lnTo>
                <a:close/>
              </a:path>
            </a:pathLst>
          </a:custGeom>
          <a:solidFill>
            <a:srgbClr val="EDE7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7" name="Google Shape;427;p21"/>
          <p:cNvSpPr/>
          <p:nvPr/>
        </p:nvSpPr>
        <p:spPr>
          <a:xfrm rot="10800000">
            <a:off x="-269424" y="4973937"/>
            <a:ext cx="1037405" cy="1037388"/>
          </a:xfrm>
          <a:custGeom>
            <a:rect b="b" l="l" r="r" t="t"/>
            <a:pathLst>
              <a:path extrusionOk="0" h="61248" w="61249">
                <a:moveTo>
                  <a:pt x="1" y="0"/>
                </a:moveTo>
                <a:lnTo>
                  <a:pt x="1" y="61247"/>
                </a:lnTo>
                <a:lnTo>
                  <a:pt x="61248" y="61247"/>
                </a:lnTo>
                <a:lnTo>
                  <a:pt x="1" y="0"/>
                </a:lnTo>
                <a:close/>
              </a:path>
            </a:pathLst>
          </a:custGeom>
          <a:solidFill>
            <a:srgbClr val="756B7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" name="Google Shape;428;p21"/>
          <p:cNvSpPr/>
          <p:nvPr/>
        </p:nvSpPr>
        <p:spPr>
          <a:xfrm rot="10800000">
            <a:off x="-1128051" y="4115756"/>
            <a:ext cx="858562" cy="858579"/>
          </a:xfrm>
          <a:custGeom>
            <a:rect b="b" l="l" r="r" t="t"/>
            <a:pathLst>
              <a:path extrusionOk="0" h="50691" w="50690">
                <a:moveTo>
                  <a:pt x="0" y="1"/>
                </a:moveTo>
                <a:lnTo>
                  <a:pt x="50690" y="50690"/>
                </a:lnTo>
                <a:lnTo>
                  <a:pt x="50690" y="1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9" name="Google Shape;429;p21"/>
          <p:cNvSpPr/>
          <p:nvPr/>
        </p:nvSpPr>
        <p:spPr>
          <a:xfrm rot="10800000">
            <a:off x="-1128051" y="4115756"/>
            <a:ext cx="858562" cy="858579"/>
          </a:xfrm>
          <a:custGeom>
            <a:rect b="b" l="l" r="r" t="t"/>
            <a:pathLst>
              <a:path extrusionOk="0" h="50691" w="50690">
                <a:moveTo>
                  <a:pt x="0" y="1"/>
                </a:moveTo>
                <a:lnTo>
                  <a:pt x="0" y="50690"/>
                </a:lnTo>
                <a:lnTo>
                  <a:pt x="50690" y="50690"/>
                </a:lnTo>
                <a:lnTo>
                  <a:pt x="0" y="1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" name="Google Shape;430;p21"/>
          <p:cNvSpPr/>
          <p:nvPr/>
        </p:nvSpPr>
        <p:spPr>
          <a:xfrm rot="10800000">
            <a:off x="-1306047" y="3937561"/>
            <a:ext cx="177945" cy="178149"/>
          </a:xfrm>
          <a:custGeom>
            <a:rect b="b" l="l" r="r" t="t"/>
            <a:pathLst>
              <a:path extrusionOk="0" h="10518" w="10506">
                <a:moveTo>
                  <a:pt x="10505" y="0"/>
                </a:moveTo>
                <a:lnTo>
                  <a:pt x="1" y="10518"/>
                </a:lnTo>
                <a:lnTo>
                  <a:pt x="10505" y="10518"/>
                </a:lnTo>
                <a:lnTo>
                  <a:pt x="10505" y="0"/>
                </a:lnTo>
                <a:close/>
              </a:path>
            </a:pathLst>
          </a:custGeom>
          <a:solidFill>
            <a:srgbClr val="756B7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" name="Google Shape;431;p21"/>
          <p:cNvSpPr/>
          <p:nvPr/>
        </p:nvSpPr>
        <p:spPr>
          <a:xfrm rot="10800000">
            <a:off x="-1306047" y="3937561"/>
            <a:ext cx="177945" cy="178149"/>
          </a:xfrm>
          <a:custGeom>
            <a:rect b="b" l="l" r="r" t="t"/>
            <a:pathLst>
              <a:path extrusionOk="0" h="10518" w="10506">
                <a:moveTo>
                  <a:pt x="1" y="0"/>
                </a:moveTo>
                <a:lnTo>
                  <a:pt x="1" y="10518"/>
                </a:lnTo>
                <a:lnTo>
                  <a:pt x="10505" y="0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" name="Google Shape;432;p21"/>
          <p:cNvSpPr/>
          <p:nvPr/>
        </p:nvSpPr>
        <p:spPr>
          <a:xfrm rot="10800000">
            <a:off x="-1306047" y="4973874"/>
            <a:ext cx="177945" cy="177945"/>
          </a:xfrm>
          <a:custGeom>
            <a:rect b="b" l="l" r="r" t="t"/>
            <a:pathLst>
              <a:path extrusionOk="0" h="10506" w="10506">
                <a:moveTo>
                  <a:pt x="1" y="1"/>
                </a:moveTo>
                <a:lnTo>
                  <a:pt x="1" y="10505"/>
                </a:lnTo>
                <a:lnTo>
                  <a:pt x="10505" y="1"/>
                </a:lnTo>
                <a:close/>
              </a:path>
            </a:pathLst>
          </a:custGeom>
          <a:solidFill>
            <a:srgbClr val="EDE7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" name="Google Shape;433;p21"/>
          <p:cNvSpPr/>
          <p:nvPr/>
        </p:nvSpPr>
        <p:spPr>
          <a:xfrm rot="10800000">
            <a:off x="-1306047" y="4973874"/>
            <a:ext cx="177945" cy="177945"/>
          </a:xfrm>
          <a:custGeom>
            <a:rect b="b" l="l" r="r" t="t"/>
            <a:pathLst>
              <a:path extrusionOk="0" h="10506" w="10506">
                <a:moveTo>
                  <a:pt x="10505" y="1"/>
                </a:moveTo>
                <a:lnTo>
                  <a:pt x="1" y="10505"/>
                </a:lnTo>
                <a:lnTo>
                  <a:pt x="10505" y="10505"/>
                </a:lnTo>
                <a:lnTo>
                  <a:pt x="10505" y="1"/>
                </a:ln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4" name="Google Shape;434;p21"/>
          <p:cNvGrpSpPr/>
          <p:nvPr/>
        </p:nvGrpSpPr>
        <p:grpSpPr>
          <a:xfrm>
            <a:off x="8052058" y="3733606"/>
            <a:ext cx="1370185" cy="1936834"/>
            <a:chOff x="238125" y="755225"/>
            <a:chExt cx="2976075" cy="4206850"/>
          </a:xfrm>
        </p:grpSpPr>
        <p:sp>
          <p:nvSpPr>
            <p:cNvPr id="435" name="Google Shape;435;p21"/>
            <p:cNvSpPr/>
            <p:nvPr/>
          </p:nvSpPr>
          <p:spPr>
            <a:xfrm>
              <a:off x="982125" y="2113800"/>
              <a:ext cx="1488725" cy="1488725"/>
            </a:xfrm>
            <a:custGeom>
              <a:rect b="b" l="l" r="r" t="t"/>
              <a:pathLst>
                <a:path extrusionOk="0" h="59549" w="59549">
                  <a:moveTo>
                    <a:pt x="1" y="0"/>
                  </a:moveTo>
                  <a:lnTo>
                    <a:pt x="1" y="59548"/>
                  </a:lnTo>
                  <a:lnTo>
                    <a:pt x="59549" y="0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1"/>
            <p:cNvSpPr/>
            <p:nvPr/>
          </p:nvSpPr>
          <p:spPr>
            <a:xfrm>
              <a:off x="982125" y="2113800"/>
              <a:ext cx="1488725" cy="1488725"/>
            </a:xfrm>
            <a:custGeom>
              <a:rect b="b" l="l" r="r" t="t"/>
              <a:pathLst>
                <a:path extrusionOk="0" h="59549" w="59549">
                  <a:moveTo>
                    <a:pt x="59549" y="0"/>
                  </a:moveTo>
                  <a:lnTo>
                    <a:pt x="1" y="59548"/>
                  </a:lnTo>
                  <a:lnTo>
                    <a:pt x="59549" y="59548"/>
                  </a:lnTo>
                  <a:lnTo>
                    <a:pt x="59549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1"/>
            <p:cNvSpPr/>
            <p:nvPr/>
          </p:nvSpPr>
          <p:spPr>
            <a:xfrm>
              <a:off x="2470150" y="1370450"/>
              <a:ext cx="744050" cy="744050"/>
            </a:xfrm>
            <a:custGeom>
              <a:rect b="b" l="l" r="r" t="t"/>
              <a:pathLst>
                <a:path extrusionOk="0" h="29762" w="29762">
                  <a:moveTo>
                    <a:pt x="1" y="0"/>
                  </a:moveTo>
                  <a:lnTo>
                    <a:pt x="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1"/>
            <p:cNvSpPr/>
            <p:nvPr/>
          </p:nvSpPr>
          <p:spPr>
            <a:xfrm>
              <a:off x="2470150" y="1370450"/>
              <a:ext cx="744050" cy="744050"/>
            </a:xfrm>
            <a:custGeom>
              <a:rect b="b" l="l" r="r" t="t"/>
              <a:pathLst>
                <a:path extrusionOk="0" h="29762" w="29762">
                  <a:moveTo>
                    <a:pt x="29761" y="0"/>
                  </a:moveTo>
                  <a:lnTo>
                    <a:pt x="1" y="29761"/>
                  </a:lnTo>
                  <a:lnTo>
                    <a:pt x="2976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1"/>
            <p:cNvSpPr/>
            <p:nvPr/>
          </p:nvSpPr>
          <p:spPr>
            <a:xfrm>
              <a:off x="238125" y="1370450"/>
              <a:ext cx="744025" cy="744050"/>
            </a:xfrm>
            <a:custGeom>
              <a:rect b="b" l="l" r="r" t="t"/>
              <a:pathLst>
                <a:path extrusionOk="0" h="29762" w="29761">
                  <a:moveTo>
                    <a:pt x="29761" y="0"/>
                  </a:moveTo>
                  <a:lnTo>
                    <a:pt x="0" y="29761"/>
                  </a:lnTo>
                  <a:lnTo>
                    <a:pt x="2976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1"/>
            <p:cNvSpPr/>
            <p:nvPr/>
          </p:nvSpPr>
          <p:spPr>
            <a:xfrm>
              <a:off x="238125" y="1370450"/>
              <a:ext cx="744025" cy="744050"/>
            </a:xfrm>
            <a:custGeom>
              <a:rect b="b" l="l" r="r" t="t"/>
              <a:pathLst>
                <a:path extrusionOk="0" h="29762" w="29761">
                  <a:moveTo>
                    <a:pt x="0" y="0"/>
                  </a:moveTo>
                  <a:lnTo>
                    <a:pt x="0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1"/>
            <p:cNvSpPr/>
            <p:nvPr/>
          </p:nvSpPr>
          <p:spPr>
            <a:xfrm>
              <a:off x="2470150" y="3602500"/>
              <a:ext cx="744050" cy="744025"/>
            </a:xfrm>
            <a:custGeom>
              <a:rect b="b" l="l" r="r" t="t"/>
              <a:pathLst>
                <a:path extrusionOk="0" h="29761" w="29762">
                  <a:moveTo>
                    <a:pt x="29761" y="0"/>
                  </a:moveTo>
                  <a:lnTo>
                    <a:pt x="1" y="29761"/>
                  </a:lnTo>
                  <a:lnTo>
                    <a:pt x="2976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1"/>
            <p:cNvSpPr/>
            <p:nvPr/>
          </p:nvSpPr>
          <p:spPr>
            <a:xfrm>
              <a:off x="2470150" y="3602500"/>
              <a:ext cx="744050" cy="744025"/>
            </a:xfrm>
            <a:custGeom>
              <a:rect b="b" l="l" r="r" t="t"/>
              <a:pathLst>
                <a:path extrusionOk="0" h="29761" w="29762">
                  <a:moveTo>
                    <a:pt x="1" y="0"/>
                  </a:moveTo>
                  <a:lnTo>
                    <a:pt x="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756B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21"/>
            <p:cNvSpPr/>
            <p:nvPr/>
          </p:nvSpPr>
          <p:spPr>
            <a:xfrm>
              <a:off x="1854950" y="755225"/>
              <a:ext cx="615225" cy="615250"/>
            </a:xfrm>
            <a:custGeom>
              <a:rect b="b" l="l" r="r" t="t"/>
              <a:pathLst>
                <a:path extrusionOk="0" h="24610" w="24609">
                  <a:moveTo>
                    <a:pt x="0" y="1"/>
                  </a:moveTo>
                  <a:lnTo>
                    <a:pt x="0" y="24609"/>
                  </a:lnTo>
                  <a:lnTo>
                    <a:pt x="24609" y="246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56B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1"/>
            <p:cNvSpPr/>
            <p:nvPr/>
          </p:nvSpPr>
          <p:spPr>
            <a:xfrm>
              <a:off x="1854950" y="755225"/>
              <a:ext cx="615225" cy="615250"/>
            </a:xfrm>
            <a:custGeom>
              <a:rect b="b" l="l" r="r" t="t"/>
              <a:pathLst>
                <a:path extrusionOk="0" h="24610" w="24609">
                  <a:moveTo>
                    <a:pt x="0" y="1"/>
                  </a:moveTo>
                  <a:lnTo>
                    <a:pt x="24609" y="24609"/>
                  </a:lnTo>
                  <a:lnTo>
                    <a:pt x="24609" y="1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1"/>
            <p:cNvSpPr/>
            <p:nvPr/>
          </p:nvSpPr>
          <p:spPr>
            <a:xfrm>
              <a:off x="982125" y="4346850"/>
              <a:ext cx="615250" cy="615225"/>
            </a:xfrm>
            <a:custGeom>
              <a:rect b="b" l="l" r="r" t="t"/>
              <a:pathLst>
                <a:path extrusionOk="0" h="24609" w="24610">
                  <a:moveTo>
                    <a:pt x="1" y="0"/>
                  </a:moveTo>
                  <a:lnTo>
                    <a:pt x="24609" y="24609"/>
                  </a:lnTo>
                  <a:lnTo>
                    <a:pt x="24609" y="0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1"/>
            <p:cNvSpPr/>
            <p:nvPr/>
          </p:nvSpPr>
          <p:spPr>
            <a:xfrm>
              <a:off x="982125" y="4346850"/>
              <a:ext cx="615250" cy="615225"/>
            </a:xfrm>
            <a:custGeom>
              <a:rect b="b" l="l" r="r" t="t"/>
              <a:pathLst>
                <a:path extrusionOk="0" h="24609" w="24610">
                  <a:moveTo>
                    <a:pt x="1" y="0"/>
                  </a:moveTo>
                  <a:lnTo>
                    <a:pt x="1" y="24609"/>
                  </a:lnTo>
                  <a:lnTo>
                    <a:pt x="24609" y="2460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1"/>
            <p:cNvSpPr/>
            <p:nvPr/>
          </p:nvSpPr>
          <p:spPr>
            <a:xfrm>
              <a:off x="238125" y="3602500"/>
              <a:ext cx="744025" cy="744025"/>
            </a:xfrm>
            <a:custGeom>
              <a:rect b="b" l="l" r="r" t="t"/>
              <a:pathLst>
                <a:path extrusionOk="0" h="29761" w="29761">
                  <a:moveTo>
                    <a:pt x="0" y="0"/>
                  </a:moveTo>
                  <a:lnTo>
                    <a:pt x="0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EDC2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1"/>
            <p:cNvSpPr/>
            <p:nvPr/>
          </p:nvSpPr>
          <p:spPr>
            <a:xfrm>
              <a:off x="238125" y="3602500"/>
              <a:ext cx="744025" cy="744025"/>
            </a:xfrm>
            <a:custGeom>
              <a:rect b="b" l="l" r="r" t="t"/>
              <a:pathLst>
                <a:path extrusionOk="0" h="29761" w="29761">
                  <a:moveTo>
                    <a:pt x="29761" y="0"/>
                  </a:moveTo>
                  <a:lnTo>
                    <a:pt x="0" y="29761"/>
                  </a:lnTo>
                  <a:lnTo>
                    <a:pt x="29761" y="29761"/>
                  </a:lnTo>
                  <a:lnTo>
                    <a:pt x="29761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52" name="Shape 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3" name="Google Shape;453;p22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0" r="0" t="12380"/>
          <a:stretch/>
        </p:blipFill>
        <p:spPr>
          <a:xfrm>
            <a:off x="573925" y="1631075"/>
            <a:ext cx="3660550" cy="2630126"/>
          </a:xfrm>
          <a:prstGeom prst="rect">
            <a:avLst/>
          </a:prstGeom>
          <a:noFill/>
          <a:ln>
            <a:noFill/>
          </a:ln>
        </p:spPr>
      </p:pic>
      <p:sp>
        <p:nvSpPr>
          <p:cNvPr id="454" name="Google Shape;454;p22"/>
          <p:cNvSpPr txBox="1"/>
          <p:nvPr>
            <p:ph idx="4294967295" type="subTitle"/>
          </p:nvPr>
        </p:nvSpPr>
        <p:spPr>
          <a:xfrm>
            <a:off x="863068" y="4261200"/>
            <a:ext cx="2859600" cy="36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s" sz="800"/>
              <a:t>I</a:t>
            </a:r>
            <a:r>
              <a:rPr lang="es" sz="800"/>
              <a:t>f you want to modify this graph, click on it, follow the link, change the data and replace it</a:t>
            </a:r>
            <a:endParaRPr sz="800"/>
          </a:p>
        </p:txBody>
      </p:sp>
      <p:sp>
        <p:nvSpPr>
          <p:cNvPr id="455" name="Google Shape;455;p22"/>
          <p:cNvSpPr txBox="1"/>
          <p:nvPr>
            <p:ph type="ctrTitle"/>
          </p:nvPr>
        </p:nvSpPr>
        <p:spPr>
          <a:xfrm>
            <a:off x="2869200" y="119475"/>
            <a:ext cx="3405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RESEARCH</a:t>
            </a:r>
            <a:endParaRPr/>
          </a:p>
        </p:txBody>
      </p:sp>
      <p:sp>
        <p:nvSpPr>
          <p:cNvPr id="456" name="Google Shape;456;p22"/>
          <p:cNvSpPr txBox="1"/>
          <p:nvPr>
            <p:ph idx="4294967295" type="ctrTitle"/>
          </p:nvPr>
        </p:nvSpPr>
        <p:spPr>
          <a:xfrm>
            <a:off x="618589" y="914929"/>
            <a:ext cx="1881300" cy="3906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300">
                <a:solidFill>
                  <a:schemeClr val="lt2"/>
                </a:solidFill>
              </a:rPr>
              <a:t>EVOLUTION</a:t>
            </a:r>
            <a:endParaRPr sz="1300">
              <a:solidFill>
                <a:schemeClr val="lt2"/>
              </a:solidFill>
            </a:endParaRPr>
          </a:p>
        </p:txBody>
      </p:sp>
      <p:sp>
        <p:nvSpPr>
          <p:cNvPr id="457" name="Google Shape;457;p22"/>
          <p:cNvSpPr/>
          <p:nvPr/>
        </p:nvSpPr>
        <p:spPr>
          <a:xfrm>
            <a:off x="4600572" y="1752600"/>
            <a:ext cx="2354400" cy="7512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8" name="Google Shape;458;p22"/>
          <p:cNvSpPr/>
          <p:nvPr/>
        </p:nvSpPr>
        <p:spPr>
          <a:xfrm>
            <a:off x="6774900" y="2490625"/>
            <a:ext cx="1647600" cy="7554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9" name="Google Shape;459;p22"/>
          <p:cNvSpPr txBox="1"/>
          <p:nvPr>
            <p:ph idx="4294967295" type="ctrTitle"/>
          </p:nvPr>
        </p:nvSpPr>
        <p:spPr>
          <a:xfrm>
            <a:off x="4893800" y="1822263"/>
            <a:ext cx="1459500" cy="3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lt1"/>
                </a:solidFill>
              </a:rPr>
              <a:t>240</a:t>
            </a:r>
            <a:endParaRPr sz="1800">
              <a:solidFill>
                <a:schemeClr val="lt1"/>
              </a:solidFill>
            </a:endParaRPr>
          </a:p>
        </p:txBody>
      </p:sp>
      <p:sp>
        <p:nvSpPr>
          <p:cNvPr id="460" name="Google Shape;460;p22"/>
          <p:cNvSpPr txBox="1"/>
          <p:nvPr/>
        </p:nvSpPr>
        <p:spPr>
          <a:xfrm>
            <a:off x="4970272" y="2108504"/>
            <a:ext cx="13830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lt1"/>
                </a:solidFill>
                <a:latin typeface="Tenor Sans"/>
                <a:ea typeface="Tenor Sans"/>
                <a:cs typeface="Tenor Sans"/>
                <a:sym typeface="Tenor Sans"/>
              </a:rPr>
              <a:t>New firms</a:t>
            </a:r>
            <a:endParaRPr sz="1000">
              <a:solidFill>
                <a:schemeClr val="lt1"/>
              </a:solidFill>
              <a:latin typeface="Tenor Sans"/>
              <a:ea typeface="Tenor Sans"/>
              <a:cs typeface="Tenor Sans"/>
              <a:sym typeface="Tenor Sans"/>
            </a:endParaRPr>
          </a:p>
        </p:txBody>
      </p:sp>
      <p:sp>
        <p:nvSpPr>
          <p:cNvPr id="461" name="Google Shape;461;p22"/>
          <p:cNvSpPr txBox="1"/>
          <p:nvPr>
            <p:ph idx="4294967295" type="ctrTitle"/>
          </p:nvPr>
        </p:nvSpPr>
        <p:spPr>
          <a:xfrm>
            <a:off x="6980126" y="2573563"/>
            <a:ext cx="1357500" cy="3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lt1"/>
                </a:solidFill>
              </a:rPr>
              <a:t>$4</a:t>
            </a:r>
            <a:r>
              <a:rPr lang="es" sz="1800">
                <a:solidFill>
                  <a:schemeClr val="lt1"/>
                </a:solidFill>
              </a:rPr>
              <a:t>00,000</a:t>
            </a:r>
            <a:endParaRPr sz="1800">
              <a:solidFill>
                <a:schemeClr val="lt1"/>
              </a:solidFill>
            </a:endParaRPr>
          </a:p>
        </p:txBody>
      </p:sp>
      <p:sp>
        <p:nvSpPr>
          <p:cNvPr id="462" name="Google Shape;462;p22"/>
          <p:cNvSpPr txBox="1"/>
          <p:nvPr/>
        </p:nvSpPr>
        <p:spPr>
          <a:xfrm>
            <a:off x="6954597" y="2859804"/>
            <a:ext cx="13830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lt1"/>
                </a:solidFill>
                <a:latin typeface="Tenor Sans"/>
                <a:ea typeface="Tenor Sans"/>
                <a:cs typeface="Tenor Sans"/>
                <a:sym typeface="Tenor Sans"/>
              </a:rPr>
              <a:t>Average income</a:t>
            </a:r>
            <a:endParaRPr sz="1000">
              <a:solidFill>
                <a:schemeClr val="lt1"/>
              </a:solidFill>
              <a:latin typeface="Tenor Sans"/>
              <a:ea typeface="Tenor Sans"/>
              <a:cs typeface="Tenor Sans"/>
              <a:sym typeface="Tenor Sans"/>
            </a:endParaRPr>
          </a:p>
        </p:txBody>
      </p:sp>
      <p:sp>
        <p:nvSpPr>
          <p:cNvPr id="463" name="Google Shape;463;p22"/>
          <p:cNvSpPr/>
          <p:nvPr/>
        </p:nvSpPr>
        <p:spPr>
          <a:xfrm>
            <a:off x="4600572" y="3245059"/>
            <a:ext cx="2614200" cy="7461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" name="Google Shape;464;p22"/>
          <p:cNvSpPr txBox="1"/>
          <p:nvPr>
            <p:ph idx="4294967295" type="ctrTitle"/>
          </p:nvPr>
        </p:nvSpPr>
        <p:spPr>
          <a:xfrm>
            <a:off x="4893800" y="3351582"/>
            <a:ext cx="1459500" cy="390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lt1"/>
                </a:solidFill>
              </a:rPr>
              <a:t>67%</a:t>
            </a:r>
            <a:endParaRPr sz="1800">
              <a:solidFill>
                <a:schemeClr val="lt1"/>
              </a:solidFill>
            </a:endParaRPr>
          </a:p>
        </p:txBody>
      </p:sp>
      <p:sp>
        <p:nvSpPr>
          <p:cNvPr id="465" name="Google Shape;465;p22"/>
          <p:cNvSpPr txBox="1"/>
          <p:nvPr/>
        </p:nvSpPr>
        <p:spPr>
          <a:xfrm>
            <a:off x="4893775" y="3637823"/>
            <a:ext cx="14595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chemeClr val="lt1"/>
                </a:solidFill>
                <a:latin typeface="Tenor Sans"/>
                <a:ea typeface="Tenor Sans"/>
                <a:cs typeface="Tenor Sans"/>
                <a:sym typeface="Tenor Sans"/>
              </a:rPr>
              <a:t>Expansion of the sector</a:t>
            </a:r>
            <a:endParaRPr sz="1000">
              <a:solidFill>
                <a:schemeClr val="lt1"/>
              </a:solidFill>
              <a:latin typeface="Tenor Sans"/>
              <a:ea typeface="Tenor Sans"/>
              <a:cs typeface="Tenor Sans"/>
              <a:sym typeface="Tenor Sans"/>
            </a:endParaRPr>
          </a:p>
        </p:txBody>
      </p:sp>
      <p:grpSp>
        <p:nvGrpSpPr>
          <p:cNvPr id="466" name="Google Shape;466;p22"/>
          <p:cNvGrpSpPr/>
          <p:nvPr/>
        </p:nvGrpSpPr>
        <p:grpSpPr>
          <a:xfrm>
            <a:off x="6489156" y="1752886"/>
            <a:ext cx="750649" cy="750664"/>
            <a:chOff x="5236325" y="2233488"/>
            <a:chExt cx="1249000" cy="1249025"/>
          </a:xfrm>
        </p:grpSpPr>
        <p:sp>
          <p:nvSpPr>
            <p:cNvPr id="467" name="Google Shape;467;p22"/>
            <p:cNvSpPr/>
            <p:nvPr/>
          </p:nvSpPr>
          <p:spPr>
            <a:xfrm>
              <a:off x="5236325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1" y="1"/>
                  </a:moveTo>
                  <a:lnTo>
                    <a:pt x="1" y="49960"/>
                  </a:lnTo>
                  <a:lnTo>
                    <a:pt x="49960" y="49960"/>
                  </a:lnTo>
                  <a:lnTo>
                    <a:pt x="49960" y="1"/>
                  </a:lnTo>
                  <a:close/>
                </a:path>
              </a:pathLst>
            </a:custGeom>
            <a:solidFill>
              <a:srgbClr val="968D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2"/>
            <p:cNvSpPr/>
            <p:nvPr/>
          </p:nvSpPr>
          <p:spPr>
            <a:xfrm>
              <a:off x="5236325" y="2233488"/>
              <a:ext cx="1249000" cy="1249025"/>
            </a:xfrm>
            <a:custGeom>
              <a:rect b="b" l="l" r="r" t="t"/>
              <a:pathLst>
                <a:path extrusionOk="0" h="49961" w="49960">
                  <a:moveTo>
                    <a:pt x="24980" y="1"/>
                  </a:moveTo>
                  <a:cubicBezTo>
                    <a:pt x="11152" y="1"/>
                    <a:pt x="1" y="11112"/>
                    <a:pt x="1" y="24980"/>
                  </a:cubicBezTo>
                  <a:cubicBezTo>
                    <a:pt x="1" y="38809"/>
                    <a:pt x="11152" y="49960"/>
                    <a:pt x="24980" y="49960"/>
                  </a:cubicBezTo>
                  <a:cubicBezTo>
                    <a:pt x="38809" y="49960"/>
                    <a:pt x="49960" y="38809"/>
                    <a:pt x="49960" y="24980"/>
                  </a:cubicBezTo>
                  <a:cubicBezTo>
                    <a:pt x="49960" y="11112"/>
                    <a:pt x="38809" y="1"/>
                    <a:pt x="24980" y="1"/>
                  </a:cubicBezTo>
                  <a:close/>
                </a:path>
              </a:pathLst>
            </a:custGeom>
            <a:solidFill>
              <a:srgbClr val="EDE7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9" name="Google Shape;469;p22"/>
          <p:cNvSpPr/>
          <p:nvPr/>
        </p:nvSpPr>
        <p:spPr>
          <a:xfrm rot="10800000">
            <a:off x="7239833" y="1994966"/>
            <a:ext cx="499179" cy="499171"/>
          </a:xfrm>
          <a:custGeom>
            <a:rect b="b" l="l" r="r" t="t"/>
            <a:pathLst>
              <a:path extrusionOk="0" h="61248" w="61249">
                <a:moveTo>
                  <a:pt x="1" y="0"/>
                </a:moveTo>
                <a:lnTo>
                  <a:pt x="61248" y="61247"/>
                </a:lnTo>
                <a:lnTo>
                  <a:pt x="61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0" name="Google Shape;470;p22"/>
          <p:cNvGrpSpPr/>
          <p:nvPr/>
        </p:nvGrpSpPr>
        <p:grpSpPr>
          <a:xfrm>
            <a:off x="6038392" y="2503304"/>
            <a:ext cx="746035" cy="741920"/>
            <a:chOff x="3237950" y="4114963"/>
            <a:chExt cx="1249013" cy="1249023"/>
          </a:xfrm>
        </p:grpSpPr>
        <p:sp>
          <p:nvSpPr>
            <p:cNvPr id="471" name="Google Shape;471;p22"/>
            <p:cNvSpPr/>
            <p:nvPr/>
          </p:nvSpPr>
          <p:spPr>
            <a:xfrm>
              <a:off x="3237963" y="4233266"/>
              <a:ext cx="1249000" cy="1130720"/>
            </a:xfrm>
            <a:custGeom>
              <a:rect b="b" l="l" r="r" t="t"/>
              <a:pathLst>
                <a:path extrusionOk="0" h="49960" w="49960">
                  <a:moveTo>
                    <a:pt x="1" y="0"/>
                  </a:moveTo>
                  <a:lnTo>
                    <a:pt x="1" y="49960"/>
                  </a:lnTo>
                  <a:lnTo>
                    <a:pt x="49960" y="49960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2"/>
            <p:cNvSpPr/>
            <p:nvPr/>
          </p:nvSpPr>
          <p:spPr>
            <a:xfrm>
              <a:off x="3237950" y="4114963"/>
              <a:ext cx="1249000" cy="624525"/>
            </a:xfrm>
            <a:custGeom>
              <a:rect b="b" l="l" r="r" t="t"/>
              <a:pathLst>
                <a:path extrusionOk="0" h="24981" w="49960">
                  <a:moveTo>
                    <a:pt x="1" y="0"/>
                  </a:moveTo>
                  <a:lnTo>
                    <a:pt x="1" y="24980"/>
                  </a:lnTo>
                  <a:lnTo>
                    <a:pt x="49960" y="24980"/>
                  </a:lnTo>
                  <a:lnTo>
                    <a:pt x="49960" y="0"/>
                  </a:lnTo>
                  <a:close/>
                </a:path>
              </a:pathLst>
            </a:custGeom>
            <a:solidFill>
              <a:srgbClr val="4537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3" name="Google Shape;473;p22"/>
          <p:cNvSpPr/>
          <p:nvPr/>
        </p:nvSpPr>
        <p:spPr>
          <a:xfrm>
            <a:off x="7202033" y="3245151"/>
            <a:ext cx="745903" cy="745903"/>
          </a:xfrm>
          <a:custGeom>
            <a:rect b="b" l="l" r="r" t="t"/>
            <a:pathLst>
              <a:path extrusionOk="0" h="49960" w="49960">
                <a:moveTo>
                  <a:pt x="0" y="0"/>
                </a:moveTo>
                <a:lnTo>
                  <a:pt x="0" y="49959"/>
                </a:lnTo>
                <a:cubicBezTo>
                  <a:pt x="27578" y="49959"/>
                  <a:pt x="49959" y="27578"/>
                  <a:pt x="49959" y="0"/>
                </a:cubicBez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4" name="Google Shape;474;p22"/>
          <p:cNvSpPr/>
          <p:nvPr/>
        </p:nvSpPr>
        <p:spPr>
          <a:xfrm>
            <a:off x="5264000" y="2499425"/>
            <a:ext cx="746043" cy="746043"/>
          </a:xfrm>
          <a:custGeom>
            <a:rect b="b" l="l" r="r" t="t"/>
            <a:pathLst>
              <a:path extrusionOk="0" h="49961" w="49961">
                <a:moveTo>
                  <a:pt x="49960" y="1"/>
                </a:moveTo>
                <a:cubicBezTo>
                  <a:pt x="22382" y="1"/>
                  <a:pt x="1" y="22342"/>
                  <a:pt x="1" y="49960"/>
                </a:cubicBezTo>
                <a:cubicBezTo>
                  <a:pt x="27618" y="49960"/>
                  <a:pt x="49960" y="27578"/>
                  <a:pt x="4996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78" name="Shape 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" name="Google Shape;479;p23"/>
          <p:cNvSpPr txBox="1"/>
          <p:nvPr/>
        </p:nvSpPr>
        <p:spPr>
          <a:xfrm>
            <a:off x="6356402" y="1273349"/>
            <a:ext cx="1881300" cy="644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453751"/>
                </a:solidFill>
                <a:latin typeface="Archivo Black"/>
                <a:ea typeface="Archivo Black"/>
                <a:cs typeface="Archivo Black"/>
                <a:sym typeface="Archivo Black"/>
              </a:rPr>
              <a:t>VENUS</a:t>
            </a:r>
            <a:endParaRPr b="1" sz="1100">
              <a:solidFill>
                <a:srgbClr val="453751"/>
              </a:solidFill>
              <a:latin typeface="Archivo Black"/>
              <a:ea typeface="Archivo Black"/>
              <a:cs typeface="Archivo Black"/>
              <a:sym typeface="Archivo Black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100">
              <a:solidFill>
                <a:srgbClr val="453751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480" name="Google Shape;480;p23"/>
          <p:cNvSpPr/>
          <p:nvPr/>
        </p:nvSpPr>
        <p:spPr>
          <a:xfrm>
            <a:off x="2953350" y="1501955"/>
            <a:ext cx="1618642" cy="1618642"/>
          </a:xfrm>
          <a:custGeom>
            <a:rect b="b" l="l" r="r" t="t"/>
            <a:pathLst>
              <a:path extrusionOk="0" h="24980" w="24980">
                <a:moveTo>
                  <a:pt x="0" y="0"/>
                </a:moveTo>
                <a:lnTo>
                  <a:pt x="0" y="10312"/>
                </a:lnTo>
                <a:cubicBezTo>
                  <a:pt x="0" y="18385"/>
                  <a:pt x="6595" y="24980"/>
                  <a:pt x="14708" y="24980"/>
                </a:cubicBezTo>
                <a:lnTo>
                  <a:pt x="24980" y="24980"/>
                </a:lnTo>
                <a:lnTo>
                  <a:pt x="24980" y="14708"/>
                </a:lnTo>
                <a:cubicBezTo>
                  <a:pt x="24980" y="6595"/>
                  <a:pt x="18385" y="0"/>
                  <a:pt x="10272" y="0"/>
                </a:cubicBez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" name="Google Shape;481;p23"/>
          <p:cNvSpPr/>
          <p:nvPr/>
        </p:nvSpPr>
        <p:spPr>
          <a:xfrm>
            <a:off x="3377651" y="3120525"/>
            <a:ext cx="1194356" cy="1194404"/>
          </a:xfrm>
          <a:custGeom>
            <a:rect b="b" l="l" r="r" t="t"/>
            <a:pathLst>
              <a:path extrusionOk="0" h="24981" w="24980">
                <a:moveTo>
                  <a:pt x="14708" y="1"/>
                </a:moveTo>
                <a:cubicBezTo>
                  <a:pt x="6595" y="1"/>
                  <a:pt x="0" y="6596"/>
                  <a:pt x="0" y="14709"/>
                </a:cubicBezTo>
                <a:lnTo>
                  <a:pt x="0" y="24981"/>
                </a:lnTo>
                <a:lnTo>
                  <a:pt x="10312" y="24981"/>
                </a:lnTo>
                <a:cubicBezTo>
                  <a:pt x="18385" y="24981"/>
                  <a:pt x="24980" y="18386"/>
                  <a:pt x="24980" y="10273"/>
                </a:cubicBezTo>
                <a:lnTo>
                  <a:pt x="24980" y="1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2" name="Google Shape;482;p23"/>
          <p:cNvSpPr/>
          <p:nvPr/>
        </p:nvSpPr>
        <p:spPr>
          <a:xfrm>
            <a:off x="4571927" y="1758499"/>
            <a:ext cx="1362151" cy="1362097"/>
          </a:xfrm>
          <a:custGeom>
            <a:rect b="b" l="l" r="r" t="t"/>
            <a:pathLst>
              <a:path extrusionOk="0" h="24980" w="24981">
                <a:moveTo>
                  <a:pt x="14709" y="0"/>
                </a:moveTo>
                <a:cubicBezTo>
                  <a:pt x="6595" y="0"/>
                  <a:pt x="1" y="6595"/>
                  <a:pt x="1" y="14708"/>
                </a:cubicBezTo>
                <a:lnTo>
                  <a:pt x="1" y="24980"/>
                </a:lnTo>
                <a:lnTo>
                  <a:pt x="10312" y="24980"/>
                </a:lnTo>
                <a:cubicBezTo>
                  <a:pt x="18386" y="24980"/>
                  <a:pt x="24980" y="18385"/>
                  <a:pt x="24980" y="10272"/>
                </a:cubicBezTo>
                <a:lnTo>
                  <a:pt x="24980" y="0"/>
                </a:lnTo>
                <a:close/>
              </a:path>
            </a:pathLst>
          </a:custGeom>
          <a:solidFill>
            <a:srgbClr val="EDC26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" name="Google Shape;483;p23"/>
          <p:cNvSpPr txBox="1"/>
          <p:nvPr/>
        </p:nvSpPr>
        <p:spPr>
          <a:xfrm>
            <a:off x="2239448" y="1515905"/>
            <a:ext cx="1488900" cy="61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lt1"/>
                </a:solidFill>
                <a:latin typeface="Archivo Black"/>
                <a:ea typeface="Archivo Black"/>
                <a:cs typeface="Archivo Black"/>
                <a:sym typeface="Archivo Black"/>
              </a:rPr>
              <a:t>4</a:t>
            </a:r>
            <a:r>
              <a:rPr lang="es" sz="1800">
                <a:solidFill>
                  <a:schemeClr val="lt1"/>
                </a:solidFill>
                <a:latin typeface="Archivo Black"/>
                <a:ea typeface="Archivo Black"/>
                <a:cs typeface="Archivo Black"/>
                <a:sym typeface="Archivo Black"/>
              </a:rPr>
              <a:t>0%</a:t>
            </a:r>
            <a:endParaRPr sz="1800">
              <a:solidFill>
                <a:schemeClr val="lt1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484" name="Google Shape;484;p23"/>
          <p:cNvSpPr/>
          <p:nvPr/>
        </p:nvSpPr>
        <p:spPr>
          <a:xfrm>
            <a:off x="4571930" y="3120526"/>
            <a:ext cx="859097" cy="859097"/>
          </a:xfrm>
          <a:custGeom>
            <a:rect b="b" l="l" r="r" t="t"/>
            <a:pathLst>
              <a:path extrusionOk="0" h="24981" w="24981">
                <a:moveTo>
                  <a:pt x="1" y="1"/>
                </a:moveTo>
                <a:lnTo>
                  <a:pt x="1" y="10312"/>
                </a:lnTo>
                <a:cubicBezTo>
                  <a:pt x="1" y="18386"/>
                  <a:pt x="6595" y="24981"/>
                  <a:pt x="14709" y="24981"/>
                </a:cubicBezTo>
                <a:lnTo>
                  <a:pt x="24980" y="24981"/>
                </a:lnTo>
                <a:lnTo>
                  <a:pt x="24980" y="14709"/>
                </a:lnTo>
                <a:cubicBezTo>
                  <a:pt x="24980" y="6596"/>
                  <a:pt x="18386" y="1"/>
                  <a:pt x="10272" y="1"/>
                </a:cubicBezTo>
                <a:close/>
              </a:path>
            </a:pathLst>
          </a:custGeom>
          <a:solidFill>
            <a:srgbClr val="45375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" name="Google Shape;485;p23"/>
          <p:cNvSpPr txBox="1"/>
          <p:nvPr>
            <p:ph type="ctrTitle"/>
          </p:nvPr>
        </p:nvSpPr>
        <p:spPr>
          <a:xfrm>
            <a:off x="2869200" y="119475"/>
            <a:ext cx="3405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MARKET RESEARCH</a:t>
            </a:r>
            <a:endParaRPr/>
          </a:p>
        </p:txBody>
      </p:sp>
      <p:sp>
        <p:nvSpPr>
          <p:cNvPr id="486" name="Google Shape;486;p23"/>
          <p:cNvSpPr txBox="1"/>
          <p:nvPr>
            <p:ph idx="4294967295" type="ctrTitle"/>
          </p:nvPr>
        </p:nvSpPr>
        <p:spPr>
          <a:xfrm>
            <a:off x="618589" y="915912"/>
            <a:ext cx="1881300" cy="3906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300">
                <a:solidFill>
                  <a:schemeClr val="lt2"/>
                </a:solidFill>
              </a:rPr>
              <a:t>SHARE</a:t>
            </a:r>
            <a:endParaRPr sz="1300">
              <a:solidFill>
                <a:schemeClr val="lt2"/>
              </a:solidFill>
            </a:endParaRPr>
          </a:p>
        </p:txBody>
      </p:sp>
      <p:sp>
        <p:nvSpPr>
          <p:cNvPr id="487" name="Google Shape;487;p23"/>
          <p:cNvSpPr txBox="1"/>
          <p:nvPr/>
        </p:nvSpPr>
        <p:spPr>
          <a:xfrm>
            <a:off x="2702804" y="3813883"/>
            <a:ext cx="1488900" cy="61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lt1"/>
                </a:solidFill>
                <a:latin typeface="Archivo Black"/>
                <a:ea typeface="Archivo Black"/>
                <a:cs typeface="Archivo Black"/>
                <a:sym typeface="Archivo Black"/>
              </a:rPr>
              <a:t>25</a:t>
            </a:r>
            <a:r>
              <a:rPr lang="es" sz="1800">
                <a:solidFill>
                  <a:schemeClr val="lt1"/>
                </a:solidFill>
                <a:latin typeface="Archivo Black"/>
                <a:ea typeface="Archivo Black"/>
                <a:cs typeface="Archivo Black"/>
                <a:sym typeface="Archivo Black"/>
              </a:rPr>
              <a:t>%</a:t>
            </a:r>
            <a:endParaRPr sz="1800">
              <a:solidFill>
                <a:schemeClr val="lt1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488" name="Google Shape;488;p23"/>
          <p:cNvSpPr txBox="1"/>
          <p:nvPr/>
        </p:nvSpPr>
        <p:spPr>
          <a:xfrm>
            <a:off x="5190300" y="1799700"/>
            <a:ext cx="1488900" cy="58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lt1"/>
                </a:solidFill>
                <a:latin typeface="Archivo Black"/>
                <a:ea typeface="Archivo Black"/>
                <a:cs typeface="Archivo Black"/>
                <a:sym typeface="Archivo Black"/>
              </a:rPr>
              <a:t>3</a:t>
            </a:r>
            <a:r>
              <a:rPr lang="es" sz="1800">
                <a:solidFill>
                  <a:schemeClr val="lt1"/>
                </a:solidFill>
                <a:latin typeface="Archivo Black"/>
                <a:ea typeface="Archivo Black"/>
                <a:cs typeface="Archivo Black"/>
                <a:sym typeface="Archivo Black"/>
              </a:rPr>
              <a:t>0%</a:t>
            </a:r>
            <a:endParaRPr sz="1800">
              <a:solidFill>
                <a:schemeClr val="lt1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489" name="Google Shape;489;p23"/>
          <p:cNvSpPr txBox="1"/>
          <p:nvPr/>
        </p:nvSpPr>
        <p:spPr>
          <a:xfrm>
            <a:off x="4423372" y="3546471"/>
            <a:ext cx="1488900" cy="616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chemeClr val="lt1"/>
                </a:solidFill>
                <a:latin typeface="Archivo Black"/>
                <a:ea typeface="Archivo Black"/>
                <a:cs typeface="Archivo Black"/>
                <a:sym typeface="Archivo Black"/>
              </a:rPr>
              <a:t>5</a:t>
            </a:r>
            <a:r>
              <a:rPr lang="es" sz="1800">
                <a:solidFill>
                  <a:schemeClr val="lt1"/>
                </a:solidFill>
                <a:latin typeface="Archivo Black"/>
                <a:ea typeface="Archivo Black"/>
                <a:cs typeface="Archivo Black"/>
                <a:sym typeface="Archivo Black"/>
              </a:rPr>
              <a:t>%</a:t>
            </a:r>
            <a:endParaRPr sz="1800">
              <a:solidFill>
                <a:schemeClr val="lt1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490" name="Google Shape;490;p23"/>
          <p:cNvSpPr txBox="1"/>
          <p:nvPr>
            <p:ph idx="4294967295" type="subTitle"/>
          </p:nvPr>
        </p:nvSpPr>
        <p:spPr>
          <a:xfrm>
            <a:off x="655717" y="161888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Neptune is the farthest planet from the Sun and the fourth-largest in our Solar System</a:t>
            </a:r>
            <a:endParaRPr sz="1000"/>
          </a:p>
          <a:p>
            <a:pPr indent="0" lvl="0" marL="0" rtl="0" algn="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491" name="Google Shape;491;p23"/>
          <p:cNvSpPr txBox="1"/>
          <p:nvPr>
            <p:ph idx="4294967295" type="subTitle"/>
          </p:nvPr>
        </p:nvSpPr>
        <p:spPr>
          <a:xfrm>
            <a:off x="651969" y="3223329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Mercury is the closest planet to the Sun and also the smallest one in our Solar System</a:t>
            </a:r>
            <a:endParaRPr sz="1000"/>
          </a:p>
        </p:txBody>
      </p:sp>
      <p:sp>
        <p:nvSpPr>
          <p:cNvPr id="492" name="Google Shape;492;p23"/>
          <p:cNvSpPr txBox="1"/>
          <p:nvPr>
            <p:ph idx="4294967295" type="subTitle"/>
          </p:nvPr>
        </p:nvSpPr>
        <p:spPr>
          <a:xfrm>
            <a:off x="6356402" y="1612507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Venus has a beautiful name and is the second planet from the Sun. It’s terribly hot</a:t>
            </a:r>
            <a:endParaRPr sz="1000"/>
          </a:p>
        </p:txBody>
      </p:sp>
      <p:sp>
        <p:nvSpPr>
          <p:cNvPr id="493" name="Google Shape;493;p23"/>
          <p:cNvSpPr txBox="1"/>
          <p:nvPr>
            <p:ph idx="4294967295" type="subTitle"/>
          </p:nvPr>
        </p:nvSpPr>
        <p:spPr>
          <a:xfrm>
            <a:off x="6356419" y="3218160"/>
            <a:ext cx="18813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/>
              <a:t>Saturn is the ringed planet. It’s a gas giant, composed mostly of hydrogen and helium</a:t>
            </a:r>
            <a:endParaRPr sz="1000"/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494" name="Google Shape;494;p23"/>
          <p:cNvSpPr txBox="1"/>
          <p:nvPr/>
        </p:nvSpPr>
        <p:spPr>
          <a:xfrm>
            <a:off x="655717" y="1273349"/>
            <a:ext cx="1881300" cy="644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453751"/>
                </a:solidFill>
                <a:latin typeface="Archivo Black"/>
                <a:ea typeface="Archivo Black"/>
                <a:cs typeface="Archivo Black"/>
                <a:sym typeface="Archivo Black"/>
              </a:rPr>
              <a:t>NEPTUNE</a:t>
            </a:r>
            <a:endParaRPr b="1" sz="1100">
              <a:solidFill>
                <a:srgbClr val="453751"/>
              </a:solidFill>
              <a:latin typeface="Archivo Black"/>
              <a:ea typeface="Archivo Black"/>
              <a:cs typeface="Archivo Black"/>
              <a:sym typeface="Archivo Black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100">
              <a:solidFill>
                <a:srgbClr val="453751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495" name="Google Shape;495;p23"/>
          <p:cNvSpPr txBox="1"/>
          <p:nvPr/>
        </p:nvSpPr>
        <p:spPr>
          <a:xfrm>
            <a:off x="6356419" y="2891924"/>
            <a:ext cx="1881300" cy="644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453751"/>
                </a:solidFill>
                <a:latin typeface="Archivo Black"/>
                <a:ea typeface="Archivo Black"/>
                <a:cs typeface="Archivo Black"/>
                <a:sym typeface="Archivo Black"/>
              </a:rPr>
              <a:t>SATURN</a:t>
            </a:r>
            <a:endParaRPr b="1" sz="1100">
              <a:solidFill>
                <a:srgbClr val="453751"/>
              </a:solidFill>
              <a:latin typeface="Archivo Black"/>
              <a:ea typeface="Archivo Black"/>
              <a:cs typeface="Archivo Black"/>
              <a:sym typeface="Archivo Black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100">
              <a:solidFill>
                <a:srgbClr val="453751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496" name="Google Shape;496;p23"/>
          <p:cNvSpPr txBox="1"/>
          <p:nvPr/>
        </p:nvSpPr>
        <p:spPr>
          <a:xfrm>
            <a:off x="651969" y="2891924"/>
            <a:ext cx="1881300" cy="6447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453751"/>
                </a:solidFill>
                <a:latin typeface="Archivo Black"/>
                <a:ea typeface="Archivo Black"/>
                <a:cs typeface="Archivo Black"/>
                <a:sym typeface="Archivo Black"/>
              </a:rPr>
              <a:t>MERCURY</a:t>
            </a:r>
            <a:endParaRPr b="1" sz="1100">
              <a:solidFill>
                <a:srgbClr val="453751"/>
              </a:solidFill>
              <a:latin typeface="Archivo Black"/>
              <a:ea typeface="Archivo Black"/>
              <a:cs typeface="Archivo Black"/>
              <a:sym typeface="Archivo Black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100">
              <a:solidFill>
                <a:srgbClr val="453751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00" name="Shape 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" name="Google Shape;501;p24"/>
          <p:cNvSpPr txBox="1"/>
          <p:nvPr>
            <p:ph type="ctrTitle"/>
          </p:nvPr>
        </p:nvSpPr>
        <p:spPr>
          <a:xfrm>
            <a:off x="2869200" y="119475"/>
            <a:ext cx="3405600" cy="946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ANALYSIS</a:t>
            </a:r>
            <a:endParaRPr/>
          </a:p>
        </p:txBody>
      </p:sp>
      <p:grpSp>
        <p:nvGrpSpPr>
          <p:cNvPr id="502" name="Google Shape;502;p24"/>
          <p:cNvGrpSpPr/>
          <p:nvPr/>
        </p:nvGrpSpPr>
        <p:grpSpPr>
          <a:xfrm rot="-477611">
            <a:off x="-1479573" y="1294947"/>
            <a:ext cx="3927865" cy="3831185"/>
            <a:chOff x="1190625" y="238100"/>
            <a:chExt cx="5348575" cy="5216925"/>
          </a:xfrm>
        </p:grpSpPr>
        <p:sp>
          <p:nvSpPr>
            <p:cNvPr id="503" name="Google Shape;503;p24"/>
            <p:cNvSpPr/>
            <p:nvPr/>
          </p:nvSpPr>
          <p:spPr>
            <a:xfrm>
              <a:off x="1190625" y="509600"/>
              <a:ext cx="4860200" cy="4945425"/>
            </a:xfrm>
            <a:custGeom>
              <a:rect b="b" l="l" r="r" t="t"/>
              <a:pathLst>
                <a:path extrusionOk="0" h="197817" w="194408">
                  <a:moveTo>
                    <a:pt x="57927" y="1"/>
                  </a:moveTo>
                  <a:cubicBezTo>
                    <a:pt x="23599" y="17066"/>
                    <a:pt x="0" y="52530"/>
                    <a:pt x="0" y="93479"/>
                  </a:cubicBezTo>
                  <a:cubicBezTo>
                    <a:pt x="0" y="151122"/>
                    <a:pt x="46717" y="197817"/>
                    <a:pt x="104338" y="197817"/>
                  </a:cubicBezTo>
                  <a:cubicBezTo>
                    <a:pt x="142730" y="197817"/>
                    <a:pt x="176293" y="177080"/>
                    <a:pt x="194407" y="146205"/>
                  </a:cubicBezTo>
                  <a:lnTo>
                    <a:pt x="142949" y="122104"/>
                  </a:lnTo>
                  <a:cubicBezTo>
                    <a:pt x="133916" y="134322"/>
                    <a:pt x="119611" y="141551"/>
                    <a:pt x="104407" y="141551"/>
                  </a:cubicBezTo>
                  <a:cubicBezTo>
                    <a:pt x="104384" y="141551"/>
                    <a:pt x="104361" y="141551"/>
                    <a:pt x="104338" y="141551"/>
                  </a:cubicBezTo>
                  <a:cubicBezTo>
                    <a:pt x="82400" y="141551"/>
                    <a:pt x="63236" y="126714"/>
                    <a:pt x="57774" y="105475"/>
                  </a:cubicBezTo>
                  <a:cubicBezTo>
                    <a:pt x="52311" y="84214"/>
                    <a:pt x="61904" y="61970"/>
                    <a:pt x="81132" y="51372"/>
                  </a:cubicBezTo>
                  <a:lnTo>
                    <a:pt x="5792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4"/>
            <p:cNvSpPr/>
            <p:nvPr/>
          </p:nvSpPr>
          <p:spPr>
            <a:xfrm>
              <a:off x="2639325" y="238100"/>
              <a:ext cx="3375450" cy="2017975"/>
            </a:xfrm>
            <a:custGeom>
              <a:rect b="b" l="l" r="r" t="t"/>
              <a:pathLst>
                <a:path extrusionOk="0" h="80719" w="135018">
                  <a:moveTo>
                    <a:pt x="46249" y="1"/>
                  </a:moveTo>
                  <a:cubicBezTo>
                    <a:pt x="30193" y="1"/>
                    <a:pt x="14358" y="3715"/>
                    <a:pt x="1" y="10861"/>
                  </a:cubicBezTo>
                  <a:lnTo>
                    <a:pt x="23184" y="62232"/>
                  </a:lnTo>
                  <a:cubicBezTo>
                    <a:pt x="30249" y="58320"/>
                    <a:pt x="38178" y="56267"/>
                    <a:pt x="46262" y="56267"/>
                  </a:cubicBezTo>
                  <a:cubicBezTo>
                    <a:pt x="46304" y="56267"/>
                    <a:pt x="46347" y="56267"/>
                    <a:pt x="46390" y="56267"/>
                  </a:cubicBezTo>
                  <a:cubicBezTo>
                    <a:pt x="63740" y="56267"/>
                    <a:pt x="79734" y="65597"/>
                    <a:pt x="88256" y="80718"/>
                  </a:cubicBezTo>
                  <a:lnTo>
                    <a:pt x="135017" y="49253"/>
                  </a:lnTo>
                  <a:cubicBezTo>
                    <a:pt x="116597" y="19689"/>
                    <a:pt x="83821" y="1"/>
                    <a:pt x="46390" y="1"/>
                  </a:cubicBezTo>
                  <a:cubicBezTo>
                    <a:pt x="46343" y="1"/>
                    <a:pt x="46296" y="1"/>
                    <a:pt x="462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4"/>
            <p:cNvSpPr/>
            <p:nvPr/>
          </p:nvSpPr>
          <p:spPr>
            <a:xfrm>
              <a:off x="4658900" y="2381675"/>
              <a:ext cx="575" cy="25"/>
            </a:xfrm>
            <a:custGeom>
              <a:rect b="b" l="l" r="r" t="t"/>
              <a:pathLst>
                <a:path extrusionOk="0" h="1" w="23">
                  <a:moveTo>
                    <a:pt x="0" y="1"/>
                  </a:moveTo>
                  <a:lnTo>
                    <a:pt x="2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24"/>
            <p:cNvSpPr/>
            <p:nvPr/>
          </p:nvSpPr>
          <p:spPr>
            <a:xfrm>
              <a:off x="4764325" y="1469950"/>
              <a:ext cx="1774875" cy="2694800"/>
            </a:xfrm>
            <a:custGeom>
              <a:rect b="b" l="l" r="r" t="t"/>
              <a:pathLst>
                <a:path extrusionOk="0" h="107792" w="70995">
                  <a:moveTo>
                    <a:pt x="50039" y="1"/>
                  </a:moveTo>
                  <a:lnTo>
                    <a:pt x="3256" y="31444"/>
                  </a:lnTo>
                  <a:cubicBezTo>
                    <a:pt x="12587" y="47963"/>
                    <a:pt x="11319" y="68438"/>
                    <a:pt x="1" y="83690"/>
                  </a:cubicBezTo>
                  <a:lnTo>
                    <a:pt x="51459" y="107791"/>
                  </a:lnTo>
                  <a:cubicBezTo>
                    <a:pt x="70994" y="74359"/>
                    <a:pt x="70448" y="32886"/>
                    <a:pt x="500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7" name="Google Shape;507;p24"/>
          <p:cNvSpPr txBox="1"/>
          <p:nvPr>
            <p:ph idx="4294967295" type="ctrTitle"/>
          </p:nvPr>
        </p:nvSpPr>
        <p:spPr>
          <a:xfrm>
            <a:off x="6634225" y="939135"/>
            <a:ext cx="1881300" cy="3906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300">
                <a:solidFill>
                  <a:schemeClr val="lt2"/>
                </a:solidFill>
              </a:rPr>
              <a:t>OUTREACH</a:t>
            </a:r>
            <a:endParaRPr sz="1300">
              <a:solidFill>
                <a:schemeClr val="lt2"/>
              </a:solidFill>
            </a:endParaRPr>
          </a:p>
        </p:txBody>
      </p:sp>
      <p:grpSp>
        <p:nvGrpSpPr>
          <p:cNvPr id="508" name="Google Shape;508;p24"/>
          <p:cNvGrpSpPr/>
          <p:nvPr/>
        </p:nvGrpSpPr>
        <p:grpSpPr>
          <a:xfrm>
            <a:off x="4978948" y="1243845"/>
            <a:ext cx="4169360" cy="3935925"/>
            <a:chOff x="1030450" y="238125"/>
            <a:chExt cx="5548050" cy="5237425"/>
          </a:xfrm>
        </p:grpSpPr>
        <p:sp>
          <p:nvSpPr>
            <p:cNvPr id="509" name="Google Shape;509;p24"/>
            <p:cNvSpPr/>
            <p:nvPr/>
          </p:nvSpPr>
          <p:spPr>
            <a:xfrm>
              <a:off x="4093200" y="4460325"/>
              <a:ext cx="645975" cy="729825"/>
            </a:xfrm>
            <a:custGeom>
              <a:rect b="b" l="l" r="r" t="t"/>
              <a:pathLst>
                <a:path extrusionOk="0" h="29193" w="25839">
                  <a:moveTo>
                    <a:pt x="19837" y="1"/>
                  </a:moveTo>
                  <a:cubicBezTo>
                    <a:pt x="19474" y="1"/>
                    <a:pt x="18705" y="154"/>
                    <a:pt x="17196" y="473"/>
                  </a:cubicBezTo>
                  <a:cubicBezTo>
                    <a:pt x="16258" y="674"/>
                    <a:pt x="14890" y="971"/>
                    <a:pt x="14616" y="971"/>
                  </a:cubicBezTo>
                  <a:cubicBezTo>
                    <a:pt x="14601" y="971"/>
                    <a:pt x="14589" y="970"/>
                    <a:pt x="14581" y="968"/>
                  </a:cubicBezTo>
                  <a:cubicBezTo>
                    <a:pt x="14245" y="1233"/>
                    <a:pt x="12831" y="2311"/>
                    <a:pt x="12690" y="2470"/>
                  </a:cubicBezTo>
                  <a:cubicBezTo>
                    <a:pt x="12632" y="2503"/>
                    <a:pt x="12430" y="2517"/>
                    <a:pt x="12085" y="2517"/>
                  </a:cubicBezTo>
                  <a:cubicBezTo>
                    <a:pt x="11689" y="2517"/>
                    <a:pt x="11105" y="2499"/>
                    <a:pt x="10339" y="2470"/>
                  </a:cubicBezTo>
                  <a:lnTo>
                    <a:pt x="10039" y="2453"/>
                  </a:lnTo>
                  <a:cubicBezTo>
                    <a:pt x="9897" y="2453"/>
                    <a:pt x="9827" y="2594"/>
                    <a:pt x="9668" y="2965"/>
                  </a:cubicBezTo>
                  <a:cubicBezTo>
                    <a:pt x="9544" y="3248"/>
                    <a:pt x="9314" y="3743"/>
                    <a:pt x="9155" y="3743"/>
                  </a:cubicBezTo>
                  <a:cubicBezTo>
                    <a:pt x="8802" y="3743"/>
                    <a:pt x="6027" y="4167"/>
                    <a:pt x="5497" y="4238"/>
                  </a:cubicBezTo>
                  <a:cubicBezTo>
                    <a:pt x="5497" y="4556"/>
                    <a:pt x="5055" y="7790"/>
                    <a:pt x="4790" y="8197"/>
                  </a:cubicBezTo>
                  <a:cubicBezTo>
                    <a:pt x="4648" y="8391"/>
                    <a:pt x="4348" y="8391"/>
                    <a:pt x="4030" y="8391"/>
                  </a:cubicBezTo>
                  <a:cubicBezTo>
                    <a:pt x="3765" y="8391"/>
                    <a:pt x="3517" y="8391"/>
                    <a:pt x="3358" y="8515"/>
                  </a:cubicBezTo>
                  <a:cubicBezTo>
                    <a:pt x="3146" y="8744"/>
                    <a:pt x="2369" y="10335"/>
                    <a:pt x="2068" y="10635"/>
                  </a:cubicBezTo>
                  <a:cubicBezTo>
                    <a:pt x="2068" y="10635"/>
                    <a:pt x="1450" y="10158"/>
                    <a:pt x="1238" y="9964"/>
                  </a:cubicBezTo>
                  <a:cubicBezTo>
                    <a:pt x="1151" y="9878"/>
                    <a:pt x="975" y="9839"/>
                    <a:pt x="782" y="9839"/>
                  </a:cubicBezTo>
                  <a:cubicBezTo>
                    <a:pt x="420" y="9839"/>
                    <a:pt x="0" y="9975"/>
                    <a:pt x="0" y="10194"/>
                  </a:cubicBezTo>
                  <a:cubicBezTo>
                    <a:pt x="0" y="10547"/>
                    <a:pt x="654" y="11077"/>
                    <a:pt x="1096" y="11802"/>
                  </a:cubicBezTo>
                  <a:cubicBezTo>
                    <a:pt x="1414" y="12350"/>
                    <a:pt x="1998" y="12685"/>
                    <a:pt x="2616" y="12685"/>
                  </a:cubicBezTo>
                  <a:cubicBezTo>
                    <a:pt x="3093" y="12685"/>
                    <a:pt x="4949" y="14400"/>
                    <a:pt x="5108" y="14559"/>
                  </a:cubicBezTo>
                  <a:cubicBezTo>
                    <a:pt x="5249" y="14700"/>
                    <a:pt x="4189" y="15230"/>
                    <a:pt x="4189" y="15937"/>
                  </a:cubicBezTo>
                  <a:cubicBezTo>
                    <a:pt x="4189" y="16662"/>
                    <a:pt x="3606" y="16856"/>
                    <a:pt x="3606" y="17369"/>
                  </a:cubicBezTo>
                  <a:cubicBezTo>
                    <a:pt x="3606" y="17881"/>
                    <a:pt x="2757" y="19313"/>
                    <a:pt x="3447" y="19313"/>
                  </a:cubicBezTo>
                  <a:cubicBezTo>
                    <a:pt x="4118" y="19313"/>
                    <a:pt x="4825" y="20197"/>
                    <a:pt x="4631" y="20727"/>
                  </a:cubicBezTo>
                  <a:cubicBezTo>
                    <a:pt x="4507" y="21045"/>
                    <a:pt x="5214" y="21858"/>
                    <a:pt x="5408" y="21858"/>
                  </a:cubicBezTo>
                  <a:cubicBezTo>
                    <a:pt x="5620" y="21858"/>
                    <a:pt x="6027" y="21787"/>
                    <a:pt x="6027" y="21540"/>
                  </a:cubicBezTo>
                  <a:cubicBezTo>
                    <a:pt x="5956" y="21151"/>
                    <a:pt x="5780" y="20762"/>
                    <a:pt x="5514" y="20462"/>
                  </a:cubicBezTo>
                  <a:cubicBezTo>
                    <a:pt x="5249" y="20214"/>
                    <a:pt x="5709" y="18906"/>
                    <a:pt x="5709" y="18359"/>
                  </a:cubicBezTo>
                  <a:cubicBezTo>
                    <a:pt x="5709" y="17811"/>
                    <a:pt x="5073" y="17440"/>
                    <a:pt x="5073" y="17227"/>
                  </a:cubicBezTo>
                  <a:cubicBezTo>
                    <a:pt x="5073" y="17055"/>
                    <a:pt x="5933" y="16453"/>
                    <a:pt x="6264" y="16453"/>
                  </a:cubicBezTo>
                  <a:cubicBezTo>
                    <a:pt x="6307" y="16453"/>
                    <a:pt x="6341" y="16463"/>
                    <a:pt x="6363" y="16485"/>
                  </a:cubicBezTo>
                  <a:cubicBezTo>
                    <a:pt x="6539" y="16680"/>
                    <a:pt x="6999" y="17740"/>
                    <a:pt x="7140" y="17881"/>
                  </a:cubicBezTo>
                  <a:cubicBezTo>
                    <a:pt x="7178" y="17919"/>
                    <a:pt x="7343" y="17929"/>
                    <a:pt x="7563" y="17929"/>
                  </a:cubicBezTo>
                  <a:cubicBezTo>
                    <a:pt x="7803" y="17929"/>
                    <a:pt x="8108" y="17918"/>
                    <a:pt x="8388" y="17918"/>
                  </a:cubicBezTo>
                  <a:cubicBezTo>
                    <a:pt x="8809" y="17918"/>
                    <a:pt x="9173" y="17944"/>
                    <a:pt x="9173" y="18076"/>
                  </a:cubicBezTo>
                  <a:cubicBezTo>
                    <a:pt x="9173" y="18394"/>
                    <a:pt x="8678" y="18394"/>
                    <a:pt x="8395" y="18394"/>
                  </a:cubicBezTo>
                  <a:cubicBezTo>
                    <a:pt x="8130" y="18394"/>
                    <a:pt x="6875" y="20532"/>
                    <a:pt x="6875" y="20797"/>
                  </a:cubicBezTo>
                  <a:cubicBezTo>
                    <a:pt x="6875" y="21080"/>
                    <a:pt x="8271" y="22300"/>
                    <a:pt x="8607" y="22300"/>
                  </a:cubicBezTo>
                  <a:cubicBezTo>
                    <a:pt x="8943" y="22300"/>
                    <a:pt x="9385" y="23625"/>
                    <a:pt x="9084" y="23625"/>
                  </a:cubicBezTo>
                  <a:cubicBezTo>
                    <a:pt x="8766" y="23625"/>
                    <a:pt x="8643" y="24633"/>
                    <a:pt x="8643" y="25074"/>
                  </a:cubicBezTo>
                  <a:cubicBezTo>
                    <a:pt x="8643" y="25516"/>
                    <a:pt x="10056" y="26842"/>
                    <a:pt x="10198" y="26842"/>
                  </a:cubicBezTo>
                  <a:cubicBezTo>
                    <a:pt x="10339" y="26842"/>
                    <a:pt x="10498" y="25074"/>
                    <a:pt x="10781" y="25074"/>
                  </a:cubicBezTo>
                  <a:cubicBezTo>
                    <a:pt x="11046" y="25074"/>
                    <a:pt x="11983" y="27071"/>
                    <a:pt x="12124" y="27549"/>
                  </a:cubicBezTo>
                  <a:cubicBezTo>
                    <a:pt x="12283" y="27973"/>
                    <a:pt x="12637" y="28273"/>
                    <a:pt x="13096" y="28379"/>
                  </a:cubicBezTo>
                  <a:cubicBezTo>
                    <a:pt x="13326" y="28379"/>
                    <a:pt x="13291" y="26276"/>
                    <a:pt x="13662" y="26276"/>
                  </a:cubicBezTo>
                  <a:cubicBezTo>
                    <a:pt x="14033" y="26276"/>
                    <a:pt x="14687" y="27937"/>
                    <a:pt x="14687" y="28273"/>
                  </a:cubicBezTo>
                  <a:cubicBezTo>
                    <a:pt x="14687" y="28609"/>
                    <a:pt x="14917" y="29192"/>
                    <a:pt x="15199" y="29192"/>
                  </a:cubicBezTo>
                  <a:cubicBezTo>
                    <a:pt x="15464" y="29192"/>
                    <a:pt x="15783" y="28026"/>
                    <a:pt x="15429" y="27655"/>
                  </a:cubicBezTo>
                  <a:cubicBezTo>
                    <a:pt x="15076" y="27301"/>
                    <a:pt x="15323" y="25286"/>
                    <a:pt x="15323" y="24845"/>
                  </a:cubicBezTo>
                  <a:cubicBezTo>
                    <a:pt x="15323" y="24403"/>
                    <a:pt x="14545" y="23749"/>
                    <a:pt x="14245" y="23448"/>
                  </a:cubicBezTo>
                  <a:cubicBezTo>
                    <a:pt x="13945" y="23148"/>
                    <a:pt x="14139" y="22194"/>
                    <a:pt x="14616" y="22194"/>
                  </a:cubicBezTo>
                  <a:cubicBezTo>
                    <a:pt x="15093" y="22194"/>
                    <a:pt x="15641" y="22848"/>
                    <a:pt x="15942" y="22848"/>
                  </a:cubicBezTo>
                  <a:cubicBezTo>
                    <a:pt x="16242" y="22848"/>
                    <a:pt x="16931" y="22088"/>
                    <a:pt x="16931" y="21752"/>
                  </a:cubicBezTo>
                  <a:cubicBezTo>
                    <a:pt x="16931" y="21416"/>
                    <a:pt x="15730" y="21557"/>
                    <a:pt x="15500" y="21345"/>
                  </a:cubicBezTo>
                  <a:cubicBezTo>
                    <a:pt x="15270" y="21010"/>
                    <a:pt x="15270" y="20585"/>
                    <a:pt x="15500" y="20250"/>
                  </a:cubicBezTo>
                  <a:cubicBezTo>
                    <a:pt x="15628" y="20130"/>
                    <a:pt x="16082" y="20101"/>
                    <a:pt x="16545" y="20101"/>
                  </a:cubicBezTo>
                  <a:cubicBezTo>
                    <a:pt x="16972" y="20101"/>
                    <a:pt x="17408" y="20126"/>
                    <a:pt x="17603" y="20126"/>
                  </a:cubicBezTo>
                  <a:cubicBezTo>
                    <a:pt x="18009" y="20126"/>
                    <a:pt x="18928" y="21080"/>
                    <a:pt x="19335" y="21080"/>
                  </a:cubicBezTo>
                  <a:cubicBezTo>
                    <a:pt x="19741" y="21080"/>
                    <a:pt x="19034" y="19065"/>
                    <a:pt x="19688" y="19065"/>
                  </a:cubicBezTo>
                  <a:cubicBezTo>
                    <a:pt x="20325" y="19065"/>
                    <a:pt x="23417" y="21363"/>
                    <a:pt x="23718" y="21681"/>
                  </a:cubicBezTo>
                  <a:cubicBezTo>
                    <a:pt x="23785" y="21752"/>
                    <a:pt x="23875" y="21781"/>
                    <a:pt x="23972" y="21781"/>
                  </a:cubicBezTo>
                  <a:cubicBezTo>
                    <a:pt x="24311" y="21781"/>
                    <a:pt x="24739" y="21433"/>
                    <a:pt x="24601" y="21310"/>
                  </a:cubicBezTo>
                  <a:cubicBezTo>
                    <a:pt x="24442" y="21133"/>
                    <a:pt x="23930" y="20144"/>
                    <a:pt x="23276" y="19613"/>
                  </a:cubicBezTo>
                  <a:cubicBezTo>
                    <a:pt x="22640" y="19065"/>
                    <a:pt x="21031" y="18412"/>
                    <a:pt x="20660" y="18040"/>
                  </a:cubicBezTo>
                  <a:cubicBezTo>
                    <a:pt x="20289" y="17669"/>
                    <a:pt x="20289" y="16591"/>
                    <a:pt x="20024" y="16308"/>
                  </a:cubicBezTo>
                  <a:cubicBezTo>
                    <a:pt x="19801" y="16099"/>
                    <a:pt x="19225" y="16077"/>
                    <a:pt x="18845" y="16077"/>
                  </a:cubicBezTo>
                  <a:cubicBezTo>
                    <a:pt x="18743" y="16077"/>
                    <a:pt x="18656" y="16079"/>
                    <a:pt x="18593" y="16079"/>
                  </a:cubicBezTo>
                  <a:cubicBezTo>
                    <a:pt x="18292" y="16079"/>
                    <a:pt x="16560" y="14506"/>
                    <a:pt x="16277" y="14241"/>
                  </a:cubicBezTo>
                  <a:cubicBezTo>
                    <a:pt x="16012" y="13976"/>
                    <a:pt x="16542" y="12862"/>
                    <a:pt x="16048" y="12367"/>
                  </a:cubicBezTo>
                  <a:cubicBezTo>
                    <a:pt x="15553" y="11873"/>
                    <a:pt x="13255" y="9186"/>
                    <a:pt x="13255" y="8568"/>
                  </a:cubicBezTo>
                  <a:cubicBezTo>
                    <a:pt x="13255" y="7949"/>
                    <a:pt x="13061" y="6500"/>
                    <a:pt x="13326" y="6217"/>
                  </a:cubicBezTo>
                  <a:cubicBezTo>
                    <a:pt x="13345" y="6198"/>
                    <a:pt x="13370" y="6190"/>
                    <a:pt x="13400" y="6190"/>
                  </a:cubicBezTo>
                  <a:cubicBezTo>
                    <a:pt x="13802" y="6190"/>
                    <a:pt x="15150" y="7705"/>
                    <a:pt x="15429" y="7984"/>
                  </a:cubicBezTo>
                  <a:cubicBezTo>
                    <a:pt x="15707" y="8279"/>
                    <a:pt x="16591" y="9331"/>
                    <a:pt x="16875" y="9331"/>
                  </a:cubicBezTo>
                  <a:cubicBezTo>
                    <a:pt x="16898" y="9331"/>
                    <a:pt x="16917" y="9324"/>
                    <a:pt x="16931" y="9310"/>
                  </a:cubicBezTo>
                  <a:cubicBezTo>
                    <a:pt x="17108" y="9133"/>
                    <a:pt x="16931" y="8090"/>
                    <a:pt x="17338" y="8090"/>
                  </a:cubicBezTo>
                  <a:cubicBezTo>
                    <a:pt x="17744" y="8090"/>
                    <a:pt x="18115" y="9186"/>
                    <a:pt x="18416" y="9186"/>
                  </a:cubicBezTo>
                  <a:cubicBezTo>
                    <a:pt x="18822" y="9169"/>
                    <a:pt x="19123" y="8815"/>
                    <a:pt x="19087" y="8426"/>
                  </a:cubicBezTo>
                  <a:cubicBezTo>
                    <a:pt x="19087" y="7914"/>
                    <a:pt x="18981" y="7348"/>
                    <a:pt x="19423" y="7348"/>
                  </a:cubicBezTo>
                  <a:cubicBezTo>
                    <a:pt x="19828" y="7348"/>
                    <a:pt x="20263" y="8255"/>
                    <a:pt x="20483" y="8255"/>
                  </a:cubicBezTo>
                  <a:cubicBezTo>
                    <a:pt x="20502" y="8255"/>
                    <a:pt x="20521" y="8248"/>
                    <a:pt x="20537" y="8232"/>
                  </a:cubicBezTo>
                  <a:cubicBezTo>
                    <a:pt x="20749" y="8020"/>
                    <a:pt x="20519" y="7171"/>
                    <a:pt x="20236" y="6906"/>
                  </a:cubicBezTo>
                  <a:cubicBezTo>
                    <a:pt x="19971" y="6624"/>
                    <a:pt x="19052" y="6588"/>
                    <a:pt x="18540" y="6076"/>
                  </a:cubicBezTo>
                  <a:cubicBezTo>
                    <a:pt x="18009" y="5546"/>
                    <a:pt x="17903" y="4892"/>
                    <a:pt x="18363" y="4892"/>
                  </a:cubicBezTo>
                  <a:cubicBezTo>
                    <a:pt x="18805" y="4892"/>
                    <a:pt x="19671" y="4132"/>
                    <a:pt x="19936" y="3849"/>
                  </a:cubicBezTo>
                  <a:cubicBezTo>
                    <a:pt x="20130" y="3655"/>
                    <a:pt x="23117" y="2912"/>
                    <a:pt x="24796" y="2877"/>
                  </a:cubicBezTo>
                  <a:cubicBezTo>
                    <a:pt x="24955" y="2877"/>
                    <a:pt x="24937" y="3266"/>
                    <a:pt x="25026" y="3442"/>
                  </a:cubicBezTo>
                  <a:cubicBezTo>
                    <a:pt x="24990" y="3301"/>
                    <a:pt x="24990" y="3160"/>
                    <a:pt x="25026" y="3018"/>
                  </a:cubicBezTo>
                  <a:cubicBezTo>
                    <a:pt x="25238" y="2789"/>
                    <a:pt x="25679" y="1445"/>
                    <a:pt x="25839" y="827"/>
                  </a:cubicBezTo>
                  <a:lnTo>
                    <a:pt x="25839" y="827"/>
                  </a:lnTo>
                  <a:cubicBezTo>
                    <a:pt x="24884" y="1004"/>
                    <a:pt x="23594" y="1180"/>
                    <a:pt x="23347" y="1180"/>
                  </a:cubicBezTo>
                  <a:cubicBezTo>
                    <a:pt x="23064" y="1180"/>
                    <a:pt x="20325" y="279"/>
                    <a:pt x="20095" y="67"/>
                  </a:cubicBezTo>
                  <a:cubicBezTo>
                    <a:pt x="20056" y="23"/>
                    <a:pt x="19976" y="1"/>
                    <a:pt x="198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4"/>
            <p:cNvSpPr/>
            <p:nvPr/>
          </p:nvSpPr>
          <p:spPr>
            <a:xfrm>
              <a:off x="4191725" y="570075"/>
              <a:ext cx="604000" cy="1394725"/>
            </a:xfrm>
            <a:custGeom>
              <a:rect b="b" l="l" r="r" t="t"/>
              <a:pathLst>
                <a:path extrusionOk="0" h="55789" w="24160">
                  <a:moveTo>
                    <a:pt x="13137" y="0"/>
                  </a:moveTo>
                  <a:cubicBezTo>
                    <a:pt x="13004" y="0"/>
                    <a:pt x="12819" y="75"/>
                    <a:pt x="12566" y="224"/>
                  </a:cubicBezTo>
                  <a:cubicBezTo>
                    <a:pt x="12372" y="348"/>
                    <a:pt x="12177" y="489"/>
                    <a:pt x="12001" y="631"/>
                  </a:cubicBezTo>
                  <a:cubicBezTo>
                    <a:pt x="11789" y="719"/>
                    <a:pt x="11559" y="772"/>
                    <a:pt x="11329" y="825"/>
                  </a:cubicBezTo>
                  <a:cubicBezTo>
                    <a:pt x="10516" y="1020"/>
                    <a:pt x="9880" y="1179"/>
                    <a:pt x="9685" y="1391"/>
                  </a:cubicBezTo>
                  <a:cubicBezTo>
                    <a:pt x="9597" y="1479"/>
                    <a:pt x="9350" y="1709"/>
                    <a:pt x="9438" y="6481"/>
                  </a:cubicBezTo>
                  <a:cubicBezTo>
                    <a:pt x="9438" y="6534"/>
                    <a:pt x="9438" y="6587"/>
                    <a:pt x="9438" y="6622"/>
                  </a:cubicBezTo>
                  <a:cubicBezTo>
                    <a:pt x="9385" y="6834"/>
                    <a:pt x="8095" y="8089"/>
                    <a:pt x="7847" y="8124"/>
                  </a:cubicBezTo>
                  <a:cubicBezTo>
                    <a:pt x="7423" y="7965"/>
                    <a:pt x="7017" y="7771"/>
                    <a:pt x="6628" y="7559"/>
                  </a:cubicBezTo>
                  <a:cubicBezTo>
                    <a:pt x="5903" y="7187"/>
                    <a:pt x="5568" y="7028"/>
                    <a:pt x="5444" y="7028"/>
                  </a:cubicBezTo>
                  <a:cubicBezTo>
                    <a:pt x="5302" y="7028"/>
                    <a:pt x="5002" y="7205"/>
                    <a:pt x="4348" y="7594"/>
                  </a:cubicBezTo>
                  <a:cubicBezTo>
                    <a:pt x="4030" y="7788"/>
                    <a:pt x="3712" y="7965"/>
                    <a:pt x="3394" y="8124"/>
                  </a:cubicBezTo>
                  <a:cubicBezTo>
                    <a:pt x="3252" y="8071"/>
                    <a:pt x="2598" y="7276"/>
                    <a:pt x="2121" y="6710"/>
                  </a:cubicBezTo>
                  <a:cubicBezTo>
                    <a:pt x="1167" y="5562"/>
                    <a:pt x="973" y="5385"/>
                    <a:pt x="849" y="5385"/>
                  </a:cubicBezTo>
                  <a:cubicBezTo>
                    <a:pt x="778" y="5385"/>
                    <a:pt x="584" y="5385"/>
                    <a:pt x="1" y="6781"/>
                  </a:cubicBezTo>
                  <a:cubicBezTo>
                    <a:pt x="460" y="7417"/>
                    <a:pt x="990" y="7983"/>
                    <a:pt x="1573" y="8513"/>
                  </a:cubicBezTo>
                  <a:cubicBezTo>
                    <a:pt x="3023" y="9838"/>
                    <a:pt x="4808" y="11464"/>
                    <a:pt x="4984" y="11623"/>
                  </a:cubicBezTo>
                  <a:cubicBezTo>
                    <a:pt x="5232" y="11906"/>
                    <a:pt x="6487" y="17897"/>
                    <a:pt x="6487" y="18392"/>
                  </a:cubicBezTo>
                  <a:lnTo>
                    <a:pt x="6487" y="18746"/>
                  </a:lnTo>
                  <a:cubicBezTo>
                    <a:pt x="6434" y="20301"/>
                    <a:pt x="6416" y="21803"/>
                    <a:pt x="6716" y="22086"/>
                  </a:cubicBezTo>
                  <a:cubicBezTo>
                    <a:pt x="6875" y="22263"/>
                    <a:pt x="6999" y="23235"/>
                    <a:pt x="7070" y="24207"/>
                  </a:cubicBezTo>
                  <a:cubicBezTo>
                    <a:pt x="7953" y="24330"/>
                    <a:pt x="8961" y="24507"/>
                    <a:pt x="9244" y="24578"/>
                  </a:cubicBezTo>
                  <a:cubicBezTo>
                    <a:pt x="9933" y="24772"/>
                    <a:pt x="10021" y="27706"/>
                    <a:pt x="10021" y="28130"/>
                  </a:cubicBezTo>
                  <a:cubicBezTo>
                    <a:pt x="10021" y="28554"/>
                    <a:pt x="8113" y="29579"/>
                    <a:pt x="7918" y="30233"/>
                  </a:cubicBezTo>
                  <a:cubicBezTo>
                    <a:pt x="7741" y="30887"/>
                    <a:pt x="4348" y="34704"/>
                    <a:pt x="4030" y="35023"/>
                  </a:cubicBezTo>
                  <a:cubicBezTo>
                    <a:pt x="3712" y="35341"/>
                    <a:pt x="3730" y="36313"/>
                    <a:pt x="3464" y="37002"/>
                  </a:cubicBezTo>
                  <a:cubicBezTo>
                    <a:pt x="3182" y="37709"/>
                    <a:pt x="283" y="40961"/>
                    <a:pt x="283" y="41420"/>
                  </a:cubicBezTo>
                  <a:cubicBezTo>
                    <a:pt x="283" y="41880"/>
                    <a:pt x="1220" y="43188"/>
                    <a:pt x="1132" y="43559"/>
                  </a:cubicBezTo>
                  <a:cubicBezTo>
                    <a:pt x="1043" y="43912"/>
                    <a:pt x="513" y="44478"/>
                    <a:pt x="654" y="44619"/>
                  </a:cubicBezTo>
                  <a:cubicBezTo>
                    <a:pt x="796" y="44760"/>
                    <a:pt x="1892" y="47677"/>
                    <a:pt x="2051" y="48560"/>
                  </a:cubicBezTo>
                  <a:cubicBezTo>
                    <a:pt x="2210" y="49444"/>
                    <a:pt x="955" y="51140"/>
                    <a:pt x="1167" y="51370"/>
                  </a:cubicBezTo>
                  <a:cubicBezTo>
                    <a:pt x="1397" y="51582"/>
                    <a:pt x="1892" y="52819"/>
                    <a:pt x="2104" y="53014"/>
                  </a:cubicBezTo>
                  <a:cubicBezTo>
                    <a:pt x="2298" y="53226"/>
                    <a:pt x="3305" y="53332"/>
                    <a:pt x="3641" y="53332"/>
                  </a:cubicBezTo>
                  <a:cubicBezTo>
                    <a:pt x="3995" y="53332"/>
                    <a:pt x="7176" y="55788"/>
                    <a:pt x="7459" y="55788"/>
                  </a:cubicBezTo>
                  <a:cubicBezTo>
                    <a:pt x="7724" y="55788"/>
                    <a:pt x="10799" y="54852"/>
                    <a:pt x="12036" y="54233"/>
                  </a:cubicBezTo>
                  <a:cubicBezTo>
                    <a:pt x="13255" y="53615"/>
                    <a:pt x="15447" y="52219"/>
                    <a:pt x="16560" y="52130"/>
                  </a:cubicBezTo>
                  <a:cubicBezTo>
                    <a:pt x="16755" y="52112"/>
                    <a:pt x="16967" y="52077"/>
                    <a:pt x="17161" y="52024"/>
                  </a:cubicBezTo>
                  <a:cubicBezTo>
                    <a:pt x="19441" y="48578"/>
                    <a:pt x="23435" y="42887"/>
                    <a:pt x="23435" y="42463"/>
                  </a:cubicBezTo>
                  <a:cubicBezTo>
                    <a:pt x="23435" y="42216"/>
                    <a:pt x="23594" y="41102"/>
                    <a:pt x="23771" y="40024"/>
                  </a:cubicBezTo>
                  <a:cubicBezTo>
                    <a:pt x="23965" y="38805"/>
                    <a:pt x="24160" y="37550"/>
                    <a:pt x="24160" y="37214"/>
                  </a:cubicBezTo>
                  <a:cubicBezTo>
                    <a:pt x="24160" y="36878"/>
                    <a:pt x="23329" y="36189"/>
                    <a:pt x="22074" y="35252"/>
                  </a:cubicBezTo>
                  <a:cubicBezTo>
                    <a:pt x="21438" y="34775"/>
                    <a:pt x="20554" y="34121"/>
                    <a:pt x="20519" y="33945"/>
                  </a:cubicBezTo>
                  <a:cubicBezTo>
                    <a:pt x="20501" y="33785"/>
                    <a:pt x="20625" y="33132"/>
                    <a:pt x="20713" y="32495"/>
                  </a:cubicBezTo>
                  <a:cubicBezTo>
                    <a:pt x="20837" y="31841"/>
                    <a:pt x="20925" y="31170"/>
                    <a:pt x="20979" y="30498"/>
                  </a:cubicBezTo>
                  <a:cubicBezTo>
                    <a:pt x="20979" y="30198"/>
                    <a:pt x="20501" y="29615"/>
                    <a:pt x="19741" y="28731"/>
                  </a:cubicBezTo>
                  <a:cubicBezTo>
                    <a:pt x="18981" y="27847"/>
                    <a:pt x="18080" y="26769"/>
                    <a:pt x="18080" y="26257"/>
                  </a:cubicBezTo>
                  <a:lnTo>
                    <a:pt x="18080" y="21626"/>
                  </a:lnTo>
                  <a:cubicBezTo>
                    <a:pt x="18080" y="21326"/>
                    <a:pt x="17603" y="20584"/>
                    <a:pt x="16825" y="19400"/>
                  </a:cubicBezTo>
                  <a:cubicBezTo>
                    <a:pt x="16224" y="18498"/>
                    <a:pt x="15553" y="17473"/>
                    <a:pt x="15252" y="16784"/>
                  </a:cubicBezTo>
                  <a:cubicBezTo>
                    <a:pt x="15076" y="16395"/>
                    <a:pt x="15659" y="14575"/>
                    <a:pt x="16012" y="13497"/>
                  </a:cubicBezTo>
                  <a:cubicBezTo>
                    <a:pt x="16154" y="13108"/>
                    <a:pt x="16277" y="12701"/>
                    <a:pt x="16348" y="12295"/>
                  </a:cubicBezTo>
                  <a:cubicBezTo>
                    <a:pt x="16348" y="12118"/>
                    <a:pt x="16030" y="11818"/>
                    <a:pt x="15164" y="11093"/>
                  </a:cubicBezTo>
                  <a:cubicBezTo>
                    <a:pt x="14369" y="10439"/>
                    <a:pt x="13273" y="9503"/>
                    <a:pt x="13273" y="9131"/>
                  </a:cubicBezTo>
                  <a:cubicBezTo>
                    <a:pt x="13255" y="8831"/>
                    <a:pt x="13238" y="8548"/>
                    <a:pt x="13185" y="8266"/>
                  </a:cubicBezTo>
                  <a:cubicBezTo>
                    <a:pt x="13096" y="7594"/>
                    <a:pt x="12955" y="6763"/>
                    <a:pt x="13238" y="6498"/>
                  </a:cubicBezTo>
                  <a:cubicBezTo>
                    <a:pt x="13450" y="6286"/>
                    <a:pt x="14192" y="5102"/>
                    <a:pt x="14934" y="3830"/>
                  </a:cubicBezTo>
                  <a:cubicBezTo>
                    <a:pt x="15023" y="3193"/>
                    <a:pt x="15906" y="1850"/>
                    <a:pt x="14987" y="1267"/>
                  </a:cubicBezTo>
                  <a:cubicBezTo>
                    <a:pt x="14386" y="878"/>
                    <a:pt x="13379" y="136"/>
                    <a:pt x="13308" y="65"/>
                  </a:cubicBezTo>
                  <a:cubicBezTo>
                    <a:pt x="13265" y="22"/>
                    <a:pt x="13209" y="0"/>
                    <a:pt x="131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4"/>
            <p:cNvSpPr/>
            <p:nvPr/>
          </p:nvSpPr>
          <p:spPr>
            <a:xfrm>
              <a:off x="3524125" y="733150"/>
              <a:ext cx="844350" cy="1834875"/>
            </a:xfrm>
            <a:custGeom>
              <a:rect b="b" l="l" r="r" t="t"/>
              <a:pathLst>
                <a:path extrusionOk="0" h="73395" w="33774">
                  <a:moveTo>
                    <a:pt x="26151" y="1"/>
                  </a:moveTo>
                  <a:cubicBezTo>
                    <a:pt x="26013" y="1"/>
                    <a:pt x="25863" y="13"/>
                    <a:pt x="25733" y="28"/>
                  </a:cubicBezTo>
                  <a:cubicBezTo>
                    <a:pt x="25573" y="46"/>
                    <a:pt x="25043" y="117"/>
                    <a:pt x="24902" y="276"/>
                  </a:cubicBezTo>
                  <a:cubicBezTo>
                    <a:pt x="24831" y="346"/>
                    <a:pt x="24743" y="594"/>
                    <a:pt x="24513" y="1318"/>
                  </a:cubicBezTo>
                  <a:cubicBezTo>
                    <a:pt x="24283" y="1972"/>
                    <a:pt x="23859" y="3351"/>
                    <a:pt x="23665" y="3404"/>
                  </a:cubicBezTo>
                  <a:cubicBezTo>
                    <a:pt x="23329" y="3351"/>
                    <a:pt x="22993" y="3262"/>
                    <a:pt x="22657" y="3156"/>
                  </a:cubicBezTo>
                  <a:cubicBezTo>
                    <a:pt x="21799" y="2900"/>
                    <a:pt x="21145" y="2718"/>
                    <a:pt x="20763" y="2718"/>
                  </a:cubicBezTo>
                  <a:cubicBezTo>
                    <a:pt x="20618" y="2718"/>
                    <a:pt x="20512" y="2745"/>
                    <a:pt x="20448" y="2803"/>
                  </a:cubicBezTo>
                  <a:cubicBezTo>
                    <a:pt x="20289" y="2962"/>
                    <a:pt x="20289" y="3474"/>
                    <a:pt x="20289" y="4376"/>
                  </a:cubicBezTo>
                  <a:cubicBezTo>
                    <a:pt x="20289" y="5047"/>
                    <a:pt x="20307" y="5984"/>
                    <a:pt x="20130" y="6161"/>
                  </a:cubicBezTo>
                  <a:cubicBezTo>
                    <a:pt x="20072" y="6225"/>
                    <a:pt x="19986" y="6250"/>
                    <a:pt x="19885" y="6250"/>
                  </a:cubicBezTo>
                  <a:cubicBezTo>
                    <a:pt x="19708" y="6250"/>
                    <a:pt x="19484" y="6175"/>
                    <a:pt x="19282" y="6108"/>
                  </a:cubicBezTo>
                  <a:cubicBezTo>
                    <a:pt x="19078" y="6043"/>
                    <a:pt x="18894" y="5986"/>
                    <a:pt x="18745" y="5986"/>
                  </a:cubicBezTo>
                  <a:cubicBezTo>
                    <a:pt x="18648" y="5986"/>
                    <a:pt x="18567" y="6010"/>
                    <a:pt x="18504" y="6072"/>
                  </a:cubicBezTo>
                  <a:cubicBezTo>
                    <a:pt x="18345" y="6231"/>
                    <a:pt x="16118" y="9130"/>
                    <a:pt x="16118" y="9519"/>
                  </a:cubicBezTo>
                  <a:cubicBezTo>
                    <a:pt x="16136" y="9660"/>
                    <a:pt x="16154" y="9801"/>
                    <a:pt x="16171" y="9925"/>
                  </a:cubicBezTo>
                  <a:cubicBezTo>
                    <a:pt x="16242" y="10402"/>
                    <a:pt x="16366" y="11286"/>
                    <a:pt x="16154" y="11498"/>
                  </a:cubicBezTo>
                  <a:cubicBezTo>
                    <a:pt x="15853" y="11799"/>
                    <a:pt x="12884" y="15262"/>
                    <a:pt x="12425" y="16252"/>
                  </a:cubicBezTo>
                  <a:cubicBezTo>
                    <a:pt x="12001" y="17118"/>
                    <a:pt x="12036" y="18638"/>
                    <a:pt x="12036" y="19274"/>
                  </a:cubicBezTo>
                  <a:lnTo>
                    <a:pt x="12036" y="19469"/>
                  </a:lnTo>
                  <a:cubicBezTo>
                    <a:pt x="12036" y="19663"/>
                    <a:pt x="11099" y="20865"/>
                    <a:pt x="10481" y="21678"/>
                  </a:cubicBezTo>
                  <a:cubicBezTo>
                    <a:pt x="9526" y="22880"/>
                    <a:pt x="9279" y="23215"/>
                    <a:pt x="9279" y="23357"/>
                  </a:cubicBezTo>
                  <a:cubicBezTo>
                    <a:pt x="9332" y="23657"/>
                    <a:pt x="9403" y="23958"/>
                    <a:pt x="9509" y="24240"/>
                  </a:cubicBezTo>
                  <a:cubicBezTo>
                    <a:pt x="9685" y="24806"/>
                    <a:pt x="10039" y="25990"/>
                    <a:pt x="9950" y="26149"/>
                  </a:cubicBezTo>
                  <a:cubicBezTo>
                    <a:pt x="9892" y="26196"/>
                    <a:pt x="9566" y="26212"/>
                    <a:pt x="9224" y="26212"/>
                  </a:cubicBezTo>
                  <a:cubicBezTo>
                    <a:pt x="9053" y="26212"/>
                    <a:pt x="8878" y="26208"/>
                    <a:pt x="8731" y="26202"/>
                  </a:cubicBezTo>
                  <a:cubicBezTo>
                    <a:pt x="7936" y="26202"/>
                    <a:pt x="7582" y="26202"/>
                    <a:pt x="7459" y="26326"/>
                  </a:cubicBezTo>
                  <a:cubicBezTo>
                    <a:pt x="7335" y="26432"/>
                    <a:pt x="6893" y="27050"/>
                    <a:pt x="6133" y="28075"/>
                  </a:cubicBezTo>
                  <a:cubicBezTo>
                    <a:pt x="5515" y="28906"/>
                    <a:pt x="4808" y="29843"/>
                    <a:pt x="4702" y="29949"/>
                  </a:cubicBezTo>
                  <a:cubicBezTo>
                    <a:pt x="4419" y="30232"/>
                    <a:pt x="4136" y="38591"/>
                    <a:pt x="4136" y="38679"/>
                  </a:cubicBezTo>
                  <a:cubicBezTo>
                    <a:pt x="4136" y="38909"/>
                    <a:pt x="4489" y="39422"/>
                    <a:pt x="5037" y="40164"/>
                  </a:cubicBezTo>
                  <a:cubicBezTo>
                    <a:pt x="5267" y="40464"/>
                    <a:pt x="5479" y="40782"/>
                    <a:pt x="5674" y="41118"/>
                  </a:cubicBezTo>
                  <a:cubicBezTo>
                    <a:pt x="5638" y="41224"/>
                    <a:pt x="5179" y="41613"/>
                    <a:pt x="4843" y="41913"/>
                  </a:cubicBezTo>
                  <a:cubicBezTo>
                    <a:pt x="4083" y="42567"/>
                    <a:pt x="3730" y="42886"/>
                    <a:pt x="3730" y="43115"/>
                  </a:cubicBezTo>
                  <a:cubicBezTo>
                    <a:pt x="3730" y="43186"/>
                    <a:pt x="3730" y="43398"/>
                    <a:pt x="3765" y="43716"/>
                  </a:cubicBezTo>
                  <a:cubicBezTo>
                    <a:pt x="3836" y="44617"/>
                    <a:pt x="4048" y="47410"/>
                    <a:pt x="3765" y="47710"/>
                  </a:cubicBezTo>
                  <a:cubicBezTo>
                    <a:pt x="3341" y="48046"/>
                    <a:pt x="2881" y="48346"/>
                    <a:pt x="2404" y="48629"/>
                  </a:cubicBezTo>
                  <a:cubicBezTo>
                    <a:pt x="2104" y="48788"/>
                    <a:pt x="1821" y="48983"/>
                    <a:pt x="1538" y="49195"/>
                  </a:cubicBezTo>
                  <a:cubicBezTo>
                    <a:pt x="1379" y="49354"/>
                    <a:pt x="566" y="51740"/>
                    <a:pt x="1" y="53454"/>
                  </a:cubicBezTo>
                  <a:cubicBezTo>
                    <a:pt x="354" y="55875"/>
                    <a:pt x="902" y="61000"/>
                    <a:pt x="902" y="61336"/>
                  </a:cubicBezTo>
                  <a:cubicBezTo>
                    <a:pt x="902" y="61796"/>
                    <a:pt x="3288" y="66391"/>
                    <a:pt x="3288" y="66674"/>
                  </a:cubicBezTo>
                  <a:cubicBezTo>
                    <a:pt x="3288" y="66939"/>
                    <a:pt x="1732" y="68176"/>
                    <a:pt x="1732" y="68494"/>
                  </a:cubicBezTo>
                  <a:cubicBezTo>
                    <a:pt x="1732" y="68812"/>
                    <a:pt x="2952" y="70102"/>
                    <a:pt x="2952" y="70597"/>
                  </a:cubicBezTo>
                  <a:cubicBezTo>
                    <a:pt x="2952" y="71109"/>
                    <a:pt x="2740" y="73389"/>
                    <a:pt x="3288" y="73389"/>
                  </a:cubicBezTo>
                  <a:cubicBezTo>
                    <a:pt x="3457" y="73389"/>
                    <a:pt x="3818" y="73394"/>
                    <a:pt x="4246" y="73394"/>
                  </a:cubicBezTo>
                  <a:cubicBezTo>
                    <a:pt x="5246" y="73394"/>
                    <a:pt x="6614" y="73368"/>
                    <a:pt x="6787" y="73195"/>
                  </a:cubicBezTo>
                  <a:cubicBezTo>
                    <a:pt x="7034" y="72947"/>
                    <a:pt x="7070" y="71357"/>
                    <a:pt x="7070" y="71056"/>
                  </a:cubicBezTo>
                  <a:cubicBezTo>
                    <a:pt x="7070" y="70774"/>
                    <a:pt x="8360" y="69872"/>
                    <a:pt x="8660" y="69572"/>
                  </a:cubicBezTo>
                  <a:cubicBezTo>
                    <a:pt x="8723" y="69505"/>
                    <a:pt x="8927" y="69480"/>
                    <a:pt x="9213" y="69480"/>
                  </a:cubicBezTo>
                  <a:cubicBezTo>
                    <a:pt x="10028" y="69480"/>
                    <a:pt x="11508" y="69682"/>
                    <a:pt x="12273" y="69682"/>
                  </a:cubicBezTo>
                  <a:cubicBezTo>
                    <a:pt x="12517" y="69682"/>
                    <a:pt x="12689" y="69661"/>
                    <a:pt x="12743" y="69607"/>
                  </a:cubicBezTo>
                  <a:cubicBezTo>
                    <a:pt x="13008" y="69342"/>
                    <a:pt x="14351" y="66143"/>
                    <a:pt x="14634" y="65154"/>
                  </a:cubicBezTo>
                  <a:cubicBezTo>
                    <a:pt x="14934" y="64146"/>
                    <a:pt x="15747" y="56759"/>
                    <a:pt x="15871" y="56370"/>
                  </a:cubicBezTo>
                  <a:cubicBezTo>
                    <a:pt x="15977" y="55964"/>
                    <a:pt x="19759" y="54391"/>
                    <a:pt x="20059" y="54090"/>
                  </a:cubicBezTo>
                  <a:cubicBezTo>
                    <a:pt x="20360" y="53807"/>
                    <a:pt x="20484" y="52853"/>
                    <a:pt x="20484" y="52358"/>
                  </a:cubicBezTo>
                  <a:cubicBezTo>
                    <a:pt x="20484" y="51863"/>
                    <a:pt x="22286" y="50025"/>
                    <a:pt x="22286" y="49637"/>
                  </a:cubicBezTo>
                  <a:cubicBezTo>
                    <a:pt x="22286" y="49248"/>
                    <a:pt x="20272" y="47092"/>
                    <a:pt x="19883" y="46438"/>
                  </a:cubicBezTo>
                  <a:cubicBezTo>
                    <a:pt x="19494" y="45784"/>
                    <a:pt x="18239" y="45483"/>
                    <a:pt x="17939" y="45183"/>
                  </a:cubicBezTo>
                  <a:cubicBezTo>
                    <a:pt x="17621" y="44865"/>
                    <a:pt x="18027" y="36841"/>
                    <a:pt x="18027" y="36205"/>
                  </a:cubicBezTo>
                  <a:cubicBezTo>
                    <a:pt x="18027" y="35569"/>
                    <a:pt x="20448" y="33148"/>
                    <a:pt x="20607" y="32670"/>
                  </a:cubicBezTo>
                  <a:cubicBezTo>
                    <a:pt x="20749" y="32193"/>
                    <a:pt x="26157" y="28782"/>
                    <a:pt x="26510" y="28429"/>
                  </a:cubicBezTo>
                  <a:cubicBezTo>
                    <a:pt x="26864" y="28075"/>
                    <a:pt x="28277" y="25089"/>
                    <a:pt x="28401" y="24594"/>
                  </a:cubicBezTo>
                  <a:cubicBezTo>
                    <a:pt x="28507" y="24081"/>
                    <a:pt x="27323" y="23198"/>
                    <a:pt x="27641" y="22190"/>
                  </a:cubicBezTo>
                  <a:cubicBezTo>
                    <a:pt x="27959" y="21165"/>
                    <a:pt x="30133" y="18090"/>
                    <a:pt x="30575" y="17648"/>
                  </a:cubicBezTo>
                  <a:cubicBezTo>
                    <a:pt x="30690" y="17534"/>
                    <a:pt x="31046" y="17488"/>
                    <a:pt x="31526" y="17488"/>
                  </a:cubicBezTo>
                  <a:cubicBezTo>
                    <a:pt x="32154" y="17488"/>
                    <a:pt x="32992" y="17566"/>
                    <a:pt x="33774" y="17666"/>
                  </a:cubicBezTo>
                  <a:cubicBezTo>
                    <a:pt x="33703" y="16694"/>
                    <a:pt x="33597" y="15722"/>
                    <a:pt x="33420" y="15545"/>
                  </a:cubicBezTo>
                  <a:cubicBezTo>
                    <a:pt x="33120" y="15245"/>
                    <a:pt x="33138" y="13760"/>
                    <a:pt x="33208" y="12187"/>
                  </a:cubicBezTo>
                  <a:lnTo>
                    <a:pt x="33208" y="11852"/>
                  </a:lnTo>
                  <a:cubicBezTo>
                    <a:pt x="33208" y="11357"/>
                    <a:pt x="31936" y="5366"/>
                    <a:pt x="31688" y="5083"/>
                  </a:cubicBezTo>
                  <a:cubicBezTo>
                    <a:pt x="31512" y="4906"/>
                    <a:pt x="29727" y="3280"/>
                    <a:pt x="28277" y="1972"/>
                  </a:cubicBezTo>
                  <a:cubicBezTo>
                    <a:pt x="27694" y="1442"/>
                    <a:pt x="27164" y="877"/>
                    <a:pt x="26705" y="240"/>
                  </a:cubicBezTo>
                  <a:lnTo>
                    <a:pt x="26545" y="81"/>
                  </a:lnTo>
                  <a:cubicBezTo>
                    <a:pt x="26486" y="21"/>
                    <a:pt x="26329" y="1"/>
                    <a:pt x="261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24"/>
            <p:cNvSpPr/>
            <p:nvPr/>
          </p:nvSpPr>
          <p:spPr>
            <a:xfrm>
              <a:off x="4516475" y="238125"/>
              <a:ext cx="2062025" cy="5237425"/>
            </a:xfrm>
            <a:custGeom>
              <a:rect b="b" l="l" r="r" t="t"/>
              <a:pathLst>
                <a:path extrusionOk="0" h="209497" w="82481">
                  <a:moveTo>
                    <a:pt x="82481" y="0"/>
                  </a:moveTo>
                  <a:lnTo>
                    <a:pt x="58675" y="6186"/>
                  </a:lnTo>
                  <a:cubicBezTo>
                    <a:pt x="58675" y="6186"/>
                    <a:pt x="54698" y="8377"/>
                    <a:pt x="53408" y="9667"/>
                  </a:cubicBezTo>
                  <a:cubicBezTo>
                    <a:pt x="53151" y="9922"/>
                    <a:pt x="52854" y="10023"/>
                    <a:pt x="52543" y="10023"/>
                  </a:cubicBezTo>
                  <a:cubicBezTo>
                    <a:pt x="51334" y="10023"/>
                    <a:pt x="49918" y="8491"/>
                    <a:pt x="49794" y="8491"/>
                  </a:cubicBezTo>
                  <a:cubicBezTo>
                    <a:pt x="49788" y="8491"/>
                    <a:pt x="49785" y="8494"/>
                    <a:pt x="49785" y="8501"/>
                  </a:cubicBezTo>
                  <a:cubicBezTo>
                    <a:pt x="49785" y="8642"/>
                    <a:pt x="49016" y="8760"/>
                    <a:pt x="48502" y="8760"/>
                  </a:cubicBezTo>
                  <a:cubicBezTo>
                    <a:pt x="48246" y="8760"/>
                    <a:pt x="48053" y="8731"/>
                    <a:pt x="48053" y="8660"/>
                  </a:cubicBezTo>
                  <a:cubicBezTo>
                    <a:pt x="48053" y="8465"/>
                    <a:pt x="48778" y="7635"/>
                    <a:pt x="48778" y="7423"/>
                  </a:cubicBezTo>
                  <a:cubicBezTo>
                    <a:pt x="48778" y="7193"/>
                    <a:pt x="48336" y="7069"/>
                    <a:pt x="48089" y="6804"/>
                  </a:cubicBezTo>
                  <a:cubicBezTo>
                    <a:pt x="48042" y="6757"/>
                    <a:pt x="47939" y="6737"/>
                    <a:pt x="47802" y="6737"/>
                  </a:cubicBezTo>
                  <a:cubicBezTo>
                    <a:pt x="47163" y="6737"/>
                    <a:pt x="45774" y="7178"/>
                    <a:pt x="45774" y="7440"/>
                  </a:cubicBezTo>
                  <a:cubicBezTo>
                    <a:pt x="45774" y="7741"/>
                    <a:pt x="46640" y="8784"/>
                    <a:pt x="46516" y="8907"/>
                  </a:cubicBezTo>
                  <a:cubicBezTo>
                    <a:pt x="46501" y="8922"/>
                    <a:pt x="46453" y="8929"/>
                    <a:pt x="46383" y="8929"/>
                  </a:cubicBezTo>
                  <a:cubicBezTo>
                    <a:pt x="46084" y="8929"/>
                    <a:pt x="45366" y="8818"/>
                    <a:pt x="44913" y="8818"/>
                  </a:cubicBezTo>
                  <a:cubicBezTo>
                    <a:pt x="44726" y="8818"/>
                    <a:pt x="44585" y="8837"/>
                    <a:pt x="44536" y="8890"/>
                  </a:cubicBezTo>
                  <a:cubicBezTo>
                    <a:pt x="44324" y="9084"/>
                    <a:pt x="40030" y="16560"/>
                    <a:pt x="39835" y="16931"/>
                  </a:cubicBezTo>
                  <a:cubicBezTo>
                    <a:pt x="39659" y="17284"/>
                    <a:pt x="40878" y="20183"/>
                    <a:pt x="40878" y="20430"/>
                  </a:cubicBezTo>
                  <a:cubicBezTo>
                    <a:pt x="40878" y="20663"/>
                    <a:pt x="38410" y="21714"/>
                    <a:pt x="37818" y="21714"/>
                  </a:cubicBezTo>
                  <a:cubicBezTo>
                    <a:pt x="37782" y="21714"/>
                    <a:pt x="37753" y="21711"/>
                    <a:pt x="37732" y="21703"/>
                  </a:cubicBezTo>
                  <a:cubicBezTo>
                    <a:pt x="37379" y="21561"/>
                    <a:pt x="36813" y="20660"/>
                    <a:pt x="36672" y="20518"/>
                  </a:cubicBezTo>
                  <a:cubicBezTo>
                    <a:pt x="36531" y="20395"/>
                    <a:pt x="35223" y="20483"/>
                    <a:pt x="35011" y="20271"/>
                  </a:cubicBezTo>
                  <a:cubicBezTo>
                    <a:pt x="34816" y="20077"/>
                    <a:pt x="35046" y="18486"/>
                    <a:pt x="35046" y="18168"/>
                  </a:cubicBezTo>
                  <a:cubicBezTo>
                    <a:pt x="35046" y="17850"/>
                    <a:pt x="36336" y="17620"/>
                    <a:pt x="36513" y="17267"/>
                  </a:cubicBezTo>
                  <a:cubicBezTo>
                    <a:pt x="36584" y="17125"/>
                    <a:pt x="37114" y="16224"/>
                    <a:pt x="36902" y="16030"/>
                  </a:cubicBezTo>
                  <a:cubicBezTo>
                    <a:pt x="36707" y="15817"/>
                    <a:pt x="35523" y="14245"/>
                    <a:pt x="35223" y="13962"/>
                  </a:cubicBezTo>
                  <a:cubicBezTo>
                    <a:pt x="34922" y="13661"/>
                    <a:pt x="32572" y="13661"/>
                    <a:pt x="32254" y="13661"/>
                  </a:cubicBezTo>
                  <a:cubicBezTo>
                    <a:pt x="31936" y="13661"/>
                    <a:pt x="31600" y="14227"/>
                    <a:pt x="31370" y="14457"/>
                  </a:cubicBezTo>
                  <a:cubicBezTo>
                    <a:pt x="31287" y="14547"/>
                    <a:pt x="30863" y="14566"/>
                    <a:pt x="30377" y="14566"/>
                  </a:cubicBezTo>
                  <a:cubicBezTo>
                    <a:pt x="30004" y="14566"/>
                    <a:pt x="29596" y="14555"/>
                    <a:pt x="29277" y="14555"/>
                  </a:cubicBezTo>
                  <a:cubicBezTo>
                    <a:pt x="28951" y="14555"/>
                    <a:pt x="28719" y="14567"/>
                    <a:pt x="28719" y="14616"/>
                  </a:cubicBezTo>
                  <a:cubicBezTo>
                    <a:pt x="28719" y="14775"/>
                    <a:pt x="28966" y="15446"/>
                    <a:pt x="29249" y="15446"/>
                  </a:cubicBezTo>
                  <a:cubicBezTo>
                    <a:pt x="29514" y="15446"/>
                    <a:pt x="31670" y="16648"/>
                    <a:pt x="31953" y="16949"/>
                  </a:cubicBezTo>
                  <a:cubicBezTo>
                    <a:pt x="32254" y="17231"/>
                    <a:pt x="32236" y="20412"/>
                    <a:pt x="32236" y="20837"/>
                  </a:cubicBezTo>
                  <a:cubicBezTo>
                    <a:pt x="32236" y="21278"/>
                    <a:pt x="32908" y="22021"/>
                    <a:pt x="33155" y="22021"/>
                  </a:cubicBezTo>
                  <a:cubicBezTo>
                    <a:pt x="33420" y="22021"/>
                    <a:pt x="34675" y="23346"/>
                    <a:pt x="34958" y="23806"/>
                  </a:cubicBezTo>
                  <a:cubicBezTo>
                    <a:pt x="35223" y="24265"/>
                    <a:pt x="35011" y="27181"/>
                    <a:pt x="34834" y="27181"/>
                  </a:cubicBezTo>
                  <a:cubicBezTo>
                    <a:pt x="34657" y="27181"/>
                    <a:pt x="34427" y="26386"/>
                    <a:pt x="34251" y="26209"/>
                  </a:cubicBezTo>
                  <a:cubicBezTo>
                    <a:pt x="34209" y="26167"/>
                    <a:pt x="33994" y="26151"/>
                    <a:pt x="33688" y="26151"/>
                  </a:cubicBezTo>
                  <a:cubicBezTo>
                    <a:pt x="32709" y="26151"/>
                    <a:pt x="30790" y="26315"/>
                    <a:pt x="30575" y="26315"/>
                  </a:cubicBezTo>
                  <a:cubicBezTo>
                    <a:pt x="30310" y="26315"/>
                    <a:pt x="30292" y="27676"/>
                    <a:pt x="30292" y="27977"/>
                  </a:cubicBezTo>
                  <a:cubicBezTo>
                    <a:pt x="30292" y="28259"/>
                    <a:pt x="27394" y="32483"/>
                    <a:pt x="27146" y="32748"/>
                  </a:cubicBezTo>
                  <a:cubicBezTo>
                    <a:pt x="26881" y="33013"/>
                    <a:pt x="28560" y="34975"/>
                    <a:pt x="29002" y="35399"/>
                  </a:cubicBezTo>
                  <a:cubicBezTo>
                    <a:pt x="29426" y="35823"/>
                    <a:pt x="29479" y="36424"/>
                    <a:pt x="29320" y="36601"/>
                  </a:cubicBezTo>
                  <a:cubicBezTo>
                    <a:pt x="29143" y="36778"/>
                    <a:pt x="28878" y="38209"/>
                    <a:pt x="28701" y="38209"/>
                  </a:cubicBezTo>
                  <a:cubicBezTo>
                    <a:pt x="28525" y="38209"/>
                    <a:pt x="28136" y="37820"/>
                    <a:pt x="27765" y="37732"/>
                  </a:cubicBezTo>
                  <a:cubicBezTo>
                    <a:pt x="27512" y="37669"/>
                    <a:pt x="26295" y="37660"/>
                    <a:pt x="25504" y="37660"/>
                  </a:cubicBezTo>
                  <a:cubicBezTo>
                    <a:pt x="25188" y="37660"/>
                    <a:pt x="24940" y="37661"/>
                    <a:pt x="24849" y="37661"/>
                  </a:cubicBezTo>
                  <a:cubicBezTo>
                    <a:pt x="24531" y="37661"/>
                    <a:pt x="24265" y="37379"/>
                    <a:pt x="23753" y="36848"/>
                  </a:cubicBezTo>
                  <a:cubicBezTo>
                    <a:pt x="23391" y="36499"/>
                    <a:pt x="22513" y="36224"/>
                    <a:pt x="21990" y="36224"/>
                  </a:cubicBezTo>
                  <a:cubicBezTo>
                    <a:pt x="21746" y="36224"/>
                    <a:pt x="21579" y="36284"/>
                    <a:pt x="21579" y="36424"/>
                  </a:cubicBezTo>
                  <a:cubicBezTo>
                    <a:pt x="21579" y="36848"/>
                    <a:pt x="21208" y="37785"/>
                    <a:pt x="20978" y="37997"/>
                  </a:cubicBezTo>
                  <a:cubicBezTo>
                    <a:pt x="20766" y="38227"/>
                    <a:pt x="21491" y="39058"/>
                    <a:pt x="21827" y="39393"/>
                  </a:cubicBezTo>
                  <a:cubicBezTo>
                    <a:pt x="22145" y="39711"/>
                    <a:pt x="22710" y="40630"/>
                    <a:pt x="22975" y="40913"/>
                  </a:cubicBezTo>
                  <a:cubicBezTo>
                    <a:pt x="23047" y="40981"/>
                    <a:pt x="23161" y="41006"/>
                    <a:pt x="23297" y="41006"/>
                  </a:cubicBezTo>
                  <a:cubicBezTo>
                    <a:pt x="23695" y="41006"/>
                    <a:pt x="24280" y="40790"/>
                    <a:pt x="24531" y="40790"/>
                  </a:cubicBezTo>
                  <a:cubicBezTo>
                    <a:pt x="24849" y="40790"/>
                    <a:pt x="25997" y="41673"/>
                    <a:pt x="25997" y="42009"/>
                  </a:cubicBezTo>
                  <a:cubicBezTo>
                    <a:pt x="25997" y="42345"/>
                    <a:pt x="25626" y="43069"/>
                    <a:pt x="25520" y="43175"/>
                  </a:cubicBezTo>
                  <a:cubicBezTo>
                    <a:pt x="25492" y="43199"/>
                    <a:pt x="25277" y="43207"/>
                    <a:pt x="24967" y="43207"/>
                  </a:cubicBezTo>
                  <a:cubicBezTo>
                    <a:pt x="24099" y="43207"/>
                    <a:pt x="22488" y="43140"/>
                    <a:pt x="22162" y="43140"/>
                  </a:cubicBezTo>
                  <a:cubicBezTo>
                    <a:pt x="21738" y="43140"/>
                    <a:pt x="20784" y="41779"/>
                    <a:pt x="20607" y="41602"/>
                  </a:cubicBezTo>
                  <a:cubicBezTo>
                    <a:pt x="20430" y="41408"/>
                    <a:pt x="18310" y="41585"/>
                    <a:pt x="18098" y="41373"/>
                  </a:cubicBezTo>
                  <a:cubicBezTo>
                    <a:pt x="17868" y="41161"/>
                    <a:pt x="17603" y="38722"/>
                    <a:pt x="17479" y="38616"/>
                  </a:cubicBezTo>
                  <a:cubicBezTo>
                    <a:pt x="17373" y="38492"/>
                    <a:pt x="16436" y="37838"/>
                    <a:pt x="16189" y="37591"/>
                  </a:cubicBezTo>
                  <a:cubicBezTo>
                    <a:pt x="15941" y="37361"/>
                    <a:pt x="16348" y="34374"/>
                    <a:pt x="16348" y="34038"/>
                  </a:cubicBezTo>
                  <a:cubicBezTo>
                    <a:pt x="16348" y="33703"/>
                    <a:pt x="9614" y="28789"/>
                    <a:pt x="9915" y="28789"/>
                  </a:cubicBezTo>
                  <a:cubicBezTo>
                    <a:pt x="10215" y="28789"/>
                    <a:pt x="14757" y="30963"/>
                    <a:pt x="14969" y="30963"/>
                  </a:cubicBezTo>
                  <a:cubicBezTo>
                    <a:pt x="15164" y="30963"/>
                    <a:pt x="22321" y="31546"/>
                    <a:pt x="22693" y="31546"/>
                  </a:cubicBezTo>
                  <a:cubicBezTo>
                    <a:pt x="23081" y="31546"/>
                    <a:pt x="27022" y="29355"/>
                    <a:pt x="27270" y="28683"/>
                  </a:cubicBezTo>
                  <a:cubicBezTo>
                    <a:pt x="27517" y="27994"/>
                    <a:pt x="28083" y="24141"/>
                    <a:pt x="27941" y="23594"/>
                  </a:cubicBezTo>
                  <a:cubicBezTo>
                    <a:pt x="27782" y="23046"/>
                    <a:pt x="24000" y="20041"/>
                    <a:pt x="23841" y="19882"/>
                  </a:cubicBezTo>
                  <a:cubicBezTo>
                    <a:pt x="23682" y="19723"/>
                    <a:pt x="21632" y="19706"/>
                    <a:pt x="21102" y="19706"/>
                  </a:cubicBezTo>
                  <a:cubicBezTo>
                    <a:pt x="20572" y="19706"/>
                    <a:pt x="13432" y="16277"/>
                    <a:pt x="12760" y="15994"/>
                  </a:cubicBezTo>
                  <a:cubicBezTo>
                    <a:pt x="12089" y="15729"/>
                    <a:pt x="6893" y="15658"/>
                    <a:pt x="6893" y="15482"/>
                  </a:cubicBezTo>
                  <a:cubicBezTo>
                    <a:pt x="6893" y="15305"/>
                    <a:pt x="8961" y="14881"/>
                    <a:pt x="8448" y="14704"/>
                  </a:cubicBezTo>
                  <a:cubicBezTo>
                    <a:pt x="7953" y="14527"/>
                    <a:pt x="5991" y="13273"/>
                    <a:pt x="5779" y="13273"/>
                  </a:cubicBezTo>
                  <a:cubicBezTo>
                    <a:pt x="5585" y="13273"/>
                    <a:pt x="5302" y="13944"/>
                    <a:pt x="5302" y="14032"/>
                  </a:cubicBezTo>
                  <a:cubicBezTo>
                    <a:pt x="5302" y="14121"/>
                    <a:pt x="5779" y="14722"/>
                    <a:pt x="5497" y="14722"/>
                  </a:cubicBezTo>
                  <a:lnTo>
                    <a:pt x="5019" y="14722"/>
                  </a:lnTo>
                  <a:cubicBezTo>
                    <a:pt x="3641" y="14722"/>
                    <a:pt x="2528" y="16153"/>
                    <a:pt x="1962" y="17090"/>
                  </a:cubicBezTo>
                  <a:cubicBezTo>
                    <a:pt x="1202" y="18362"/>
                    <a:pt x="477" y="19564"/>
                    <a:pt x="265" y="19776"/>
                  </a:cubicBezTo>
                  <a:cubicBezTo>
                    <a:pt x="0" y="20041"/>
                    <a:pt x="106" y="20872"/>
                    <a:pt x="212" y="21544"/>
                  </a:cubicBezTo>
                  <a:cubicBezTo>
                    <a:pt x="248" y="21826"/>
                    <a:pt x="283" y="22109"/>
                    <a:pt x="301" y="22409"/>
                  </a:cubicBezTo>
                  <a:cubicBezTo>
                    <a:pt x="301" y="22781"/>
                    <a:pt x="1396" y="23700"/>
                    <a:pt x="2192" y="24371"/>
                  </a:cubicBezTo>
                  <a:cubicBezTo>
                    <a:pt x="3058" y="25096"/>
                    <a:pt x="3376" y="25396"/>
                    <a:pt x="3376" y="25573"/>
                  </a:cubicBezTo>
                  <a:cubicBezTo>
                    <a:pt x="3287" y="25979"/>
                    <a:pt x="3181" y="26386"/>
                    <a:pt x="3040" y="26775"/>
                  </a:cubicBezTo>
                  <a:cubicBezTo>
                    <a:pt x="2687" y="27853"/>
                    <a:pt x="2103" y="29655"/>
                    <a:pt x="2280" y="30062"/>
                  </a:cubicBezTo>
                  <a:cubicBezTo>
                    <a:pt x="2581" y="30751"/>
                    <a:pt x="3252" y="31776"/>
                    <a:pt x="3853" y="32678"/>
                  </a:cubicBezTo>
                  <a:cubicBezTo>
                    <a:pt x="4631" y="33862"/>
                    <a:pt x="5108" y="34604"/>
                    <a:pt x="5108" y="34904"/>
                  </a:cubicBezTo>
                  <a:lnTo>
                    <a:pt x="5108" y="39517"/>
                  </a:lnTo>
                  <a:cubicBezTo>
                    <a:pt x="5108" y="40030"/>
                    <a:pt x="6027" y="41125"/>
                    <a:pt x="6769" y="42009"/>
                  </a:cubicBezTo>
                  <a:cubicBezTo>
                    <a:pt x="7511" y="42875"/>
                    <a:pt x="8006" y="43476"/>
                    <a:pt x="8006" y="43776"/>
                  </a:cubicBezTo>
                  <a:cubicBezTo>
                    <a:pt x="7953" y="44430"/>
                    <a:pt x="7865" y="45102"/>
                    <a:pt x="7741" y="45756"/>
                  </a:cubicBezTo>
                  <a:cubicBezTo>
                    <a:pt x="7635" y="46410"/>
                    <a:pt x="7547" y="47010"/>
                    <a:pt x="7547" y="47223"/>
                  </a:cubicBezTo>
                  <a:cubicBezTo>
                    <a:pt x="7547" y="47417"/>
                    <a:pt x="8448" y="48035"/>
                    <a:pt x="9084" y="48530"/>
                  </a:cubicBezTo>
                  <a:cubicBezTo>
                    <a:pt x="10357" y="49467"/>
                    <a:pt x="11170" y="50103"/>
                    <a:pt x="11170" y="50474"/>
                  </a:cubicBezTo>
                  <a:cubicBezTo>
                    <a:pt x="11170" y="50846"/>
                    <a:pt x="10975" y="52065"/>
                    <a:pt x="10799" y="53284"/>
                  </a:cubicBezTo>
                  <a:cubicBezTo>
                    <a:pt x="10622" y="54362"/>
                    <a:pt x="10445" y="55476"/>
                    <a:pt x="10445" y="55723"/>
                  </a:cubicBezTo>
                  <a:cubicBezTo>
                    <a:pt x="10445" y="56165"/>
                    <a:pt x="6469" y="61838"/>
                    <a:pt x="4171" y="65284"/>
                  </a:cubicBezTo>
                  <a:cubicBezTo>
                    <a:pt x="4454" y="65231"/>
                    <a:pt x="4754" y="65214"/>
                    <a:pt x="5037" y="65214"/>
                  </a:cubicBezTo>
                  <a:cubicBezTo>
                    <a:pt x="5779" y="65214"/>
                    <a:pt x="6981" y="66928"/>
                    <a:pt x="7193" y="67140"/>
                  </a:cubicBezTo>
                  <a:cubicBezTo>
                    <a:pt x="7230" y="67180"/>
                    <a:pt x="7309" y="67195"/>
                    <a:pt x="7415" y="67195"/>
                  </a:cubicBezTo>
                  <a:cubicBezTo>
                    <a:pt x="7772" y="67195"/>
                    <a:pt x="8442" y="67023"/>
                    <a:pt x="8914" y="67023"/>
                  </a:cubicBezTo>
                  <a:cubicBezTo>
                    <a:pt x="9113" y="67023"/>
                    <a:pt x="9276" y="67054"/>
                    <a:pt x="9367" y="67140"/>
                  </a:cubicBezTo>
                  <a:cubicBezTo>
                    <a:pt x="9695" y="67485"/>
                    <a:pt x="10358" y="68088"/>
                    <a:pt x="10028" y="68088"/>
                  </a:cubicBezTo>
                  <a:cubicBezTo>
                    <a:pt x="10002" y="68088"/>
                    <a:pt x="9971" y="68084"/>
                    <a:pt x="9933" y="68077"/>
                  </a:cubicBezTo>
                  <a:cubicBezTo>
                    <a:pt x="9811" y="68053"/>
                    <a:pt x="9637" y="68043"/>
                    <a:pt x="9436" y="68043"/>
                  </a:cubicBezTo>
                  <a:cubicBezTo>
                    <a:pt x="8728" y="68043"/>
                    <a:pt x="7698" y="68173"/>
                    <a:pt x="7547" y="68324"/>
                  </a:cubicBezTo>
                  <a:cubicBezTo>
                    <a:pt x="7370" y="68519"/>
                    <a:pt x="6804" y="70233"/>
                    <a:pt x="6628" y="70392"/>
                  </a:cubicBezTo>
                  <a:cubicBezTo>
                    <a:pt x="6539" y="70887"/>
                    <a:pt x="6257" y="72424"/>
                    <a:pt x="6257" y="73273"/>
                  </a:cubicBezTo>
                  <a:cubicBezTo>
                    <a:pt x="6257" y="73838"/>
                    <a:pt x="6628" y="75712"/>
                    <a:pt x="6946" y="77373"/>
                  </a:cubicBezTo>
                  <a:cubicBezTo>
                    <a:pt x="7193" y="78663"/>
                    <a:pt x="7423" y="79882"/>
                    <a:pt x="7423" y="80148"/>
                  </a:cubicBezTo>
                  <a:cubicBezTo>
                    <a:pt x="7405" y="80536"/>
                    <a:pt x="7246" y="80907"/>
                    <a:pt x="6963" y="81173"/>
                  </a:cubicBezTo>
                  <a:cubicBezTo>
                    <a:pt x="7211" y="81367"/>
                    <a:pt x="7759" y="81879"/>
                    <a:pt x="7759" y="82198"/>
                  </a:cubicBezTo>
                  <a:lnTo>
                    <a:pt x="7759" y="84513"/>
                  </a:lnTo>
                  <a:cubicBezTo>
                    <a:pt x="7759" y="84637"/>
                    <a:pt x="7953" y="84849"/>
                    <a:pt x="8731" y="85573"/>
                  </a:cubicBezTo>
                  <a:cubicBezTo>
                    <a:pt x="9226" y="86033"/>
                    <a:pt x="10039" y="86775"/>
                    <a:pt x="10056" y="86952"/>
                  </a:cubicBezTo>
                  <a:cubicBezTo>
                    <a:pt x="10039" y="87181"/>
                    <a:pt x="9986" y="87394"/>
                    <a:pt x="9897" y="87623"/>
                  </a:cubicBezTo>
                  <a:cubicBezTo>
                    <a:pt x="9809" y="87941"/>
                    <a:pt x="9827" y="88295"/>
                    <a:pt x="9933" y="88613"/>
                  </a:cubicBezTo>
                  <a:cubicBezTo>
                    <a:pt x="10162" y="88684"/>
                    <a:pt x="10869" y="88949"/>
                    <a:pt x="12972" y="89125"/>
                  </a:cubicBezTo>
                  <a:cubicBezTo>
                    <a:pt x="14704" y="89267"/>
                    <a:pt x="17090" y="89461"/>
                    <a:pt x="17302" y="89620"/>
                  </a:cubicBezTo>
                  <a:cubicBezTo>
                    <a:pt x="17638" y="89956"/>
                    <a:pt x="18787" y="91564"/>
                    <a:pt x="18804" y="91759"/>
                  </a:cubicBezTo>
                  <a:cubicBezTo>
                    <a:pt x="18804" y="91812"/>
                    <a:pt x="18804" y="91953"/>
                    <a:pt x="18787" y="92165"/>
                  </a:cubicBezTo>
                  <a:cubicBezTo>
                    <a:pt x="18645" y="94233"/>
                    <a:pt x="18345" y="94905"/>
                    <a:pt x="18893" y="95276"/>
                  </a:cubicBezTo>
                  <a:cubicBezTo>
                    <a:pt x="19458" y="95629"/>
                    <a:pt x="25450" y="100277"/>
                    <a:pt x="25909" y="100931"/>
                  </a:cubicBezTo>
                  <a:cubicBezTo>
                    <a:pt x="25838" y="101019"/>
                    <a:pt x="25697" y="101143"/>
                    <a:pt x="25538" y="101355"/>
                  </a:cubicBezTo>
                  <a:cubicBezTo>
                    <a:pt x="25149" y="101815"/>
                    <a:pt x="24195" y="102928"/>
                    <a:pt x="24036" y="102981"/>
                  </a:cubicBezTo>
                  <a:cubicBezTo>
                    <a:pt x="23983" y="102981"/>
                    <a:pt x="23753" y="102946"/>
                    <a:pt x="23505" y="102893"/>
                  </a:cubicBezTo>
                  <a:cubicBezTo>
                    <a:pt x="22819" y="102773"/>
                    <a:pt x="22361" y="102707"/>
                    <a:pt x="22078" y="102707"/>
                  </a:cubicBezTo>
                  <a:cubicBezTo>
                    <a:pt x="21901" y="102707"/>
                    <a:pt x="21792" y="102733"/>
                    <a:pt x="21738" y="102787"/>
                  </a:cubicBezTo>
                  <a:cubicBezTo>
                    <a:pt x="21703" y="102822"/>
                    <a:pt x="21685" y="102857"/>
                    <a:pt x="21703" y="102910"/>
                  </a:cubicBezTo>
                  <a:cubicBezTo>
                    <a:pt x="21738" y="103246"/>
                    <a:pt x="21827" y="103564"/>
                    <a:pt x="21950" y="103883"/>
                  </a:cubicBezTo>
                  <a:cubicBezTo>
                    <a:pt x="22021" y="103936"/>
                    <a:pt x="22039" y="103953"/>
                    <a:pt x="22021" y="103953"/>
                  </a:cubicBezTo>
                  <a:lnTo>
                    <a:pt x="21968" y="103953"/>
                  </a:lnTo>
                  <a:cubicBezTo>
                    <a:pt x="22498" y="105526"/>
                    <a:pt x="23576" y="108301"/>
                    <a:pt x="23859" y="108902"/>
                  </a:cubicBezTo>
                  <a:cubicBezTo>
                    <a:pt x="24142" y="109025"/>
                    <a:pt x="24990" y="109025"/>
                    <a:pt x="25043" y="109025"/>
                  </a:cubicBezTo>
                  <a:cubicBezTo>
                    <a:pt x="25450" y="109025"/>
                    <a:pt x="25962" y="109008"/>
                    <a:pt x="26103" y="108849"/>
                  </a:cubicBezTo>
                  <a:cubicBezTo>
                    <a:pt x="26280" y="108584"/>
                    <a:pt x="26439" y="108283"/>
                    <a:pt x="26545" y="107983"/>
                  </a:cubicBezTo>
                  <a:cubicBezTo>
                    <a:pt x="26651" y="107700"/>
                    <a:pt x="26775" y="107417"/>
                    <a:pt x="26952" y="107170"/>
                  </a:cubicBezTo>
                  <a:cubicBezTo>
                    <a:pt x="27005" y="107170"/>
                    <a:pt x="27128" y="107187"/>
                    <a:pt x="27252" y="107205"/>
                  </a:cubicBezTo>
                  <a:cubicBezTo>
                    <a:pt x="27850" y="107283"/>
                    <a:pt x="28322" y="107335"/>
                    <a:pt x="28655" y="107335"/>
                  </a:cubicBezTo>
                  <a:cubicBezTo>
                    <a:pt x="28923" y="107335"/>
                    <a:pt x="29100" y="107302"/>
                    <a:pt x="29179" y="107223"/>
                  </a:cubicBezTo>
                  <a:cubicBezTo>
                    <a:pt x="29408" y="106993"/>
                    <a:pt x="30451" y="106233"/>
                    <a:pt x="30663" y="106198"/>
                  </a:cubicBezTo>
                  <a:cubicBezTo>
                    <a:pt x="30698" y="106233"/>
                    <a:pt x="30769" y="106304"/>
                    <a:pt x="30875" y="106392"/>
                  </a:cubicBezTo>
                  <a:cubicBezTo>
                    <a:pt x="32660" y="108053"/>
                    <a:pt x="33084" y="108531"/>
                    <a:pt x="33102" y="108637"/>
                  </a:cubicBezTo>
                  <a:cubicBezTo>
                    <a:pt x="33049" y="108884"/>
                    <a:pt x="32978" y="109131"/>
                    <a:pt x="32890" y="109361"/>
                  </a:cubicBezTo>
                  <a:cubicBezTo>
                    <a:pt x="32749" y="109679"/>
                    <a:pt x="32660" y="110015"/>
                    <a:pt x="32607" y="110369"/>
                  </a:cubicBezTo>
                  <a:cubicBezTo>
                    <a:pt x="32607" y="110775"/>
                    <a:pt x="33120" y="111835"/>
                    <a:pt x="33314" y="112030"/>
                  </a:cubicBezTo>
                  <a:cubicBezTo>
                    <a:pt x="33367" y="112083"/>
                    <a:pt x="33469" y="112105"/>
                    <a:pt x="33692" y="112105"/>
                  </a:cubicBezTo>
                  <a:cubicBezTo>
                    <a:pt x="33915" y="112105"/>
                    <a:pt x="34260" y="112083"/>
                    <a:pt x="34799" y="112047"/>
                  </a:cubicBezTo>
                  <a:cubicBezTo>
                    <a:pt x="35172" y="112015"/>
                    <a:pt x="35702" y="111975"/>
                    <a:pt x="36079" y="111975"/>
                  </a:cubicBezTo>
                  <a:cubicBezTo>
                    <a:pt x="36310" y="111975"/>
                    <a:pt x="36484" y="111990"/>
                    <a:pt x="36531" y="112030"/>
                  </a:cubicBezTo>
                  <a:cubicBezTo>
                    <a:pt x="36654" y="112118"/>
                    <a:pt x="37202" y="113055"/>
                    <a:pt x="37679" y="113868"/>
                  </a:cubicBezTo>
                  <a:cubicBezTo>
                    <a:pt x="37997" y="114451"/>
                    <a:pt x="38369" y="115034"/>
                    <a:pt x="38757" y="115600"/>
                  </a:cubicBezTo>
                  <a:cubicBezTo>
                    <a:pt x="38952" y="115794"/>
                    <a:pt x="40684" y="115918"/>
                    <a:pt x="41020" y="115936"/>
                  </a:cubicBezTo>
                  <a:cubicBezTo>
                    <a:pt x="41356" y="115958"/>
                    <a:pt x="41788" y="115977"/>
                    <a:pt x="42191" y="115977"/>
                  </a:cubicBezTo>
                  <a:cubicBezTo>
                    <a:pt x="42738" y="115977"/>
                    <a:pt x="43230" y="115942"/>
                    <a:pt x="43352" y="115830"/>
                  </a:cubicBezTo>
                  <a:cubicBezTo>
                    <a:pt x="43653" y="115529"/>
                    <a:pt x="44978" y="114486"/>
                    <a:pt x="45173" y="114451"/>
                  </a:cubicBezTo>
                  <a:cubicBezTo>
                    <a:pt x="45703" y="114451"/>
                    <a:pt x="47788" y="114557"/>
                    <a:pt x="48071" y="114822"/>
                  </a:cubicBezTo>
                  <a:cubicBezTo>
                    <a:pt x="48124" y="114893"/>
                    <a:pt x="48212" y="114981"/>
                    <a:pt x="48301" y="115087"/>
                  </a:cubicBezTo>
                  <a:cubicBezTo>
                    <a:pt x="49078" y="115883"/>
                    <a:pt x="49538" y="116307"/>
                    <a:pt x="49785" y="116307"/>
                  </a:cubicBezTo>
                  <a:cubicBezTo>
                    <a:pt x="50316" y="116307"/>
                    <a:pt x="54840" y="116572"/>
                    <a:pt x="55140" y="116819"/>
                  </a:cubicBezTo>
                  <a:cubicBezTo>
                    <a:pt x="55264" y="116978"/>
                    <a:pt x="54911" y="118233"/>
                    <a:pt x="54698" y="118975"/>
                  </a:cubicBezTo>
                  <a:cubicBezTo>
                    <a:pt x="54539" y="119453"/>
                    <a:pt x="54416" y="119947"/>
                    <a:pt x="54345" y="120460"/>
                  </a:cubicBezTo>
                  <a:cubicBezTo>
                    <a:pt x="54345" y="121061"/>
                    <a:pt x="55476" y="121662"/>
                    <a:pt x="55759" y="121803"/>
                  </a:cubicBezTo>
                  <a:cubicBezTo>
                    <a:pt x="56042" y="123182"/>
                    <a:pt x="56448" y="125232"/>
                    <a:pt x="56466" y="125567"/>
                  </a:cubicBezTo>
                  <a:cubicBezTo>
                    <a:pt x="56307" y="125673"/>
                    <a:pt x="55388" y="125833"/>
                    <a:pt x="54769" y="125939"/>
                  </a:cubicBezTo>
                  <a:cubicBezTo>
                    <a:pt x="53762" y="126115"/>
                    <a:pt x="53320" y="126204"/>
                    <a:pt x="53196" y="126327"/>
                  </a:cubicBezTo>
                  <a:cubicBezTo>
                    <a:pt x="53179" y="126345"/>
                    <a:pt x="51447" y="128165"/>
                    <a:pt x="51447" y="128483"/>
                  </a:cubicBezTo>
                  <a:lnTo>
                    <a:pt x="51447" y="131629"/>
                  </a:lnTo>
                  <a:cubicBezTo>
                    <a:pt x="52185" y="131629"/>
                    <a:pt x="52954" y="130149"/>
                    <a:pt x="53182" y="130149"/>
                  </a:cubicBezTo>
                  <a:cubicBezTo>
                    <a:pt x="53194" y="130149"/>
                    <a:pt x="53205" y="130153"/>
                    <a:pt x="53214" y="130162"/>
                  </a:cubicBezTo>
                  <a:cubicBezTo>
                    <a:pt x="53532" y="130481"/>
                    <a:pt x="53090" y="131417"/>
                    <a:pt x="52472" y="132036"/>
                  </a:cubicBezTo>
                  <a:lnTo>
                    <a:pt x="52295" y="132213"/>
                  </a:lnTo>
                  <a:cubicBezTo>
                    <a:pt x="50704" y="133821"/>
                    <a:pt x="50015" y="134422"/>
                    <a:pt x="49768" y="134422"/>
                  </a:cubicBezTo>
                  <a:cubicBezTo>
                    <a:pt x="49450" y="134422"/>
                    <a:pt x="49008" y="134634"/>
                    <a:pt x="48990" y="134722"/>
                  </a:cubicBezTo>
                  <a:cubicBezTo>
                    <a:pt x="48990" y="134863"/>
                    <a:pt x="49467" y="135482"/>
                    <a:pt x="49697" y="135482"/>
                  </a:cubicBezTo>
                  <a:cubicBezTo>
                    <a:pt x="50015" y="135482"/>
                    <a:pt x="52118" y="136507"/>
                    <a:pt x="52118" y="136984"/>
                  </a:cubicBezTo>
                  <a:cubicBezTo>
                    <a:pt x="52118" y="137267"/>
                    <a:pt x="51659" y="137355"/>
                    <a:pt x="50916" y="137479"/>
                  </a:cubicBezTo>
                  <a:cubicBezTo>
                    <a:pt x="50422" y="137567"/>
                    <a:pt x="50050" y="137974"/>
                    <a:pt x="50033" y="138486"/>
                  </a:cubicBezTo>
                  <a:cubicBezTo>
                    <a:pt x="49980" y="139618"/>
                    <a:pt x="49874" y="141597"/>
                    <a:pt x="49732" y="141685"/>
                  </a:cubicBezTo>
                  <a:cubicBezTo>
                    <a:pt x="49586" y="141771"/>
                    <a:pt x="49445" y="141806"/>
                    <a:pt x="49310" y="141806"/>
                  </a:cubicBezTo>
                  <a:cubicBezTo>
                    <a:pt x="48780" y="141806"/>
                    <a:pt x="48349" y="141272"/>
                    <a:pt x="48053" y="141243"/>
                  </a:cubicBezTo>
                  <a:lnTo>
                    <a:pt x="48053" y="143011"/>
                  </a:lnTo>
                  <a:cubicBezTo>
                    <a:pt x="47806" y="143188"/>
                    <a:pt x="47594" y="143400"/>
                    <a:pt x="47382" y="143629"/>
                  </a:cubicBezTo>
                  <a:lnTo>
                    <a:pt x="47329" y="143682"/>
                  </a:lnTo>
                  <a:cubicBezTo>
                    <a:pt x="48000" y="143718"/>
                    <a:pt x="48778" y="143788"/>
                    <a:pt x="48919" y="143930"/>
                  </a:cubicBezTo>
                  <a:cubicBezTo>
                    <a:pt x="49025" y="144071"/>
                    <a:pt x="49131" y="144230"/>
                    <a:pt x="49202" y="144407"/>
                  </a:cubicBezTo>
                  <a:cubicBezTo>
                    <a:pt x="49361" y="144672"/>
                    <a:pt x="49644" y="145255"/>
                    <a:pt x="49785" y="145273"/>
                  </a:cubicBezTo>
                  <a:lnTo>
                    <a:pt x="50121" y="145273"/>
                  </a:lnTo>
                  <a:cubicBezTo>
                    <a:pt x="50726" y="145251"/>
                    <a:pt x="51182" y="145241"/>
                    <a:pt x="51528" y="145241"/>
                  </a:cubicBezTo>
                  <a:cubicBezTo>
                    <a:pt x="52282" y="145241"/>
                    <a:pt x="52505" y="145289"/>
                    <a:pt x="52578" y="145361"/>
                  </a:cubicBezTo>
                  <a:cubicBezTo>
                    <a:pt x="52648" y="145450"/>
                    <a:pt x="52737" y="145538"/>
                    <a:pt x="52807" y="145626"/>
                  </a:cubicBezTo>
                  <a:cubicBezTo>
                    <a:pt x="52931" y="145821"/>
                    <a:pt x="53302" y="146298"/>
                    <a:pt x="53444" y="146298"/>
                  </a:cubicBezTo>
                  <a:cubicBezTo>
                    <a:pt x="53479" y="146298"/>
                    <a:pt x="53585" y="146298"/>
                    <a:pt x="53726" y="146280"/>
                  </a:cubicBezTo>
                  <a:cubicBezTo>
                    <a:pt x="54220" y="146244"/>
                    <a:pt x="54705" y="146217"/>
                    <a:pt x="55126" y="146217"/>
                  </a:cubicBezTo>
                  <a:cubicBezTo>
                    <a:pt x="55729" y="146217"/>
                    <a:pt x="56200" y="146273"/>
                    <a:pt x="56377" y="146439"/>
                  </a:cubicBezTo>
                  <a:cubicBezTo>
                    <a:pt x="56855" y="146917"/>
                    <a:pt x="62121" y="150805"/>
                    <a:pt x="62687" y="150805"/>
                  </a:cubicBezTo>
                  <a:cubicBezTo>
                    <a:pt x="62828" y="150805"/>
                    <a:pt x="63076" y="150805"/>
                    <a:pt x="63376" y="150787"/>
                  </a:cubicBezTo>
                  <a:cubicBezTo>
                    <a:pt x="64089" y="150756"/>
                    <a:pt x="64701" y="150738"/>
                    <a:pt x="65204" y="150738"/>
                  </a:cubicBezTo>
                  <a:cubicBezTo>
                    <a:pt x="66122" y="150738"/>
                    <a:pt x="66680" y="150798"/>
                    <a:pt x="66840" y="150946"/>
                  </a:cubicBezTo>
                  <a:cubicBezTo>
                    <a:pt x="67070" y="151176"/>
                    <a:pt x="70375" y="155294"/>
                    <a:pt x="70375" y="155753"/>
                  </a:cubicBezTo>
                  <a:cubicBezTo>
                    <a:pt x="70286" y="156672"/>
                    <a:pt x="70127" y="157591"/>
                    <a:pt x="69915" y="158492"/>
                  </a:cubicBezTo>
                  <a:cubicBezTo>
                    <a:pt x="69827" y="158704"/>
                    <a:pt x="68483" y="159889"/>
                    <a:pt x="66186" y="161850"/>
                  </a:cubicBezTo>
                  <a:cubicBezTo>
                    <a:pt x="65762" y="162204"/>
                    <a:pt x="65426" y="162487"/>
                    <a:pt x="65373" y="162540"/>
                  </a:cubicBezTo>
                  <a:cubicBezTo>
                    <a:pt x="65310" y="162615"/>
                    <a:pt x="65087" y="162637"/>
                    <a:pt x="64444" y="162637"/>
                  </a:cubicBezTo>
                  <a:cubicBezTo>
                    <a:pt x="64182" y="162637"/>
                    <a:pt x="63849" y="162633"/>
                    <a:pt x="63429" y="162628"/>
                  </a:cubicBezTo>
                  <a:cubicBezTo>
                    <a:pt x="63104" y="162621"/>
                    <a:pt x="62709" y="162613"/>
                    <a:pt x="62345" y="162613"/>
                  </a:cubicBezTo>
                  <a:cubicBezTo>
                    <a:pt x="61818" y="162613"/>
                    <a:pt x="61357" y="162629"/>
                    <a:pt x="61273" y="162681"/>
                  </a:cubicBezTo>
                  <a:cubicBezTo>
                    <a:pt x="61096" y="162858"/>
                    <a:pt x="58410" y="164784"/>
                    <a:pt x="57897" y="164784"/>
                  </a:cubicBezTo>
                  <a:lnTo>
                    <a:pt x="57508" y="164784"/>
                  </a:lnTo>
                  <a:cubicBezTo>
                    <a:pt x="56187" y="164793"/>
                    <a:pt x="55084" y="164797"/>
                    <a:pt x="54164" y="164797"/>
                  </a:cubicBezTo>
                  <a:cubicBezTo>
                    <a:pt x="49621" y="164797"/>
                    <a:pt x="49526" y="164701"/>
                    <a:pt x="49467" y="164643"/>
                  </a:cubicBezTo>
                  <a:cubicBezTo>
                    <a:pt x="49308" y="164431"/>
                    <a:pt x="49167" y="164218"/>
                    <a:pt x="49025" y="164006"/>
                  </a:cubicBezTo>
                  <a:cubicBezTo>
                    <a:pt x="48707" y="163565"/>
                    <a:pt x="48142" y="162716"/>
                    <a:pt x="47983" y="162646"/>
                  </a:cubicBezTo>
                  <a:cubicBezTo>
                    <a:pt x="47399" y="162646"/>
                    <a:pt x="46498" y="162699"/>
                    <a:pt x="46339" y="162769"/>
                  </a:cubicBezTo>
                  <a:cubicBezTo>
                    <a:pt x="46215" y="163052"/>
                    <a:pt x="45173" y="163246"/>
                    <a:pt x="45014" y="163246"/>
                  </a:cubicBezTo>
                  <a:cubicBezTo>
                    <a:pt x="44855" y="163246"/>
                    <a:pt x="44625" y="162964"/>
                    <a:pt x="44271" y="162487"/>
                  </a:cubicBezTo>
                  <a:cubicBezTo>
                    <a:pt x="44112" y="162239"/>
                    <a:pt x="43847" y="161886"/>
                    <a:pt x="43759" y="161868"/>
                  </a:cubicBezTo>
                  <a:cubicBezTo>
                    <a:pt x="43529" y="161939"/>
                    <a:pt x="43299" y="162045"/>
                    <a:pt x="43087" y="162168"/>
                  </a:cubicBezTo>
                  <a:cubicBezTo>
                    <a:pt x="42575" y="162434"/>
                    <a:pt x="42009" y="162716"/>
                    <a:pt x="41691" y="162716"/>
                  </a:cubicBezTo>
                  <a:lnTo>
                    <a:pt x="41214" y="162716"/>
                  </a:lnTo>
                  <a:cubicBezTo>
                    <a:pt x="40605" y="162708"/>
                    <a:pt x="40064" y="162703"/>
                    <a:pt x="39591" y="162703"/>
                  </a:cubicBezTo>
                  <a:cubicBezTo>
                    <a:pt x="38115" y="162703"/>
                    <a:pt x="37305" y="162746"/>
                    <a:pt x="37184" y="162840"/>
                  </a:cubicBezTo>
                  <a:cubicBezTo>
                    <a:pt x="37025" y="162946"/>
                    <a:pt x="35506" y="164024"/>
                    <a:pt x="33190" y="165632"/>
                  </a:cubicBezTo>
                  <a:cubicBezTo>
                    <a:pt x="31635" y="166710"/>
                    <a:pt x="29868" y="167912"/>
                    <a:pt x="29762" y="168018"/>
                  </a:cubicBezTo>
                  <a:cubicBezTo>
                    <a:pt x="29620" y="168230"/>
                    <a:pt x="29497" y="168442"/>
                    <a:pt x="29408" y="168690"/>
                  </a:cubicBezTo>
                  <a:cubicBezTo>
                    <a:pt x="29108" y="169326"/>
                    <a:pt x="28966" y="169573"/>
                    <a:pt x="28790" y="169573"/>
                  </a:cubicBezTo>
                  <a:cubicBezTo>
                    <a:pt x="28701" y="169573"/>
                    <a:pt x="19370" y="169538"/>
                    <a:pt x="18628" y="169344"/>
                  </a:cubicBezTo>
                  <a:lnTo>
                    <a:pt x="18610" y="169344"/>
                  </a:lnTo>
                  <a:cubicBezTo>
                    <a:pt x="18504" y="169291"/>
                    <a:pt x="16065" y="168036"/>
                    <a:pt x="15747" y="167700"/>
                  </a:cubicBezTo>
                  <a:cubicBezTo>
                    <a:pt x="15535" y="167488"/>
                    <a:pt x="15394" y="166675"/>
                    <a:pt x="15252" y="165933"/>
                  </a:cubicBezTo>
                  <a:lnTo>
                    <a:pt x="14598" y="165526"/>
                  </a:lnTo>
                  <a:cubicBezTo>
                    <a:pt x="14280" y="165623"/>
                    <a:pt x="14063" y="165651"/>
                    <a:pt x="13909" y="165651"/>
                  </a:cubicBezTo>
                  <a:cubicBezTo>
                    <a:pt x="13696" y="165651"/>
                    <a:pt x="13602" y="165597"/>
                    <a:pt x="13520" y="165597"/>
                  </a:cubicBezTo>
                  <a:cubicBezTo>
                    <a:pt x="13379" y="165597"/>
                    <a:pt x="13927" y="165491"/>
                    <a:pt x="13874" y="165367"/>
                  </a:cubicBezTo>
                  <a:lnTo>
                    <a:pt x="13874" y="165367"/>
                  </a:lnTo>
                  <a:cubicBezTo>
                    <a:pt x="12937" y="165791"/>
                    <a:pt x="12036" y="166286"/>
                    <a:pt x="11152" y="166816"/>
                  </a:cubicBezTo>
                  <a:cubicBezTo>
                    <a:pt x="10198" y="167205"/>
                    <a:pt x="9720" y="167506"/>
                    <a:pt x="9720" y="167682"/>
                  </a:cubicBezTo>
                  <a:cubicBezTo>
                    <a:pt x="9720" y="167788"/>
                    <a:pt x="9773" y="168160"/>
                    <a:pt x="9862" y="168707"/>
                  </a:cubicBezTo>
                  <a:cubicBezTo>
                    <a:pt x="9915" y="169026"/>
                    <a:pt x="9968" y="169361"/>
                    <a:pt x="9986" y="169503"/>
                  </a:cubicBezTo>
                  <a:cubicBezTo>
                    <a:pt x="9632" y="169609"/>
                    <a:pt x="9279" y="169679"/>
                    <a:pt x="8925" y="169733"/>
                  </a:cubicBezTo>
                  <a:cubicBezTo>
                    <a:pt x="8766" y="170351"/>
                    <a:pt x="8324" y="171694"/>
                    <a:pt x="8095" y="171924"/>
                  </a:cubicBezTo>
                  <a:cubicBezTo>
                    <a:pt x="8059" y="172065"/>
                    <a:pt x="8059" y="172207"/>
                    <a:pt x="8095" y="172348"/>
                  </a:cubicBezTo>
                  <a:cubicBezTo>
                    <a:pt x="8148" y="172914"/>
                    <a:pt x="8289" y="173939"/>
                    <a:pt x="8042" y="174363"/>
                  </a:cubicBezTo>
                  <a:lnTo>
                    <a:pt x="8218" y="174557"/>
                  </a:lnTo>
                  <a:cubicBezTo>
                    <a:pt x="8322" y="174661"/>
                    <a:pt x="8490" y="174699"/>
                    <a:pt x="8686" y="174699"/>
                  </a:cubicBezTo>
                  <a:cubicBezTo>
                    <a:pt x="9185" y="174699"/>
                    <a:pt x="9864" y="174457"/>
                    <a:pt x="10133" y="174457"/>
                  </a:cubicBezTo>
                  <a:cubicBezTo>
                    <a:pt x="10207" y="174457"/>
                    <a:pt x="10251" y="174475"/>
                    <a:pt x="10251" y="174522"/>
                  </a:cubicBezTo>
                  <a:cubicBezTo>
                    <a:pt x="10251" y="174787"/>
                    <a:pt x="8713" y="176325"/>
                    <a:pt x="9067" y="176325"/>
                  </a:cubicBezTo>
                  <a:cubicBezTo>
                    <a:pt x="9438" y="176325"/>
                    <a:pt x="11435" y="174434"/>
                    <a:pt x="11930" y="174434"/>
                  </a:cubicBezTo>
                  <a:cubicBezTo>
                    <a:pt x="12424" y="174434"/>
                    <a:pt x="13379" y="172383"/>
                    <a:pt x="13909" y="172383"/>
                  </a:cubicBezTo>
                  <a:cubicBezTo>
                    <a:pt x="14457" y="172383"/>
                    <a:pt x="17938" y="171341"/>
                    <a:pt x="18804" y="171341"/>
                  </a:cubicBezTo>
                  <a:cubicBezTo>
                    <a:pt x="19670" y="171341"/>
                    <a:pt x="22127" y="172048"/>
                    <a:pt x="22286" y="172207"/>
                  </a:cubicBezTo>
                  <a:cubicBezTo>
                    <a:pt x="22445" y="172366"/>
                    <a:pt x="21473" y="172578"/>
                    <a:pt x="20837" y="172578"/>
                  </a:cubicBezTo>
                  <a:cubicBezTo>
                    <a:pt x="20218" y="172578"/>
                    <a:pt x="18575" y="173302"/>
                    <a:pt x="18575" y="173515"/>
                  </a:cubicBezTo>
                  <a:cubicBezTo>
                    <a:pt x="18575" y="173744"/>
                    <a:pt x="20784" y="174469"/>
                    <a:pt x="19847" y="174469"/>
                  </a:cubicBezTo>
                  <a:cubicBezTo>
                    <a:pt x="18910" y="174469"/>
                    <a:pt x="17002" y="175017"/>
                    <a:pt x="16684" y="175017"/>
                  </a:cubicBezTo>
                  <a:cubicBezTo>
                    <a:pt x="16366" y="175017"/>
                    <a:pt x="15676" y="174239"/>
                    <a:pt x="15358" y="174239"/>
                  </a:cubicBezTo>
                  <a:cubicBezTo>
                    <a:pt x="15022" y="174239"/>
                    <a:pt x="15128" y="175423"/>
                    <a:pt x="14634" y="175423"/>
                  </a:cubicBezTo>
                  <a:cubicBezTo>
                    <a:pt x="14121" y="175423"/>
                    <a:pt x="12142" y="175158"/>
                    <a:pt x="11647" y="175158"/>
                  </a:cubicBezTo>
                  <a:cubicBezTo>
                    <a:pt x="11134" y="175158"/>
                    <a:pt x="8695" y="177191"/>
                    <a:pt x="8695" y="177738"/>
                  </a:cubicBezTo>
                  <a:cubicBezTo>
                    <a:pt x="8695" y="178286"/>
                    <a:pt x="8324" y="180672"/>
                    <a:pt x="8837" y="180672"/>
                  </a:cubicBezTo>
                  <a:cubicBezTo>
                    <a:pt x="9332" y="180672"/>
                    <a:pt x="10003" y="180177"/>
                    <a:pt x="10692" y="180177"/>
                  </a:cubicBezTo>
                  <a:cubicBezTo>
                    <a:pt x="11364" y="180177"/>
                    <a:pt x="11329" y="180495"/>
                    <a:pt x="11329" y="180902"/>
                  </a:cubicBezTo>
                  <a:cubicBezTo>
                    <a:pt x="11329" y="181308"/>
                    <a:pt x="12318" y="181803"/>
                    <a:pt x="12142" y="182899"/>
                  </a:cubicBezTo>
                  <a:cubicBezTo>
                    <a:pt x="11965" y="183977"/>
                    <a:pt x="12619" y="185356"/>
                    <a:pt x="12902" y="185656"/>
                  </a:cubicBezTo>
                  <a:cubicBezTo>
                    <a:pt x="13202" y="185956"/>
                    <a:pt x="12725" y="186434"/>
                    <a:pt x="12318" y="186434"/>
                  </a:cubicBezTo>
                  <a:cubicBezTo>
                    <a:pt x="11955" y="186434"/>
                    <a:pt x="10968" y="185527"/>
                    <a:pt x="10575" y="185527"/>
                  </a:cubicBezTo>
                  <a:cubicBezTo>
                    <a:pt x="10528" y="185527"/>
                    <a:pt x="10491" y="185540"/>
                    <a:pt x="10463" y="185568"/>
                  </a:cubicBezTo>
                  <a:cubicBezTo>
                    <a:pt x="10198" y="185833"/>
                    <a:pt x="10321" y="187105"/>
                    <a:pt x="10869" y="187653"/>
                  </a:cubicBezTo>
                  <a:cubicBezTo>
                    <a:pt x="11417" y="188183"/>
                    <a:pt x="13679" y="188201"/>
                    <a:pt x="14086" y="188607"/>
                  </a:cubicBezTo>
                  <a:cubicBezTo>
                    <a:pt x="14492" y="189014"/>
                    <a:pt x="12584" y="189226"/>
                    <a:pt x="12584" y="189774"/>
                  </a:cubicBezTo>
                  <a:cubicBezTo>
                    <a:pt x="12584" y="190322"/>
                    <a:pt x="13679" y="190905"/>
                    <a:pt x="14086" y="191506"/>
                  </a:cubicBezTo>
                  <a:cubicBezTo>
                    <a:pt x="14224" y="191704"/>
                    <a:pt x="14414" y="191761"/>
                    <a:pt x="14616" y="191761"/>
                  </a:cubicBezTo>
                  <a:cubicBezTo>
                    <a:pt x="14898" y="191761"/>
                    <a:pt x="15201" y="191650"/>
                    <a:pt x="15416" y="191650"/>
                  </a:cubicBezTo>
                  <a:cubicBezTo>
                    <a:pt x="15501" y="191650"/>
                    <a:pt x="15573" y="191668"/>
                    <a:pt x="15623" y="191718"/>
                  </a:cubicBezTo>
                  <a:cubicBezTo>
                    <a:pt x="15906" y="191983"/>
                    <a:pt x="14457" y="192672"/>
                    <a:pt x="14457" y="192990"/>
                  </a:cubicBezTo>
                  <a:cubicBezTo>
                    <a:pt x="14457" y="193308"/>
                    <a:pt x="14280" y="193627"/>
                    <a:pt x="14810" y="193627"/>
                  </a:cubicBezTo>
                  <a:cubicBezTo>
                    <a:pt x="15239" y="193627"/>
                    <a:pt x="17086" y="193432"/>
                    <a:pt x="17953" y="193432"/>
                  </a:cubicBezTo>
                  <a:cubicBezTo>
                    <a:pt x="18194" y="193432"/>
                    <a:pt x="18360" y="193447"/>
                    <a:pt x="18398" y="193485"/>
                  </a:cubicBezTo>
                  <a:cubicBezTo>
                    <a:pt x="18575" y="193662"/>
                    <a:pt x="17991" y="194174"/>
                    <a:pt x="17514" y="194634"/>
                  </a:cubicBezTo>
                  <a:cubicBezTo>
                    <a:pt x="17448" y="194700"/>
                    <a:pt x="17273" y="194719"/>
                    <a:pt x="17052" y="194719"/>
                  </a:cubicBezTo>
                  <a:cubicBezTo>
                    <a:pt x="16740" y="194719"/>
                    <a:pt x="16336" y="194681"/>
                    <a:pt x="16018" y="194681"/>
                  </a:cubicBezTo>
                  <a:cubicBezTo>
                    <a:pt x="15721" y="194681"/>
                    <a:pt x="15500" y="194715"/>
                    <a:pt x="15500" y="194846"/>
                  </a:cubicBezTo>
                  <a:cubicBezTo>
                    <a:pt x="15500" y="195199"/>
                    <a:pt x="16860" y="195836"/>
                    <a:pt x="17355" y="195836"/>
                  </a:cubicBezTo>
                  <a:cubicBezTo>
                    <a:pt x="17850" y="195836"/>
                    <a:pt x="20731" y="194510"/>
                    <a:pt x="21544" y="194510"/>
                  </a:cubicBezTo>
                  <a:cubicBezTo>
                    <a:pt x="22374" y="194510"/>
                    <a:pt x="23435" y="196755"/>
                    <a:pt x="23983" y="196755"/>
                  </a:cubicBezTo>
                  <a:cubicBezTo>
                    <a:pt x="24531" y="196755"/>
                    <a:pt x="28472" y="196083"/>
                    <a:pt x="28807" y="196083"/>
                  </a:cubicBezTo>
                  <a:cubicBezTo>
                    <a:pt x="29143" y="196083"/>
                    <a:pt x="29179" y="193786"/>
                    <a:pt x="29179" y="193238"/>
                  </a:cubicBezTo>
                  <a:cubicBezTo>
                    <a:pt x="29179" y="192708"/>
                    <a:pt x="31989" y="192708"/>
                    <a:pt x="32802" y="192708"/>
                  </a:cubicBezTo>
                  <a:cubicBezTo>
                    <a:pt x="33614" y="192708"/>
                    <a:pt x="37414" y="196048"/>
                    <a:pt x="37962" y="196048"/>
                  </a:cubicBezTo>
                  <a:cubicBezTo>
                    <a:pt x="38510" y="196048"/>
                    <a:pt x="42257" y="194828"/>
                    <a:pt x="42858" y="194333"/>
                  </a:cubicBezTo>
                  <a:cubicBezTo>
                    <a:pt x="43441" y="193839"/>
                    <a:pt x="46286" y="190710"/>
                    <a:pt x="46834" y="190163"/>
                  </a:cubicBezTo>
                  <a:cubicBezTo>
                    <a:pt x="46940" y="190053"/>
                    <a:pt x="47120" y="190009"/>
                    <a:pt x="47343" y="190009"/>
                  </a:cubicBezTo>
                  <a:cubicBezTo>
                    <a:pt x="48238" y="190009"/>
                    <a:pt x="49838" y="190710"/>
                    <a:pt x="50263" y="190710"/>
                  </a:cubicBezTo>
                  <a:cubicBezTo>
                    <a:pt x="50755" y="190710"/>
                    <a:pt x="52931" y="188812"/>
                    <a:pt x="53367" y="188812"/>
                  </a:cubicBezTo>
                  <a:cubicBezTo>
                    <a:pt x="53417" y="188812"/>
                    <a:pt x="53444" y="188836"/>
                    <a:pt x="53444" y="188890"/>
                  </a:cubicBezTo>
                  <a:cubicBezTo>
                    <a:pt x="53444" y="189438"/>
                    <a:pt x="51888" y="191983"/>
                    <a:pt x="51888" y="192973"/>
                  </a:cubicBezTo>
                  <a:cubicBezTo>
                    <a:pt x="51888" y="193962"/>
                    <a:pt x="54062" y="198593"/>
                    <a:pt x="54062" y="200042"/>
                  </a:cubicBezTo>
                  <a:cubicBezTo>
                    <a:pt x="54062" y="201491"/>
                    <a:pt x="49397" y="209497"/>
                    <a:pt x="49397" y="209497"/>
                  </a:cubicBezTo>
                  <a:lnTo>
                    <a:pt x="82481" y="209497"/>
                  </a:lnTo>
                  <a:lnTo>
                    <a:pt x="824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4"/>
            <p:cNvSpPr/>
            <p:nvPr/>
          </p:nvSpPr>
          <p:spPr>
            <a:xfrm>
              <a:off x="4212050" y="2429400"/>
              <a:ext cx="445825" cy="359900"/>
            </a:xfrm>
            <a:custGeom>
              <a:rect b="b" l="l" r="r" t="t"/>
              <a:pathLst>
                <a:path extrusionOk="0" h="14396" w="17833">
                  <a:moveTo>
                    <a:pt x="11489" y="1"/>
                  </a:moveTo>
                  <a:cubicBezTo>
                    <a:pt x="11437" y="1"/>
                    <a:pt x="11391" y="21"/>
                    <a:pt x="11364" y="61"/>
                  </a:cubicBezTo>
                  <a:lnTo>
                    <a:pt x="11241" y="184"/>
                  </a:lnTo>
                  <a:cubicBezTo>
                    <a:pt x="10587" y="838"/>
                    <a:pt x="10216" y="1192"/>
                    <a:pt x="10127" y="1209"/>
                  </a:cubicBezTo>
                  <a:cubicBezTo>
                    <a:pt x="9862" y="1192"/>
                    <a:pt x="3641" y="573"/>
                    <a:pt x="3182" y="573"/>
                  </a:cubicBezTo>
                  <a:cubicBezTo>
                    <a:pt x="2828" y="573"/>
                    <a:pt x="1096" y="1598"/>
                    <a:pt x="1" y="2305"/>
                  </a:cubicBezTo>
                  <a:cubicBezTo>
                    <a:pt x="177" y="3542"/>
                    <a:pt x="1556" y="6988"/>
                    <a:pt x="1185" y="7766"/>
                  </a:cubicBezTo>
                  <a:cubicBezTo>
                    <a:pt x="1662" y="7996"/>
                    <a:pt x="2263" y="8226"/>
                    <a:pt x="2704" y="8226"/>
                  </a:cubicBezTo>
                  <a:cubicBezTo>
                    <a:pt x="2722" y="8225"/>
                    <a:pt x="2740" y="8225"/>
                    <a:pt x="2758" y="8225"/>
                  </a:cubicBezTo>
                  <a:cubicBezTo>
                    <a:pt x="3677" y="8225"/>
                    <a:pt x="5890" y="8654"/>
                    <a:pt x="6133" y="8862"/>
                  </a:cubicBezTo>
                  <a:cubicBezTo>
                    <a:pt x="6045" y="9092"/>
                    <a:pt x="5939" y="9321"/>
                    <a:pt x="5815" y="9533"/>
                  </a:cubicBezTo>
                  <a:cubicBezTo>
                    <a:pt x="5621" y="9869"/>
                    <a:pt x="5444" y="10187"/>
                    <a:pt x="5444" y="10382"/>
                  </a:cubicBezTo>
                  <a:cubicBezTo>
                    <a:pt x="5479" y="10735"/>
                    <a:pt x="5515" y="11071"/>
                    <a:pt x="5585" y="11407"/>
                  </a:cubicBezTo>
                  <a:lnTo>
                    <a:pt x="6981" y="11407"/>
                  </a:lnTo>
                  <a:cubicBezTo>
                    <a:pt x="7476" y="11407"/>
                    <a:pt x="8289" y="13280"/>
                    <a:pt x="8607" y="13952"/>
                  </a:cubicBezTo>
                  <a:cubicBezTo>
                    <a:pt x="8811" y="14359"/>
                    <a:pt x="8835" y="14395"/>
                    <a:pt x="9143" y="14395"/>
                  </a:cubicBezTo>
                  <a:cubicBezTo>
                    <a:pt x="9209" y="14395"/>
                    <a:pt x="9288" y="14394"/>
                    <a:pt x="9385" y="14394"/>
                  </a:cubicBezTo>
                  <a:cubicBezTo>
                    <a:pt x="10569" y="14305"/>
                    <a:pt x="12266" y="14164"/>
                    <a:pt x="12442" y="13987"/>
                  </a:cubicBezTo>
                  <a:cubicBezTo>
                    <a:pt x="12566" y="13846"/>
                    <a:pt x="12637" y="13669"/>
                    <a:pt x="12690" y="13510"/>
                  </a:cubicBezTo>
                  <a:cubicBezTo>
                    <a:pt x="12778" y="13174"/>
                    <a:pt x="12937" y="12874"/>
                    <a:pt x="13167" y="12626"/>
                  </a:cubicBezTo>
                  <a:cubicBezTo>
                    <a:pt x="13414" y="12414"/>
                    <a:pt x="13662" y="12220"/>
                    <a:pt x="13927" y="12043"/>
                  </a:cubicBezTo>
                  <a:cubicBezTo>
                    <a:pt x="14669" y="11530"/>
                    <a:pt x="15588" y="10877"/>
                    <a:pt x="15783" y="10240"/>
                  </a:cubicBezTo>
                  <a:cubicBezTo>
                    <a:pt x="15906" y="9781"/>
                    <a:pt x="15942" y="9304"/>
                    <a:pt x="15889" y="8826"/>
                  </a:cubicBezTo>
                  <a:cubicBezTo>
                    <a:pt x="15853" y="8385"/>
                    <a:pt x="16012" y="7960"/>
                    <a:pt x="16330" y="7660"/>
                  </a:cubicBezTo>
                  <a:lnTo>
                    <a:pt x="17391" y="6600"/>
                  </a:lnTo>
                  <a:cubicBezTo>
                    <a:pt x="17833" y="6158"/>
                    <a:pt x="17479" y="4603"/>
                    <a:pt x="17267" y="4391"/>
                  </a:cubicBezTo>
                  <a:cubicBezTo>
                    <a:pt x="17073" y="4320"/>
                    <a:pt x="16348" y="3648"/>
                    <a:pt x="15765" y="3100"/>
                  </a:cubicBezTo>
                  <a:cubicBezTo>
                    <a:pt x="14616" y="2005"/>
                    <a:pt x="13839" y="1298"/>
                    <a:pt x="13520" y="1298"/>
                  </a:cubicBezTo>
                  <a:cubicBezTo>
                    <a:pt x="13344" y="1298"/>
                    <a:pt x="13167" y="1315"/>
                    <a:pt x="12990" y="1368"/>
                  </a:cubicBezTo>
                  <a:cubicBezTo>
                    <a:pt x="12889" y="1389"/>
                    <a:pt x="12803" y="1404"/>
                    <a:pt x="12724" y="1404"/>
                  </a:cubicBezTo>
                  <a:cubicBezTo>
                    <a:pt x="12598" y="1404"/>
                    <a:pt x="12492" y="1365"/>
                    <a:pt x="12372" y="1245"/>
                  </a:cubicBezTo>
                  <a:cubicBezTo>
                    <a:pt x="12213" y="1050"/>
                    <a:pt x="12071" y="821"/>
                    <a:pt x="11983" y="591"/>
                  </a:cubicBezTo>
                  <a:cubicBezTo>
                    <a:pt x="11788" y="237"/>
                    <a:pt x="11682" y="25"/>
                    <a:pt x="11541" y="8"/>
                  </a:cubicBezTo>
                  <a:cubicBezTo>
                    <a:pt x="11523" y="3"/>
                    <a:pt x="11506" y="1"/>
                    <a:pt x="11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24"/>
            <p:cNvSpPr/>
            <p:nvPr/>
          </p:nvSpPr>
          <p:spPr>
            <a:xfrm>
              <a:off x="4090550" y="2622650"/>
              <a:ext cx="274400" cy="93775"/>
            </a:xfrm>
            <a:custGeom>
              <a:rect b="b" l="l" r="r" t="t"/>
              <a:pathLst>
                <a:path extrusionOk="0" h="3751" w="10976">
                  <a:moveTo>
                    <a:pt x="6045" y="1"/>
                  </a:moveTo>
                  <a:cubicBezTo>
                    <a:pt x="5904" y="329"/>
                    <a:pt x="5194" y="1046"/>
                    <a:pt x="4875" y="1046"/>
                  </a:cubicBezTo>
                  <a:cubicBezTo>
                    <a:pt x="4833" y="1046"/>
                    <a:pt x="4798" y="1034"/>
                    <a:pt x="4772" y="1008"/>
                  </a:cubicBezTo>
                  <a:cubicBezTo>
                    <a:pt x="4542" y="778"/>
                    <a:pt x="4701" y="372"/>
                    <a:pt x="4260" y="230"/>
                  </a:cubicBezTo>
                  <a:cubicBezTo>
                    <a:pt x="4171" y="203"/>
                    <a:pt x="4066" y="192"/>
                    <a:pt x="3950" y="192"/>
                  </a:cubicBezTo>
                  <a:cubicBezTo>
                    <a:pt x="3461" y="192"/>
                    <a:pt x="2776" y="396"/>
                    <a:pt x="2333" y="496"/>
                  </a:cubicBezTo>
                  <a:cubicBezTo>
                    <a:pt x="1803" y="602"/>
                    <a:pt x="1838" y="1733"/>
                    <a:pt x="1838" y="2104"/>
                  </a:cubicBezTo>
                  <a:cubicBezTo>
                    <a:pt x="1838" y="2457"/>
                    <a:pt x="601" y="3429"/>
                    <a:pt x="0" y="3747"/>
                  </a:cubicBezTo>
                  <a:cubicBezTo>
                    <a:pt x="0" y="3749"/>
                    <a:pt x="88" y="3750"/>
                    <a:pt x="247" y="3750"/>
                  </a:cubicBezTo>
                  <a:cubicBezTo>
                    <a:pt x="1544" y="3750"/>
                    <a:pt x="7613" y="3692"/>
                    <a:pt x="10445" y="3677"/>
                  </a:cubicBezTo>
                  <a:cubicBezTo>
                    <a:pt x="10375" y="3341"/>
                    <a:pt x="10339" y="2988"/>
                    <a:pt x="10304" y="2652"/>
                  </a:cubicBezTo>
                  <a:cubicBezTo>
                    <a:pt x="10304" y="2457"/>
                    <a:pt x="10481" y="2139"/>
                    <a:pt x="10675" y="1786"/>
                  </a:cubicBezTo>
                  <a:cubicBezTo>
                    <a:pt x="10799" y="1574"/>
                    <a:pt x="10905" y="1362"/>
                    <a:pt x="10975" y="1132"/>
                  </a:cubicBezTo>
                  <a:cubicBezTo>
                    <a:pt x="10746" y="902"/>
                    <a:pt x="8448" y="460"/>
                    <a:pt x="7564" y="460"/>
                  </a:cubicBezTo>
                  <a:cubicBezTo>
                    <a:pt x="7123" y="460"/>
                    <a:pt x="6522" y="230"/>
                    <a:pt x="60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24"/>
            <p:cNvSpPr/>
            <p:nvPr/>
          </p:nvSpPr>
          <p:spPr>
            <a:xfrm>
              <a:off x="4155950" y="43214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24"/>
            <p:cNvSpPr/>
            <p:nvPr/>
          </p:nvSpPr>
          <p:spPr>
            <a:xfrm>
              <a:off x="4155950" y="4242125"/>
              <a:ext cx="159075" cy="191600"/>
            </a:xfrm>
            <a:custGeom>
              <a:rect b="b" l="l" r="r" t="t"/>
              <a:pathLst>
                <a:path extrusionOk="0" h="7664" w="6363">
                  <a:moveTo>
                    <a:pt x="2503" y="1"/>
                  </a:moveTo>
                  <a:cubicBezTo>
                    <a:pt x="2480" y="1"/>
                    <a:pt x="2458" y="5"/>
                    <a:pt x="2439" y="11"/>
                  </a:cubicBezTo>
                  <a:cubicBezTo>
                    <a:pt x="2068" y="170"/>
                    <a:pt x="0" y="2715"/>
                    <a:pt x="0" y="2998"/>
                  </a:cubicBezTo>
                  <a:cubicBezTo>
                    <a:pt x="18" y="3069"/>
                    <a:pt x="35" y="3122"/>
                    <a:pt x="53" y="3175"/>
                  </a:cubicBezTo>
                  <a:cubicBezTo>
                    <a:pt x="212" y="3581"/>
                    <a:pt x="972" y="5137"/>
                    <a:pt x="1043" y="5207"/>
                  </a:cubicBezTo>
                  <a:cubicBezTo>
                    <a:pt x="1414" y="5985"/>
                    <a:pt x="1679" y="6815"/>
                    <a:pt x="1873" y="7664"/>
                  </a:cubicBezTo>
                  <a:cubicBezTo>
                    <a:pt x="1944" y="7505"/>
                    <a:pt x="1997" y="7328"/>
                    <a:pt x="2032" y="7169"/>
                  </a:cubicBezTo>
                  <a:cubicBezTo>
                    <a:pt x="2068" y="6975"/>
                    <a:pt x="3234" y="6215"/>
                    <a:pt x="4224" y="5684"/>
                  </a:cubicBezTo>
                  <a:cubicBezTo>
                    <a:pt x="4436" y="5571"/>
                    <a:pt x="4580" y="5529"/>
                    <a:pt x="4686" y="5529"/>
                  </a:cubicBezTo>
                  <a:cubicBezTo>
                    <a:pt x="4828" y="5529"/>
                    <a:pt x="4903" y="5604"/>
                    <a:pt x="4984" y="5684"/>
                  </a:cubicBezTo>
                  <a:cubicBezTo>
                    <a:pt x="5010" y="5710"/>
                    <a:pt x="5053" y="5720"/>
                    <a:pt x="5105" y="5720"/>
                  </a:cubicBezTo>
                  <a:cubicBezTo>
                    <a:pt x="5229" y="5720"/>
                    <a:pt x="5407" y="5667"/>
                    <a:pt x="5532" y="5667"/>
                  </a:cubicBezTo>
                  <a:cubicBezTo>
                    <a:pt x="5797" y="5013"/>
                    <a:pt x="6362" y="3581"/>
                    <a:pt x="6044" y="3281"/>
                  </a:cubicBezTo>
                  <a:cubicBezTo>
                    <a:pt x="5850" y="3086"/>
                    <a:pt x="4842" y="2150"/>
                    <a:pt x="3959" y="1301"/>
                  </a:cubicBezTo>
                  <a:cubicBezTo>
                    <a:pt x="3305" y="701"/>
                    <a:pt x="2686" y="117"/>
                    <a:pt x="2616" y="47"/>
                  </a:cubicBezTo>
                  <a:cubicBezTo>
                    <a:pt x="2582" y="13"/>
                    <a:pt x="2541" y="1"/>
                    <a:pt x="25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24"/>
            <p:cNvSpPr/>
            <p:nvPr/>
          </p:nvSpPr>
          <p:spPr>
            <a:xfrm>
              <a:off x="3962425" y="4211025"/>
              <a:ext cx="144500" cy="201950"/>
            </a:xfrm>
            <a:custGeom>
              <a:rect b="b" l="l" r="r" t="t"/>
              <a:pathLst>
                <a:path extrusionOk="0" h="8078" w="5780">
                  <a:moveTo>
                    <a:pt x="4206" y="1"/>
                  </a:moveTo>
                  <a:cubicBezTo>
                    <a:pt x="3676" y="707"/>
                    <a:pt x="2598" y="1980"/>
                    <a:pt x="1449" y="3288"/>
                  </a:cubicBezTo>
                  <a:cubicBezTo>
                    <a:pt x="1025" y="3765"/>
                    <a:pt x="548" y="4295"/>
                    <a:pt x="0" y="4914"/>
                  </a:cubicBezTo>
                  <a:cubicBezTo>
                    <a:pt x="1838" y="6398"/>
                    <a:pt x="3128" y="7582"/>
                    <a:pt x="3376" y="8077"/>
                  </a:cubicBezTo>
                  <a:cubicBezTo>
                    <a:pt x="4436" y="6628"/>
                    <a:pt x="5620" y="4984"/>
                    <a:pt x="5620" y="4808"/>
                  </a:cubicBezTo>
                  <a:cubicBezTo>
                    <a:pt x="5620" y="4649"/>
                    <a:pt x="5656" y="4472"/>
                    <a:pt x="5691" y="4330"/>
                  </a:cubicBezTo>
                  <a:cubicBezTo>
                    <a:pt x="5762" y="3853"/>
                    <a:pt x="5779" y="3447"/>
                    <a:pt x="5603" y="3252"/>
                  </a:cubicBezTo>
                  <a:cubicBezTo>
                    <a:pt x="5408" y="3058"/>
                    <a:pt x="5461" y="2775"/>
                    <a:pt x="5479" y="2475"/>
                  </a:cubicBezTo>
                  <a:cubicBezTo>
                    <a:pt x="5479" y="2369"/>
                    <a:pt x="5497" y="2280"/>
                    <a:pt x="5497" y="2174"/>
                  </a:cubicBezTo>
                  <a:cubicBezTo>
                    <a:pt x="5497" y="1803"/>
                    <a:pt x="4454" y="354"/>
                    <a:pt x="42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4"/>
            <p:cNvSpPr/>
            <p:nvPr/>
          </p:nvSpPr>
          <p:spPr>
            <a:xfrm>
              <a:off x="3474200" y="3178675"/>
              <a:ext cx="553200" cy="318825"/>
            </a:xfrm>
            <a:custGeom>
              <a:rect b="b" l="l" r="r" t="t"/>
              <a:pathLst>
                <a:path extrusionOk="0" h="12753" w="22128">
                  <a:moveTo>
                    <a:pt x="8779" y="1"/>
                  </a:moveTo>
                  <a:cubicBezTo>
                    <a:pt x="7948" y="1"/>
                    <a:pt x="6745" y="136"/>
                    <a:pt x="6204" y="328"/>
                  </a:cubicBezTo>
                  <a:cubicBezTo>
                    <a:pt x="5691" y="505"/>
                    <a:pt x="4030" y="1583"/>
                    <a:pt x="2581" y="2537"/>
                  </a:cubicBezTo>
                  <a:cubicBezTo>
                    <a:pt x="1591" y="3174"/>
                    <a:pt x="495" y="3898"/>
                    <a:pt x="354" y="3934"/>
                  </a:cubicBezTo>
                  <a:cubicBezTo>
                    <a:pt x="301" y="3934"/>
                    <a:pt x="230" y="3951"/>
                    <a:pt x="177" y="4075"/>
                  </a:cubicBezTo>
                  <a:cubicBezTo>
                    <a:pt x="0" y="4499"/>
                    <a:pt x="107" y="6532"/>
                    <a:pt x="548" y="6973"/>
                  </a:cubicBezTo>
                  <a:cubicBezTo>
                    <a:pt x="1096" y="7521"/>
                    <a:pt x="4436" y="11621"/>
                    <a:pt x="4719" y="12187"/>
                  </a:cubicBezTo>
                  <a:cubicBezTo>
                    <a:pt x="4737" y="12187"/>
                    <a:pt x="4861" y="12364"/>
                    <a:pt x="4878" y="12381"/>
                  </a:cubicBezTo>
                  <a:cubicBezTo>
                    <a:pt x="5010" y="12468"/>
                    <a:pt x="5259" y="12503"/>
                    <a:pt x="5566" y="12503"/>
                  </a:cubicBezTo>
                  <a:cubicBezTo>
                    <a:pt x="6579" y="12503"/>
                    <a:pt x="8231" y="12117"/>
                    <a:pt x="8448" y="11887"/>
                  </a:cubicBezTo>
                  <a:cubicBezTo>
                    <a:pt x="8554" y="11745"/>
                    <a:pt x="8643" y="11586"/>
                    <a:pt x="8696" y="11409"/>
                  </a:cubicBezTo>
                  <a:cubicBezTo>
                    <a:pt x="8819" y="11038"/>
                    <a:pt x="8908" y="10791"/>
                    <a:pt x="9137" y="10791"/>
                  </a:cubicBezTo>
                  <a:cubicBezTo>
                    <a:pt x="9367" y="10791"/>
                    <a:pt x="10693" y="11268"/>
                    <a:pt x="11877" y="11674"/>
                  </a:cubicBezTo>
                  <a:cubicBezTo>
                    <a:pt x="13732" y="12328"/>
                    <a:pt x="14970" y="12752"/>
                    <a:pt x="15305" y="12752"/>
                  </a:cubicBezTo>
                  <a:cubicBezTo>
                    <a:pt x="16030" y="12470"/>
                    <a:pt x="17320" y="12081"/>
                    <a:pt x="17479" y="12028"/>
                  </a:cubicBezTo>
                  <a:cubicBezTo>
                    <a:pt x="18221" y="11763"/>
                    <a:pt x="21615" y="8670"/>
                    <a:pt x="21950" y="8352"/>
                  </a:cubicBezTo>
                  <a:cubicBezTo>
                    <a:pt x="22092" y="7804"/>
                    <a:pt x="22127" y="7256"/>
                    <a:pt x="22074" y="6708"/>
                  </a:cubicBezTo>
                  <a:cubicBezTo>
                    <a:pt x="22039" y="6532"/>
                    <a:pt x="22021" y="6373"/>
                    <a:pt x="22021" y="6196"/>
                  </a:cubicBezTo>
                  <a:cubicBezTo>
                    <a:pt x="22021" y="5613"/>
                    <a:pt x="18045" y="4906"/>
                    <a:pt x="17196" y="4906"/>
                  </a:cubicBezTo>
                  <a:cubicBezTo>
                    <a:pt x="16489" y="4906"/>
                    <a:pt x="15482" y="4287"/>
                    <a:pt x="14280" y="3085"/>
                  </a:cubicBezTo>
                  <a:cubicBezTo>
                    <a:pt x="13697" y="2502"/>
                    <a:pt x="10021" y="346"/>
                    <a:pt x="9597" y="99"/>
                  </a:cubicBezTo>
                  <a:cubicBezTo>
                    <a:pt x="9478" y="31"/>
                    <a:pt x="9170" y="1"/>
                    <a:pt x="87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4"/>
            <p:cNvSpPr/>
            <p:nvPr/>
          </p:nvSpPr>
          <p:spPr>
            <a:xfrm>
              <a:off x="2152250" y="4557850"/>
              <a:ext cx="71150" cy="55800"/>
            </a:xfrm>
            <a:custGeom>
              <a:rect b="b" l="l" r="r" t="t"/>
              <a:pathLst>
                <a:path extrusionOk="0" h="2232" w="2846">
                  <a:moveTo>
                    <a:pt x="1079" y="1"/>
                  </a:moveTo>
                  <a:cubicBezTo>
                    <a:pt x="1079" y="1"/>
                    <a:pt x="213" y="160"/>
                    <a:pt x="107" y="513"/>
                  </a:cubicBezTo>
                  <a:cubicBezTo>
                    <a:pt x="1" y="885"/>
                    <a:pt x="177" y="2033"/>
                    <a:pt x="354" y="2210"/>
                  </a:cubicBezTo>
                  <a:cubicBezTo>
                    <a:pt x="369" y="2225"/>
                    <a:pt x="390" y="2232"/>
                    <a:pt x="416" y="2232"/>
                  </a:cubicBezTo>
                  <a:cubicBezTo>
                    <a:pt x="708" y="2232"/>
                    <a:pt x="1650" y="1415"/>
                    <a:pt x="1909" y="1415"/>
                  </a:cubicBezTo>
                  <a:cubicBezTo>
                    <a:pt x="2192" y="1415"/>
                    <a:pt x="2775" y="1256"/>
                    <a:pt x="2775" y="1114"/>
                  </a:cubicBezTo>
                  <a:cubicBezTo>
                    <a:pt x="2775" y="955"/>
                    <a:pt x="2846" y="1"/>
                    <a:pt x="24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4"/>
            <p:cNvSpPr/>
            <p:nvPr/>
          </p:nvSpPr>
          <p:spPr>
            <a:xfrm>
              <a:off x="2260050" y="4510150"/>
              <a:ext cx="131250" cy="110400"/>
            </a:xfrm>
            <a:custGeom>
              <a:rect b="b" l="l" r="r" t="t"/>
              <a:pathLst>
                <a:path extrusionOk="0" h="4416" w="5250">
                  <a:moveTo>
                    <a:pt x="3588" y="0"/>
                  </a:moveTo>
                  <a:cubicBezTo>
                    <a:pt x="3323" y="0"/>
                    <a:pt x="1856" y="36"/>
                    <a:pt x="1644" y="248"/>
                  </a:cubicBezTo>
                  <a:cubicBezTo>
                    <a:pt x="1432" y="442"/>
                    <a:pt x="1291" y="884"/>
                    <a:pt x="1008" y="884"/>
                  </a:cubicBezTo>
                  <a:cubicBezTo>
                    <a:pt x="743" y="884"/>
                    <a:pt x="213" y="919"/>
                    <a:pt x="178" y="1096"/>
                  </a:cubicBezTo>
                  <a:cubicBezTo>
                    <a:pt x="178" y="1096"/>
                    <a:pt x="1" y="1980"/>
                    <a:pt x="178" y="2139"/>
                  </a:cubicBezTo>
                  <a:cubicBezTo>
                    <a:pt x="337" y="2315"/>
                    <a:pt x="1326" y="2474"/>
                    <a:pt x="1326" y="2722"/>
                  </a:cubicBezTo>
                  <a:cubicBezTo>
                    <a:pt x="1326" y="2969"/>
                    <a:pt x="1556" y="4348"/>
                    <a:pt x="2033" y="4401"/>
                  </a:cubicBezTo>
                  <a:cubicBezTo>
                    <a:pt x="2103" y="4411"/>
                    <a:pt x="2179" y="4416"/>
                    <a:pt x="2260" y="4416"/>
                  </a:cubicBezTo>
                  <a:cubicBezTo>
                    <a:pt x="2729" y="4416"/>
                    <a:pt x="3324" y="4256"/>
                    <a:pt x="3429" y="4136"/>
                  </a:cubicBezTo>
                  <a:cubicBezTo>
                    <a:pt x="3571" y="3994"/>
                    <a:pt x="4419" y="2386"/>
                    <a:pt x="4737" y="2315"/>
                  </a:cubicBezTo>
                  <a:cubicBezTo>
                    <a:pt x="5144" y="2192"/>
                    <a:pt x="5250" y="1520"/>
                    <a:pt x="5091" y="1361"/>
                  </a:cubicBezTo>
                  <a:cubicBezTo>
                    <a:pt x="4932" y="1202"/>
                    <a:pt x="4384" y="1149"/>
                    <a:pt x="4384" y="1043"/>
                  </a:cubicBezTo>
                  <a:cubicBezTo>
                    <a:pt x="4384" y="919"/>
                    <a:pt x="3871" y="0"/>
                    <a:pt x="35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4"/>
            <p:cNvSpPr/>
            <p:nvPr/>
          </p:nvSpPr>
          <p:spPr>
            <a:xfrm>
              <a:off x="2455350" y="4489375"/>
              <a:ext cx="55250" cy="60125"/>
            </a:xfrm>
            <a:custGeom>
              <a:rect b="b" l="l" r="r" t="t"/>
              <a:pathLst>
                <a:path extrusionOk="0" h="2405" w="2210">
                  <a:moveTo>
                    <a:pt x="866" y="1"/>
                  </a:moveTo>
                  <a:cubicBezTo>
                    <a:pt x="548" y="1"/>
                    <a:pt x="71" y="71"/>
                    <a:pt x="71" y="495"/>
                  </a:cubicBezTo>
                  <a:cubicBezTo>
                    <a:pt x="71" y="495"/>
                    <a:pt x="0" y="1344"/>
                    <a:pt x="230" y="1574"/>
                  </a:cubicBezTo>
                  <a:cubicBezTo>
                    <a:pt x="442" y="1803"/>
                    <a:pt x="1308" y="1750"/>
                    <a:pt x="1308" y="1962"/>
                  </a:cubicBezTo>
                  <a:cubicBezTo>
                    <a:pt x="1308" y="2192"/>
                    <a:pt x="1485" y="2369"/>
                    <a:pt x="1697" y="2404"/>
                  </a:cubicBezTo>
                  <a:cubicBezTo>
                    <a:pt x="1909" y="2404"/>
                    <a:pt x="1997" y="2316"/>
                    <a:pt x="1997" y="2051"/>
                  </a:cubicBezTo>
                  <a:cubicBezTo>
                    <a:pt x="1997" y="1768"/>
                    <a:pt x="2209" y="796"/>
                    <a:pt x="1997" y="796"/>
                  </a:cubicBezTo>
                  <a:cubicBezTo>
                    <a:pt x="1503" y="796"/>
                    <a:pt x="1184" y="1"/>
                    <a:pt x="8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4"/>
            <p:cNvSpPr/>
            <p:nvPr/>
          </p:nvSpPr>
          <p:spPr>
            <a:xfrm>
              <a:off x="2909100" y="4439000"/>
              <a:ext cx="174100" cy="329900"/>
            </a:xfrm>
            <a:custGeom>
              <a:rect b="b" l="l" r="r" t="t"/>
              <a:pathLst>
                <a:path extrusionOk="0" h="13196" w="6964">
                  <a:moveTo>
                    <a:pt x="5055" y="1"/>
                  </a:moveTo>
                  <a:cubicBezTo>
                    <a:pt x="4755" y="1"/>
                    <a:pt x="3977" y="1468"/>
                    <a:pt x="3482" y="1468"/>
                  </a:cubicBezTo>
                  <a:cubicBezTo>
                    <a:pt x="3120" y="1468"/>
                    <a:pt x="2313" y="1610"/>
                    <a:pt x="1823" y="1610"/>
                  </a:cubicBezTo>
                  <a:cubicBezTo>
                    <a:pt x="1644" y="1610"/>
                    <a:pt x="1507" y="1591"/>
                    <a:pt x="1450" y="1538"/>
                  </a:cubicBezTo>
                  <a:cubicBezTo>
                    <a:pt x="1314" y="1390"/>
                    <a:pt x="900" y="1155"/>
                    <a:pt x="664" y="1155"/>
                  </a:cubicBezTo>
                  <a:cubicBezTo>
                    <a:pt x="564" y="1155"/>
                    <a:pt x="495" y="1198"/>
                    <a:pt x="495" y="1309"/>
                  </a:cubicBezTo>
                  <a:cubicBezTo>
                    <a:pt x="495" y="1715"/>
                    <a:pt x="213" y="2298"/>
                    <a:pt x="495" y="3235"/>
                  </a:cubicBezTo>
                  <a:cubicBezTo>
                    <a:pt x="761" y="4172"/>
                    <a:pt x="1326" y="3977"/>
                    <a:pt x="1149" y="5409"/>
                  </a:cubicBezTo>
                  <a:cubicBezTo>
                    <a:pt x="990" y="6840"/>
                    <a:pt x="1" y="9067"/>
                    <a:pt x="1" y="9915"/>
                  </a:cubicBezTo>
                  <a:cubicBezTo>
                    <a:pt x="36" y="10781"/>
                    <a:pt x="230" y="11647"/>
                    <a:pt x="584" y="12443"/>
                  </a:cubicBezTo>
                  <a:cubicBezTo>
                    <a:pt x="793" y="12935"/>
                    <a:pt x="1670" y="13196"/>
                    <a:pt x="2291" y="13196"/>
                  </a:cubicBezTo>
                  <a:cubicBezTo>
                    <a:pt x="2562" y="13196"/>
                    <a:pt x="2785" y="13146"/>
                    <a:pt x="2881" y="13044"/>
                  </a:cubicBezTo>
                  <a:cubicBezTo>
                    <a:pt x="3199" y="12726"/>
                    <a:pt x="3093" y="11312"/>
                    <a:pt x="3465" y="11312"/>
                  </a:cubicBezTo>
                  <a:cubicBezTo>
                    <a:pt x="3836" y="11312"/>
                    <a:pt x="4437" y="12125"/>
                    <a:pt x="4861" y="12125"/>
                  </a:cubicBezTo>
                  <a:cubicBezTo>
                    <a:pt x="5267" y="12125"/>
                    <a:pt x="5868" y="11594"/>
                    <a:pt x="5868" y="11047"/>
                  </a:cubicBezTo>
                  <a:cubicBezTo>
                    <a:pt x="5868" y="10499"/>
                    <a:pt x="5868" y="8095"/>
                    <a:pt x="6186" y="7441"/>
                  </a:cubicBezTo>
                  <a:cubicBezTo>
                    <a:pt x="6487" y="6787"/>
                    <a:pt x="6964" y="5091"/>
                    <a:pt x="6964" y="4437"/>
                  </a:cubicBezTo>
                  <a:cubicBezTo>
                    <a:pt x="6964" y="3783"/>
                    <a:pt x="6893" y="1786"/>
                    <a:pt x="6487" y="1026"/>
                  </a:cubicBezTo>
                  <a:cubicBezTo>
                    <a:pt x="6204" y="460"/>
                    <a:pt x="5674" y="89"/>
                    <a:pt x="50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4"/>
            <p:cNvSpPr/>
            <p:nvPr/>
          </p:nvSpPr>
          <p:spPr>
            <a:xfrm>
              <a:off x="2987750" y="4195625"/>
              <a:ext cx="108700" cy="225600"/>
            </a:xfrm>
            <a:custGeom>
              <a:rect b="b" l="l" r="r" t="t"/>
              <a:pathLst>
                <a:path extrusionOk="0" h="9024" w="4348">
                  <a:moveTo>
                    <a:pt x="3444" y="0"/>
                  </a:moveTo>
                  <a:cubicBezTo>
                    <a:pt x="3204" y="0"/>
                    <a:pt x="3235" y="994"/>
                    <a:pt x="3235" y="1341"/>
                  </a:cubicBezTo>
                  <a:cubicBezTo>
                    <a:pt x="3235" y="1730"/>
                    <a:pt x="884" y="1483"/>
                    <a:pt x="690" y="1889"/>
                  </a:cubicBezTo>
                  <a:cubicBezTo>
                    <a:pt x="478" y="2296"/>
                    <a:pt x="0" y="3727"/>
                    <a:pt x="336" y="4469"/>
                  </a:cubicBezTo>
                  <a:cubicBezTo>
                    <a:pt x="654" y="5229"/>
                    <a:pt x="336" y="6784"/>
                    <a:pt x="336" y="7191"/>
                  </a:cubicBezTo>
                  <a:cubicBezTo>
                    <a:pt x="336" y="7597"/>
                    <a:pt x="1803" y="8994"/>
                    <a:pt x="1803" y="8994"/>
                  </a:cubicBezTo>
                  <a:cubicBezTo>
                    <a:pt x="1825" y="9014"/>
                    <a:pt x="1854" y="9023"/>
                    <a:pt x="1888" y="9023"/>
                  </a:cubicBezTo>
                  <a:cubicBezTo>
                    <a:pt x="2173" y="9023"/>
                    <a:pt x="2819" y="8351"/>
                    <a:pt x="3040" y="8145"/>
                  </a:cubicBezTo>
                  <a:cubicBezTo>
                    <a:pt x="3270" y="7898"/>
                    <a:pt x="3058" y="6749"/>
                    <a:pt x="3058" y="6307"/>
                  </a:cubicBezTo>
                  <a:cubicBezTo>
                    <a:pt x="3058" y="5865"/>
                    <a:pt x="4348" y="5565"/>
                    <a:pt x="4348" y="5123"/>
                  </a:cubicBezTo>
                  <a:cubicBezTo>
                    <a:pt x="4348" y="4681"/>
                    <a:pt x="3977" y="1111"/>
                    <a:pt x="3977" y="811"/>
                  </a:cubicBezTo>
                  <a:cubicBezTo>
                    <a:pt x="3977" y="475"/>
                    <a:pt x="3800" y="175"/>
                    <a:pt x="3500" y="16"/>
                  </a:cubicBezTo>
                  <a:cubicBezTo>
                    <a:pt x="3480" y="5"/>
                    <a:pt x="3461" y="0"/>
                    <a:pt x="34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4"/>
            <p:cNvSpPr/>
            <p:nvPr/>
          </p:nvSpPr>
          <p:spPr>
            <a:xfrm>
              <a:off x="3312925" y="4892775"/>
              <a:ext cx="349950" cy="227550"/>
            </a:xfrm>
            <a:custGeom>
              <a:rect b="b" l="l" r="r" t="t"/>
              <a:pathLst>
                <a:path extrusionOk="0" h="9102" w="13998">
                  <a:moveTo>
                    <a:pt x="3571" y="0"/>
                  </a:moveTo>
                  <a:cubicBezTo>
                    <a:pt x="3341" y="0"/>
                    <a:pt x="3164" y="848"/>
                    <a:pt x="2687" y="848"/>
                  </a:cubicBezTo>
                  <a:cubicBezTo>
                    <a:pt x="2228" y="848"/>
                    <a:pt x="2051" y="230"/>
                    <a:pt x="1609" y="230"/>
                  </a:cubicBezTo>
                  <a:cubicBezTo>
                    <a:pt x="1167" y="230"/>
                    <a:pt x="178" y="1449"/>
                    <a:pt x="178" y="1449"/>
                  </a:cubicBezTo>
                  <a:cubicBezTo>
                    <a:pt x="1" y="1644"/>
                    <a:pt x="478" y="3075"/>
                    <a:pt x="655" y="3252"/>
                  </a:cubicBezTo>
                  <a:cubicBezTo>
                    <a:pt x="849" y="3446"/>
                    <a:pt x="2634" y="4012"/>
                    <a:pt x="2970" y="4012"/>
                  </a:cubicBezTo>
                  <a:cubicBezTo>
                    <a:pt x="3306" y="4012"/>
                    <a:pt x="5232" y="6133"/>
                    <a:pt x="5409" y="6309"/>
                  </a:cubicBezTo>
                  <a:cubicBezTo>
                    <a:pt x="5603" y="6504"/>
                    <a:pt x="7123" y="6398"/>
                    <a:pt x="7423" y="6681"/>
                  </a:cubicBezTo>
                  <a:cubicBezTo>
                    <a:pt x="7706" y="6981"/>
                    <a:pt x="8396" y="8218"/>
                    <a:pt x="8396" y="8554"/>
                  </a:cubicBezTo>
                  <a:cubicBezTo>
                    <a:pt x="8396" y="8890"/>
                    <a:pt x="10746" y="9102"/>
                    <a:pt x="10976" y="9102"/>
                  </a:cubicBezTo>
                  <a:cubicBezTo>
                    <a:pt x="11223" y="9102"/>
                    <a:pt x="12955" y="7299"/>
                    <a:pt x="12955" y="6963"/>
                  </a:cubicBezTo>
                  <a:cubicBezTo>
                    <a:pt x="12955" y="6610"/>
                    <a:pt x="12072" y="4348"/>
                    <a:pt x="12072" y="3977"/>
                  </a:cubicBezTo>
                  <a:cubicBezTo>
                    <a:pt x="12072" y="3588"/>
                    <a:pt x="13998" y="955"/>
                    <a:pt x="13998" y="672"/>
                  </a:cubicBezTo>
                  <a:cubicBezTo>
                    <a:pt x="13998" y="551"/>
                    <a:pt x="13370" y="518"/>
                    <a:pt x="12658" y="518"/>
                  </a:cubicBezTo>
                  <a:cubicBezTo>
                    <a:pt x="11804" y="518"/>
                    <a:pt x="10830" y="566"/>
                    <a:pt x="10675" y="566"/>
                  </a:cubicBezTo>
                  <a:cubicBezTo>
                    <a:pt x="10410" y="566"/>
                    <a:pt x="10287" y="990"/>
                    <a:pt x="9827" y="1449"/>
                  </a:cubicBezTo>
                  <a:cubicBezTo>
                    <a:pt x="9674" y="1603"/>
                    <a:pt x="9254" y="1654"/>
                    <a:pt x="8748" y="1654"/>
                  </a:cubicBezTo>
                  <a:cubicBezTo>
                    <a:pt x="7736" y="1654"/>
                    <a:pt x="6381" y="1449"/>
                    <a:pt x="6133" y="1449"/>
                  </a:cubicBezTo>
                  <a:cubicBezTo>
                    <a:pt x="5745" y="1449"/>
                    <a:pt x="5479" y="636"/>
                    <a:pt x="5214" y="371"/>
                  </a:cubicBezTo>
                  <a:cubicBezTo>
                    <a:pt x="4932" y="89"/>
                    <a:pt x="3818" y="0"/>
                    <a:pt x="35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4"/>
            <p:cNvSpPr/>
            <p:nvPr/>
          </p:nvSpPr>
          <p:spPr>
            <a:xfrm>
              <a:off x="5505275" y="5125700"/>
              <a:ext cx="251425" cy="182850"/>
            </a:xfrm>
            <a:custGeom>
              <a:rect b="b" l="l" r="r" t="t"/>
              <a:pathLst>
                <a:path extrusionOk="0" h="7314" w="10057">
                  <a:moveTo>
                    <a:pt x="9799" y="0"/>
                  </a:moveTo>
                  <a:cubicBezTo>
                    <a:pt x="9384" y="0"/>
                    <a:pt x="7003" y="2043"/>
                    <a:pt x="6716" y="2330"/>
                  </a:cubicBezTo>
                  <a:cubicBezTo>
                    <a:pt x="6540" y="2506"/>
                    <a:pt x="5544" y="2542"/>
                    <a:pt x="4700" y="2542"/>
                  </a:cubicBezTo>
                  <a:cubicBezTo>
                    <a:pt x="4105" y="2542"/>
                    <a:pt x="3585" y="2524"/>
                    <a:pt x="3482" y="2524"/>
                  </a:cubicBezTo>
                  <a:cubicBezTo>
                    <a:pt x="3252" y="2524"/>
                    <a:pt x="3146" y="3514"/>
                    <a:pt x="3146" y="3726"/>
                  </a:cubicBezTo>
                  <a:cubicBezTo>
                    <a:pt x="3146" y="3920"/>
                    <a:pt x="266" y="5210"/>
                    <a:pt x="266" y="5210"/>
                  </a:cubicBezTo>
                  <a:cubicBezTo>
                    <a:pt x="1" y="5493"/>
                    <a:pt x="1662" y="7314"/>
                    <a:pt x="1927" y="7314"/>
                  </a:cubicBezTo>
                  <a:cubicBezTo>
                    <a:pt x="2192" y="7314"/>
                    <a:pt x="2705" y="6942"/>
                    <a:pt x="2952" y="6713"/>
                  </a:cubicBezTo>
                  <a:cubicBezTo>
                    <a:pt x="3131" y="6520"/>
                    <a:pt x="3684" y="6499"/>
                    <a:pt x="4195" y="6499"/>
                  </a:cubicBezTo>
                  <a:cubicBezTo>
                    <a:pt x="4341" y="6499"/>
                    <a:pt x="4484" y="6501"/>
                    <a:pt x="4613" y="6501"/>
                  </a:cubicBezTo>
                  <a:cubicBezTo>
                    <a:pt x="5197" y="6501"/>
                    <a:pt x="6928" y="4698"/>
                    <a:pt x="7123" y="4504"/>
                  </a:cubicBezTo>
                  <a:cubicBezTo>
                    <a:pt x="7335" y="4291"/>
                    <a:pt x="8448" y="4468"/>
                    <a:pt x="8448" y="4256"/>
                  </a:cubicBezTo>
                  <a:cubicBezTo>
                    <a:pt x="8360" y="3814"/>
                    <a:pt x="8148" y="3390"/>
                    <a:pt x="7865" y="3037"/>
                  </a:cubicBezTo>
                  <a:cubicBezTo>
                    <a:pt x="7635" y="2807"/>
                    <a:pt x="10057" y="244"/>
                    <a:pt x="9845" y="15"/>
                  </a:cubicBezTo>
                  <a:cubicBezTo>
                    <a:pt x="9834" y="5"/>
                    <a:pt x="9819" y="0"/>
                    <a:pt x="97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24"/>
            <p:cNvSpPr/>
            <p:nvPr/>
          </p:nvSpPr>
          <p:spPr>
            <a:xfrm>
              <a:off x="4524050" y="5209450"/>
              <a:ext cx="321175" cy="94250"/>
            </a:xfrm>
            <a:custGeom>
              <a:rect b="b" l="l" r="r" t="t"/>
              <a:pathLst>
                <a:path extrusionOk="0" h="3770" w="12847">
                  <a:moveTo>
                    <a:pt x="335" y="1"/>
                  </a:moveTo>
                  <a:cubicBezTo>
                    <a:pt x="132" y="1"/>
                    <a:pt x="1" y="70"/>
                    <a:pt x="33" y="270"/>
                  </a:cubicBezTo>
                  <a:cubicBezTo>
                    <a:pt x="33" y="270"/>
                    <a:pt x="334" y="2302"/>
                    <a:pt x="616" y="2302"/>
                  </a:cubicBezTo>
                  <a:cubicBezTo>
                    <a:pt x="881" y="2302"/>
                    <a:pt x="4858" y="2497"/>
                    <a:pt x="5035" y="2673"/>
                  </a:cubicBezTo>
                  <a:cubicBezTo>
                    <a:pt x="5194" y="2850"/>
                    <a:pt x="5141" y="3769"/>
                    <a:pt x="5441" y="3769"/>
                  </a:cubicBezTo>
                  <a:cubicBezTo>
                    <a:pt x="5741" y="3769"/>
                    <a:pt x="9046" y="3486"/>
                    <a:pt x="9559" y="3345"/>
                  </a:cubicBezTo>
                  <a:cubicBezTo>
                    <a:pt x="10075" y="3190"/>
                    <a:pt x="10390" y="2584"/>
                    <a:pt x="10667" y="2584"/>
                  </a:cubicBezTo>
                  <a:cubicBezTo>
                    <a:pt x="10675" y="2584"/>
                    <a:pt x="10682" y="2584"/>
                    <a:pt x="10690" y="2585"/>
                  </a:cubicBezTo>
                  <a:cubicBezTo>
                    <a:pt x="10699" y="2586"/>
                    <a:pt x="10710" y="2587"/>
                    <a:pt x="10723" y="2587"/>
                  </a:cubicBezTo>
                  <a:cubicBezTo>
                    <a:pt x="11068" y="2587"/>
                    <a:pt x="12568" y="2139"/>
                    <a:pt x="12705" y="2020"/>
                  </a:cubicBezTo>
                  <a:cubicBezTo>
                    <a:pt x="12846" y="1878"/>
                    <a:pt x="12811" y="606"/>
                    <a:pt x="12475" y="606"/>
                  </a:cubicBezTo>
                  <a:cubicBezTo>
                    <a:pt x="12139" y="606"/>
                    <a:pt x="12227" y="1313"/>
                    <a:pt x="11892" y="1313"/>
                  </a:cubicBezTo>
                  <a:cubicBezTo>
                    <a:pt x="11556" y="1313"/>
                    <a:pt x="10531" y="1595"/>
                    <a:pt x="10230" y="1595"/>
                  </a:cubicBezTo>
                  <a:cubicBezTo>
                    <a:pt x="9930" y="1595"/>
                    <a:pt x="9612" y="906"/>
                    <a:pt x="9170" y="906"/>
                  </a:cubicBezTo>
                  <a:cubicBezTo>
                    <a:pt x="8817" y="906"/>
                    <a:pt x="6371" y="567"/>
                    <a:pt x="5271" y="567"/>
                  </a:cubicBezTo>
                  <a:cubicBezTo>
                    <a:pt x="4996" y="567"/>
                    <a:pt x="4805" y="588"/>
                    <a:pt x="4752" y="641"/>
                  </a:cubicBezTo>
                  <a:cubicBezTo>
                    <a:pt x="4504" y="888"/>
                    <a:pt x="4222" y="1189"/>
                    <a:pt x="4010" y="1189"/>
                  </a:cubicBezTo>
                  <a:cubicBezTo>
                    <a:pt x="3815" y="1189"/>
                    <a:pt x="3532" y="22"/>
                    <a:pt x="3197" y="22"/>
                  </a:cubicBezTo>
                  <a:cubicBezTo>
                    <a:pt x="2861" y="22"/>
                    <a:pt x="1977" y="358"/>
                    <a:pt x="1765" y="358"/>
                  </a:cubicBezTo>
                  <a:cubicBezTo>
                    <a:pt x="1630" y="358"/>
                    <a:pt x="797" y="1"/>
                    <a:pt x="3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4"/>
            <p:cNvSpPr/>
            <p:nvPr/>
          </p:nvSpPr>
          <p:spPr>
            <a:xfrm>
              <a:off x="4991000" y="5116875"/>
              <a:ext cx="66725" cy="88725"/>
            </a:xfrm>
            <a:custGeom>
              <a:rect b="b" l="l" r="r" t="t"/>
              <a:pathLst>
                <a:path extrusionOk="0" h="3549" w="2669">
                  <a:moveTo>
                    <a:pt x="2463" y="0"/>
                  </a:moveTo>
                  <a:cubicBezTo>
                    <a:pt x="2117" y="0"/>
                    <a:pt x="290" y="1138"/>
                    <a:pt x="124" y="1304"/>
                  </a:cubicBezTo>
                  <a:cubicBezTo>
                    <a:pt x="0" y="1428"/>
                    <a:pt x="53" y="2435"/>
                    <a:pt x="106" y="2948"/>
                  </a:cubicBezTo>
                  <a:cubicBezTo>
                    <a:pt x="106" y="3125"/>
                    <a:pt x="548" y="3549"/>
                    <a:pt x="760" y="3549"/>
                  </a:cubicBezTo>
                  <a:cubicBezTo>
                    <a:pt x="972" y="3549"/>
                    <a:pt x="2510" y="1870"/>
                    <a:pt x="2510" y="1622"/>
                  </a:cubicBezTo>
                  <a:cubicBezTo>
                    <a:pt x="2510" y="1375"/>
                    <a:pt x="2669" y="155"/>
                    <a:pt x="2510" y="14"/>
                  </a:cubicBezTo>
                  <a:cubicBezTo>
                    <a:pt x="2500" y="5"/>
                    <a:pt x="2485" y="0"/>
                    <a:pt x="24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4"/>
            <p:cNvSpPr/>
            <p:nvPr/>
          </p:nvSpPr>
          <p:spPr>
            <a:xfrm>
              <a:off x="4929575" y="5204250"/>
              <a:ext cx="23875" cy="73375"/>
            </a:xfrm>
            <a:custGeom>
              <a:rect b="b" l="l" r="r" t="t"/>
              <a:pathLst>
                <a:path extrusionOk="0" h="2935" w="955">
                  <a:moveTo>
                    <a:pt x="555" y="1"/>
                  </a:moveTo>
                  <a:cubicBezTo>
                    <a:pt x="458" y="1"/>
                    <a:pt x="301" y="142"/>
                    <a:pt x="230" y="142"/>
                  </a:cubicBezTo>
                  <a:cubicBezTo>
                    <a:pt x="107" y="142"/>
                    <a:pt x="1" y="1379"/>
                    <a:pt x="1" y="1715"/>
                  </a:cubicBezTo>
                  <a:cubicBezTo>
                    <a:pt x="1" y="2051"/>
                    <a:pt x="89" y="2934"/>
                    <a:pt x="248" y="2934"/>
                  </a:cubicBezTo>
                  <a:cubicBezTo>
                    <a:pt x="407" y="2934"/>
                    <a:pt x="796" y="2599"/>
                    <a:pt x="796" y="2369"/>
                  </a:cubicBezTo>
                  <a:cubicBezTo>
                    <a:pt x="796" y="2157"/>
                    <a:pt x="955" y="1627"/>
                    <a:pt x="796" y="1468"/>
                  </a:cubicBezTo>
                  <a:cubicBezTo>
                    <a:pt x="637" y="1309"/>
                    <a:pt x="637" y="142"/>
                    <a:pt x="637" y="142"/>
                  </a:cubicBezTo>
                  <a:cubicBezTo>
                    <a:pt x="637" y="36"/>
                    <a:pt x="603" y="1"/>
                    <a:pt x="5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24"/>
            <p:cNvSpPr/>
            <p:nvPr/>
          </p:nvSpPr>
          <p:spPr>
            <a:xfrm>
              <a:off x="4610125" y="5099875"/>
              <a:ext cx="30075" cy="32375"/>
            </a:xfrm>
            <a:custGeom>
              <a:rect b="b" l="l" r="r" t="t"/>
              <a:pathLst>
                <a:path extrusionOk="0" h="1295" w="1203">
                  <a:moveTo>
                    <a:pt x="947" y="0"/>
                  </a:moveTo>
                  <a:cubicBezTo>
                    <a:pt x="736" y="0"/>
                    <a:pt x="230" y="235"/>
                    <a:pt x="125" y="341"/>
                  </a:cubicBezTo>
                  <a:cubicBezTo>
                    <a:pt x="1" y="464"/>
                    <a:pt x="213" y="1118"/>
                    <a:pt x="390" y="1295"/>
                  </a:cubicBezTo>
                  <a:cubicBezTo>
                    <a:pt x="390" y="1295"/>
                    <a:pt x="1203" y="1224"/>
                    <a:pt x="1203" y="959"/>
                  </a:cubicBezTo>
                  <a:cubicBezTo>
                    <a:pt x="1203" y="694"/>
                    <a:pt x="1132" y="129"/>
                    <a:pt x="1026" y="23"/>
                  </a:cubicBezTo>
                  <a:cubicBezTo>
                    <a:pt x="1011" y="7"/>
                    <a:pt x="983" y="0"/>
                    <a:pt x="9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24"/>
            <p:cNvSpPr/>
            <p:nvPr/>
          </p:nvSpPr>
          <p:spPr>
            <a:xfrm>
              <a:off x="4699375" y="4781425"/>
              <a:ext cx="84425" cy="55700"/>
            </a:xfrm>
            <a:custGeom>
              <a:rect b="b" l="l" r="r" t="t"/>
              <a:pathLst>
                <a:path extrusionOk="0" h="2228" w="3377">
                  <a:moveTo>
                    <a:pt x="1945" y="1"/>
                  </a:moveTo>
                  <a:cubicBezTo>
                    <a:pt x="1733" y="1"/>
                    <a:pt x="231" y="814"/>
                    <a:pt x="231" y="814"/>
                  </a:cubicBezTo>
                  <a:cubicBezTo>
                    <a:pt x="1" y="955"/>
                    <a:pt x="708" y="1821"/>
                    <a:pt x="849" y="1821"/>
                  </a:cubicBezTo>
                  <a:cubicBezTo>
                    <a:pt x="991" y="1821"/>
                    <a:pt x="1397" y="1503"/>
                    <a:pt x="1680" y="1503"/>
                  </a:cubicBezTo>
                  <a:cubicBezTo>
                    <a:pt x="1980" y="1503"/>
                    <a:pt x="2634" y="2227"/>
                    <a:pt x="2793" y="2227"/>
                  </a:cubicBezTo>
                  <a:cubicBezTo>
                    <a:pt x="2952" y="2227"/>
                    <a:pt x="3376" y="1786"/>
                    <a:pt x="3376" y="1573"/>
                  </a:cubicBezTo>
                  <a:cubicBezTo>
                    <a:pt x="3376" y="1344"/>
                    <a:pt x="3023" y="725"/>
                    <a:pt x="2776" y="725"/>
                  </a:cubicBezTo>
                  <a:cubicBezTo>
                    <a:pt x="2511" y="725"/>
                    <a:pt x="2175" y="1"/>
                    <a:pt x="19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4"/>
            <p:cNvSpPr/>
            <p:nvPr/>
          </p:nvSpPr>
          <p:spPr>
            <a:xfrm>
              <a:off x="4654750" y="4680800"/>
              <a:ext cx="56150" cy="45425"/>
            </a:xfrm>
            <a:custGeom>
              <a:rect b="b" l="l" r="r" t="t"/>
              <a:pathLst>
                <a:path extrusionOk="0" h="1817" w="2246">
                  <a:moveTo>
                    <a:pt x="712" y="0"/>
                  </a:moveTo>
                  <a:cubicBezTo>
                    <a:pt x="549" y="0"/>
                    <a:pt x="413" y="26"/>
                    <a:pt x="337" y="102"/>
                  </a:cubicBezTo>
                  <a:cubicBezTo>
                    <a:pt x="178" y="279"/>
                    <a:pt x="125" y="526"/>
                    <a:pt x="195" y="756"/>
                  </a:cubicBezTo>
                  <a:cubicBezTo>
                    <a:pt x="213" y="915"/>
                    <a:pt x="1" y="1816"/>
                    <a:pt x="178" y="1816"/>
                  </a:cubicBezTo>
                  <a:cubicBezTo>
                    <a:pt x="372" y="1816"/>
                    <a:pt x="2051" y="1640"/>
                    <a:pt x="2051" y="1322"/>
                  </a:cubicBezTo>
                  <a:cubicBezTo>
                    <a:pt x="2051" y="1003"/>
                    <a:pt x="2245" y="102"/>
                    <a:pt x="1786" y="102"/>
                  </a:cubicBezTo>
                  <a:cubicBezTo>
                    <a:pt x="1480" y="102"/>
                    <a:pt x="1040" y="0"/>
                    <a:pt x="7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4"/>
            <p:cNvSpPr/>
            <p:nvPr/>
          </p:nvSpPr>
          <p:spPr>
            <a:xfrm>
              <a:off x="4601750" y="4560500"/>
              <a:ext cx="42000" cy="40950"/>
            </a:xfrm>
            <a:custGeom>
              <a:rect b="b" l="l" r="r" t="t"/>
              <a:pathLst>
                <a:path extrusionOk="0" h="1638" w="1680">
                  <a:moveTo>
                    <a:pt x="1061" y="1"/>
                  </a:moveTo>
                  <a:cubicBezTo>
                    <a:pt x="742" y="1"/>
                    <a:pt x="177" y="107"/>
                    <a:pt x="177" y="319"/>
                  </a:cubicBezTo>
                  <a:cubicBezTo>
                    <a:pt x="177" y="514"/>
                    <a:pt x="0" y="1379"/>
                    <a:pt x="177" y="1556"/>
                  </a:cubicBezTo>
                  <a:cubicBezTo>
                    <a:pt x="235" y="1614"/>
                    <a:pt x="323" y="1638"/>
                    <a:pt x="422" y="1638"/>
                  </a:cubicBezTo>
                  <a:cubicBezTo>
                    <a:pt x="655" y="1638"/>
                    <a:pt x="949" y="1509"/>
                    <a:pt x="1061" y="1397"/>
                  </a:cubicBezTo>
                  <a:cubicBezTo>
                    <a:pt x="1061" y="1397"/>
                    <a:pt x="1679" y="991"/>
                    <a:pt x="1679" y="867"/>
                  </a:cubicBezTo>
                  <a:cubicBezTo>
                    <a:pt x="1679" y="726"/>
                    <a:pt x="1379" y="1"/>
                    <a:pt x="10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24"/>
            <p:cNvSpPr/>
            <p:nvPr/>
          </p:nvSpPr>
          <p:spPr>
            <a:xfrm>
              <a:off x="4652100" y="4582100"/>
              <a:ext cx="38925" cy="29850"/>
            </a:xfrm>
            <a:custGeom>
              <a:rect b="b" l="l" r="r" t="t"/>
              <a:pathLst>
                <a:path extrusionOk="0" h="1194" w="1557">
                  <a:moveTo>
                    <a:pt x="725" y="1"/>
                  </a:moveTo>
                  <a:cubicBezTo>
                    <a:pt x="660" y="1"/>
                    <a:pt x="608" y="17"/>
                    <a:pt x="584" y="56"/>
                  </a:cubicBezTo>
                  <a:cubicBezTo>
                    <a:pt x="496" y="197"/>
                    <a:pt x="1" y="710"/>
                    <a:pt x="36" y="922"/>
                  </a:cubicBezTo>
                  <a:cubicBezTo>
                    <a:pt x="82" y="1091"/>
                    <a:pt x="424" y="1194"/>
                    <a:pt x="640" y="1194"/>
                  </a:cubicBezTo>
                  <a:cubicBezTo>
                    <a:pt x="672" y="1194"/>
                    <a:pt x="701" y="1192"/>
                    <a:pt x="726" y="1187"/>
                  </a:cubicBezTo>
                  <a:cubicBezTo>
                    <a:pt x="726" y="1187"/>
                    <a:pt x="1326" y="1169"/>
                    <a:pt x="1379" y="1063"/>
                  </a:cubicBezTo>
                  <a:cubicBezTo>
                    <a:pt x="1450" y="975"/>
                    <a:pt x="1556" y="339"/>
                    <a:pt x="1326" y="215"/>
                  </a:cubicBezTo>
                  <a:cubicBezTo>
                    <a:pt x="1173" y="113"/>
                    <a:pt x="898" y="1"/>
                    <a:pt x="7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24"/>
            <p:cNvSpPr/>
            <p:nvPr/>
          </p:nvSpPr>
          <p:spPr>
            <a:xfrm>
              <a:off x="4678175" y="4635575"/>
              <a:ext cx="33600" cy="36625"/>
            </a:xfrm>
            <a:custGeom>
              <a:rect b="b" l="l" r="r" t="t"/>
              <a:pathLst>
                <a:path extrusionOk="0" h="1465" w="1344">
                  <a:moveTo>
                    <a:pt x="427" y="1"/>
                  </a:moveTo>
                  <a:cubicBezTo>
                    <a:pt x="420" y="1"/>
                    <a:pt x="414" y="1"/>
                    <a:pt x="407" y="2"/>
                  </a:cubicBezTo>
                  <a:cubicBezTo>
                    <a:pt x="195" y="38"/>
                    <a:pt x="36" y="444"/>
                    <a:pt x="71" y="656"/>
                  </a:cubicBezTo>
                  <a:cubicBezTo>
                    <a:pt x="54" y="656"/>
                    <a:pt x="1" y="1257"/>
                    <a:pt x="107" y="1328"/>
                  </a:cubicBezTo>
                  <a:cubicBezTo>
                    <a:pt x="164" y="1374"/>
                    <a:pt x="437" y="1464"/>
                    <a:pt x="670" y="1464"/>
                  </a:cubicBezTo>
                  <a:cubicBezTo>
                    <a:pt x="796" y="1464"/>
                    <a:pt x="911" y="1438"/>
                    <a:pt x="973" y="1363"/>
                  </a:cubicBezTo>
                  <a:cubicBezTo>
                    <a:pt x="1132" y="1169"/>
                    <a:pt x="1344" y="745"/>
                    <a:pt x="1202" y="639"/>
                  </a:cubicBezTo>
                  <a:cubicBezTo>
                    <a:pt x="1082" y="536"/>
                    <a:pt x="647" y="1"/>
                    <a:pt x="4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24"/>
            <p:cNvSpPr/>
            <p:nvPr/>
          </p:nvSpPr>
          <p:spPr>
            <a:xfrm>
              <a:off x="4525300" y="4758450"/>
              <a:ext cx="49075" cy="42800"/>
            </a:xfrm>
            <a:custGeom>
              <a:rect b="b" l="l" r="r" t="t"/>
              <a:pathLst>
                <a:path extrusionOk="0" h="1712" w="1963">
                  <a:moveTo>
                    <a:pt x="1036" y="0"/>
                  </a:moveTo>
                  <a:cubicBezTo>
                    <a:pt x="1033" y="0"/>
                    <a:pt x="1029" y="0"/>
                    <a:pt x="1026" y="1"/>
                  </a:cubicBezTo>
                  <a:cubicBezTo>
                    <a:pt x="814" y="36"/>
                    <a:pt x="1" y="760"/>
                    <a:pt x="18" y="955"/>
                  </a:cubicBezTo>
                  <a:cubicBezTo>
                    <a:pt x="107" y="1220"/>
                    <a:pt x="213" y="1467"/>
                    <a:pt x="354" y="1697"/>
                  </a:cubicBezTo>
                  <a:cubicBezTo>
                    <a:pt x="367" y="1707"/>
                    <a:pt x="397" y="1712"/>
                    <a:pt x="441" y="1712"/>
                  </a:cubicBezTo>
                  <a:cubicBezTo>
                    <a:pt x="704" y="1712"/>
                    <a:pt x="1437" y="1543"/>
                    <a:pt x="1574" y="1361"/>
                  </a:cubicBezTo>
                  <a:cubicBezTo>
                    <a:pt x="1750" y="1167"/>
                    <a:pt x="1962" y="743"/>
                    <a:pt x="1821" y="637"/>
                  </a:cubicBezTo>
                  <a:cubicBezTo>
                    <a:pt x="1699" y="532"/>
                    <a:pt x="1252" y="0"/>
                    <a:pt x="10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24"/>
            <p:cNvSpPr/>
            <p:nvPr/>
          </p:nvSpPr>
          <p:spPr>
            <a:xfrm>
              <a:off x="4611250" y="4794925"/>
              <a:ext cx="47075" cy="45875"/>
            </a:xfrm>
            <a:custGeom>
              <a:rect b="b" l="l" r="r" t="t"/>
              <a:pathLst>
                <a:path extrusionOk="0" h="1835" w="1883">
                  <a:moveTo>
                    <a:pt x="645" y="1"/>
                  </a:moveTo>
                  <a:cubicBezTo>
                    <a:pt x="538" y="1"/>
                    <a:pt x="0" y="664"/>
                    <a:pt x="80" y="839"/>
                  </a:cubicBezTo>
                  <a:cubicBezTo>
                    <a:pt x="80" y="839"/>
                    <a:pt x="309" y="1546"/>
                    <a:pt x="522" y="1740"/>
                  </a:cubicBezTo>
                  <a:cubicBezTo>
                    <a:pt x="586" y="1811"/>
                    <a:pt x="679" y="1835"/>
                    <a:pt x="787" y="1835"/>
                  </a:cubicBezTo>
                  <a:cubicBezTo>
                    <a:pt x="1003" y="1835"/>
                    <a:pt x="1281" y="1740"/>
                    <a:pt x="1529" y="1740"/>
                  </a:cubicBezTo>
                  <a:cubicBezTo>
                    <a:pt x="1882" y="1740"/>
                    <a:pt x="1582" y="1175"/>
                    <a:pt x="1529" y="1104"/>
                  </a:cubicBezTo>
                  <a:cubicBezTo>
                    <a:pt x="1458" y="1033"/>
                    <a:pt x="663" y="203"/>
                    <a:pt x="663" y="26"/>
                  </a:cubicBezTo>
                  <a:cubicBezTo>
                    <a:pt x="663" y="9"/>
                    <a:pt x="656" y="1"/>
                    <a:pt x="6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24"/>
            <p:cNvSpPr/>
            <p:nvPr/>
          </p:nvSpPr>
          <p:spPr>
            <a:xfrm>
              <a:off x="3361975" y="2498050"/>
              <a:ext cx="57450" cy="85400"/>
            </a:xfrm>
            <a:custGeom>
              <a:rect b="b" l="l" r="r" t="t"/>
              <a:pathLst>
                <a:path extrusionOk="0" h="3416" w="2298">
                  <a:moveTo>
                    <a:pt x="1351" y="0"/>
                  </a:moveTo>
                  <a:cubicBezTo>
                    <a:pt x="953" y="0"/>
                    <a:pt x="240" y="450"/>
                    <a:pt x="124" y="566"/>
                  </a:cubicBezTo>
                  <a:cubicBezTo>
                    <a:pt x="0" y="708"/>
                    <a:pt x="36" y="2581"/>
                    <a:pt x="36" y="2581"/>
                  </a:cubicBezTo>
                  <a:cubicBezTo>
                    <a:pt x="160" y="2917"/>
                    <a:pt x="672" y="3129"/>
                    <a:pt x="831" y="3288"/>
                  </a:cubicBezTo>
                  <a:cubicBezTo>
                    <a:pt x="941" y="3398"/>
                    <a:pt x="1305" y="3415"/>
                    <a:pt x="1578" y="3415"/>
                  </a:cubicBezTo>
                  <a:cubicBezTo>
                    <a:pt x="1699" y="3415"/>
                    <a:pt x="1802" y="3412"/>
                    <a:pt x="1856" y="3412"/>
                  </a:cubicBezTo>
                  <a:cubicBezTo>
                    <a:pt x="2033" y="3412"/>
                    <a:pt x="2298" y="2440"/>
                    <a:pt x="2298" y="2069"/>
                  </a:cubicBezTo>
                  <a:cubicBezTo>
                    <a:pt x="2298" y="1680"/>
                    <a:pt x="2227" y="726"/>
                    <a:pt x="1927" y="726"/>
                  </a:cubicBezTo>
                  <a:cubicBezTo>
                    <a:pt x="1644" y="726"/>
                    <a:pt x="1821" y="354"/>
                    <a:pt x="1556" y="72"/>
                  </a:cubicBezTo>
                  <a:cubicBezTo>
                    <a:pt x="1508" y="21"/>
                    <a:pt x="1437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24"/>
            <p:cNvSpPr/>
            <p:nvPr/>
          </p:nvSpPr>
          <p:spPr>
            <a:xfrm>
              <a:off x="3458300" y="2463075"/>
              <a:ext cx="94575" cy="176400"/>
            </a:xfrm>
            <a:custGeom>
              <a:rect b="b" l="l" r="r" t="t"/>
              <a:pathLst>
                <a:path extrusionOk="0" h="7056" w="3783">
                  <a:moveTo>
                    <a:pt x="3277" y="0"/>
                  </a:moveTo>
                  <a:cubicBezTo>
                    <a:pt x="3114" y="0"/>
                    <a:pt x="2931" y="52"/>
                    <a:pt x="2810" y="180"/>
                  </a:cubicBezTo>
                  <a:cubicBezTo>
                    <a:pt x="2527" y="446"/>
                    <a:pt x="2704" y="1223"/>
                    <a:pt x="2280" y="1647"/>
                  </a:cubicBezTo>
                  <a:cubicBezTo>
                    <a:pt x="2143" y="1785"/>
                    <a:pt x="1998" y="1839"/>
                    <a:pt x="1855" y="1839"/>
                  </a:cubicBezTo>
                  <a:cubicBezTo>
                    <a:pt x="1556" y="1839"/>
                    <a:pt x="1264" y="1603"/>
                    <a:pt x="1061" y="1400"/>
                  </a:cubicBezTo>
                  <a:cubicBezTo>
                    <a:pt x="983" y="1323"/>
                    <a:pt x="881" y="1293"/>
                    <a:pt x="770" y="1293"/>
                  </a:cubicBezTo>
                  <a:cubicBezTo>
                    <a:pt x="425" y="1293"/>
                    <a:pt x="0" y="1577"/>
                    <a:pt x="0" y="1577"/>
                  </a:cubicBezTo>
                  <a:cubicBezTo>
                    <a:pt x="0" y="1577"/>
                    <a:pt x="18" y="4086"/>
                    <a:pt x="248" y="4298"/>
                  </a:cubicBezTo>
                  <a:cubicBezTo>
                    <a:pt x="460" y="4510"/>
                    <a:pt x="1343" y="4970"/>
                    <a:pt x="1343" y="5164"/>
                  </a:cubicBezTo>
                  <a:cubicBezTo>
                    <a:pt x="1343" y="5341"/>
                    <a:pt x="1361" y="7055"/>
                    <a:pt x="1573" y="7055"/>
                  </a:cubicBezTo>
                  <a:cubicBezTo>
                    <a:pt x="1768" y="7055"/>
                    <a:pt x="2740" y="6684"/>
                    <a:pt x="2793" y="6543"/>
                  </a:cubicBezTo>
                  <a:cubicBezTo>
                    <a:pt x="2934" y="6101"/>
                    <a:pt x="2757" y="5306"/>
                    <a:pt x="2669" y="4581"/>
                  </a:cubicBezTo>
                  <a:cubicBezTo>
                    <a:pt x="2581" y="3856"/>
                    <a:pt x="3782" y="2478"/>
                    <a:pt x="3782" y="1965"/>
                  </a:cubicBezTo>
                  <a:cubicBezTo>
                    <a:pt x="3782" y="1435"/>
                    <a:pt x="3641" y="357"/>
                    <a:pt x="3641" y="180"/>
                  </a:cubicBezTo>
                  <a:cubicBezTo>
                    <a:pt x="3641" y="75"/>
                    <a:pt x="3473" y="0"/>
                    <a:pt x="3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24"/>
            <p:cNvSpPr/>
            <p:nvPr/>
          </p:nvSpPr>
          <p:spPr>
            <a:xfrm>
              <a:off x="2206825" y="1820975"/>
              <a:ext cx="105825" cy="78350"/>
            </a:xfrm>
            <a:custGeom>
              <a:rect b="b" l="l" r="r" t="t"/>
              <a:pathLst>
                <a:path extrusionOk="0" h="3134" w="4233">
                  <a:moveTo>
                    <a:pt x="4036" y="0"/>
                  </a:moveTo>
                  <a:cubicBezTo>
                    <a:pt x="3424" y="0"/>
                    <a:pt x="1585" y="713"/>
                    <a:pt x="1423" y="875"/>
                  </a:cubicBezTo>
                  <a:cubicBezTo>
                    <a:pt x="1211" y="1069"/>
                    <a:pt x="1140" y="1829"/>
                    <a:pt x="1140" y="1988"/>
                  </a:cubicBezTo>
                  <a:cubicBezTo>
                    <a:pt x="1140" y="2165"/>
                    <a:pt x="168" y="2677"/>
                    <a:pt x="168" y="2677"/>
                  </a:cubicBezTo>
                  <a:cubicBezTo>
                    <a:pt x="1" y="2845"/>
                    <a:pt x="318" y="3133"/>
                    <a:pt x="902" y="3133"/>
                  </a:cubicBezTo>
                  <a:cubicBezTo>
                    <a:pt x="1182" y="3133"/>
                    <a:pt x="1522" y="3067"/>
                    <a:pt x="1900" y="2889"/>
                  </a:cubicBezTo>
                  <a:cubicBezTo>
                    <a:pt x="3049" y="2342"/>
                    <a:pt x="4233" y="504"/>
                    <a:pt x="4233" y="97"/>
                  </a:cubicBezTo>
                  <a:cubicBezTo>
                    <a:pt x="4233" y="29"/>
                    <a:pt x="4159" y="0"/>
                    <a:pt x="40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24"/>
            <p:cNvSpPr/>
            <p:nvPr/>
          </p:nvSpPr>
          <p:spPr>
            <a:xfrm>
              <a:off x="2130275" y="1903400"/>
              <a:ext cx="86300" cy="95000"/>
            </a:xfrm>
            <a:custGeom>
              <a:rect b="b" l="l" r="r" t="t"/>
              <a:pathLst>
                <a:path extrusionOk="0" h="3800" w="3452">
                  <a:moveTo>
                    <a:pt x="1835" y="0"/>
                  </a:moveTo>
                  <a:cubicBezTo>
                    <a:pt x="1753" y="0"/>
                    <a:pt x="1685" y="21"/>
                    <a:pt x="1640" y="70"/>
                  </a:cubicBezTo>
                  <a:cubicBezTo>
                    <a:pt x="1640" y="70"/>
                    <a:pt x="756" y="1590"/>
                    <a:pt x="756" y="1996"/>
                  </a:cubicBezTo>
                  <a:cubicBezTo>
                    <a:pt x="756" y="2402"/>
                    <a:pt x="544" y="3215"/>
                    <a:pt x="243" y="3534"/>
                  </a:cubicBezTo>
                  <a:cubicBezTo>
                    <a:pt x="0" y="3777"/>
                    <a:pt x="301" y="3800"/>
                    <a:pt x="669" y="3800"/>
                  </a:cubicBezTo>
                  <a:cubicBezTo>
                    <a:pt x="755" y="3800"/>
                    <a:pt x="845" y="3799"/>
                    <a:pt x="933" y="3799"/>
                  </a:cubicBezTo>
                  <a:cubicBezTo>
                    <a:pt x="1392" y="3799"/>
                    <a:pt x="2152" y="2120"/>
                    <a:pt x="2346" y="1925"/>
                  </a:cubicBezTo>
                  <a:cubicBezTo>
                    <a:pt x="2523" y="1749"/>
                    <a:pt x="2877" y="1430"/>
                    <a:pt x="3177" y="1112"/>
                  </a:cubicBezTo>
                  <a:cubicBezTo>
                    <a:pt x="3452" y="853"/>
                    <a:pt x="2356" y="0"/>
                    <a:pt x="18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24"/>
            <p:cNvSpPr/>
            <p:nvPr/>
          </p:nvSpPr>
          <p:spPr>
            <a:xfrm>
              <a:off x="2216750" y="1922675"/>
              <a:ext cx="55700" cy="112375"/>
            </a:xfrm>
            <a:custGeom>
              <a:rect b="b" l="l" r="r" t="t"/>
              <a:pathLst>
                <a:path extrusionOk="0" h="4495" w="2228">
                  <a:moveTo>
                    <a:pt x="1550" y="1"/>
                  </a:moveTo>
                  <a:cubicBezTo>
                    <a:pt x="1478" y="1"/>
                    <a:pt x="1411" y="23"/>
                    <a:pt x="1362" y="76"/>
                  </a:cubicBezTo>
                  <a:cubicBezTo>
                    <a:pt x="1097" y="324"/>
                    <a:pt x="1" y="1048"/>
                    <a:pt x="1" y="1296"/>
                  </a:cubicBezTo>
                  <a:cubicBezTo>
                    <a:pt x="1" y="1296"/>
                    <a:pt x="778" y="2409"/>
                    <a:pt x="778" y="2851"/>
                  </a:cubicBezTo>
                  <a:cubicBezTo>
                    <a:pt x="778" y="3293"/>
                    <a:pt x="849" y="4495"/>
                    <a:pt x="1185" y="4495"/>
                  </a:cubicBezTo>
                  <a:cubicBezTo>
                    <a:pt x="1521" y="4495"/>
                    <a:pt x="2016" y="3576"/>
                    <a:pt x="2016" y="3310"/>
                  </a:cubicBezTo>
                  <a:cubicBezTo>
                    <a:pt x="2016" y="3028"/>
                    <a:pt x="1750" y="854"/>
                    <a:pt x="2016" y="589"/>
                  </a:cubicBezTo>
                  <a:cubicBezTo>
                    <a:pt x="2228" y="363"/>
                    <a:pt x="1840" y="1"/>
                    <a:pt x="15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24"/>
            <p:cNvSpPr/>
            <p:nvPr/>
          </p:nvSpPr>
          <p:spPr>
            <a:xfrm>
              <a:off x="3605375" y="2654850"/>
              <a:ext cx="51775" cy="58750"/>
            </a:xfrm>
            <a:custGeom>
              <a:rect b="b" l="l" r="r" t="t"/>
              <a:pathLst>
                <a:path extrusionOk="0" h="2350" w="2071">
                  <a:moveTo>
                    <a:pt x="502" y="1"/>
                  </a:moveTo>
                  <a:cubicBezTo>
                    <a:pt x="463" y="1"/>
                    <a:pt x="432" y="12"/>
                    <a:pt x="409" y="38"/>
                  </a:cubicBezTo>
                  <a:cubicBezTo>
                    <a:pt x="232" y="197"/>
                    <a:pt x="126" y="1593"/>
                    <a:pt x="126" y="1593"/>
                  </a:cubicBezTo>
                  <a:cubicBezTo>
                    <a:pt x="1" y="1735"/>
                    <a:pt x="1101" y="2350"/>
                    <a:pt x="1486" y="2350"/>
                  </a:cubicBezTo>
                  <a:cubicBezTo>
                    <a:pt x="1534" y="2350"/>
                    <a:pt x="1571" y="2340"/>
                    <a:pt x="1593" y="2318"/>
                  </a:cubicBezTo>
                  <a:cubicBezTo>
                    <a:pt x="1805" y="2106"/>
                    <a:pt x="2070" y="1293"/>
                    <a:pt x="1593" y="816"/>
                  </a:cubicBezTo>
                  <a:cubicBezTo>
                    <a:pt x="1185" y="408"/>
                    <a:pt x="726" y="1"/>
                    <a:pt x="5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24"/>
            <p:cNvSpPr/>
            <p:nvPr/>
          </p:nvSpPr>
          <p:spPr>
            <a:xfrm>
              <a:off x="3724275" y="2566975"/>
              <a:ext cx="54375" cy="73425"/>
            </a:xfrm>
            <a:custGeom>
              <a:rect b="b" l="l" r="r" t="t"/>
              <a:pathLst>
                <a:path extrusionOk="0" h="2937" w="2175">
                  <a:moveTo>
                    <a:pt x="442" y="1"/>
                  </a:moveTo>
                  <a:cubicBezTo>
                    <a:pt x="124" y="1"/>
                    <a:pt x="0" y="1556"/>
                    <a:pt x="0" y="1556"/>
                  </a:cubicBezTo>
                  <a:cubicBezTo>
                    <a:pt x="0" y="1765"/>
                    <a:pt x="847" y="2937"/>
                    <a:pt x="1200" y="2937"/>
                  </a:cubicBezTo>
                  <a:cubicBezTo>
                    <a:pt x="1236" y="2937"/>
                    <a:pt x="1266" y="2925"/>
                    <a:pt x="1291" y="2899"/>
                  </a:cubicBezTo>
                  <a:cubicBezTo>
                    <a:pt x="1556" y="2634"/>
                    <a:pt x="2174" y="1857"/>
                    <a:pt x="2174" y="1538"/>
                  </a:cubicBezTo>
                  <a:cubicBezTo>
                    <a:pt x="2174" y="1238"/>
                    <a:pt x="743" y="1"/>
                    <a:pt x="4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24"/>
            <p:cNvSpPr/>
            <p:nvPr/>
          </p:nvSpPr>
          <p:spPr>
            <a:xfrm>
              <a:off x="3432225" y="2603650"/>
              <a:ext cx="54375" cy="48250"/>
            </a:xfrm>
            <a:custGeom>
              <a:rect b="b" l="l" r="r" t="t"/>
              <a:pathLst>
                <a:path extrusionOk="0" h="1930" w="2175">
                  <a:moveTo>
                    <a:pt x="1043" y="1"/>
                  </a:moveTo>
                  <a:cubicBezTo>
                    <a:pt x="725" y="1"/>
                    <a:pt x="1" y="531"/>
                    <a:pt x="1" y="531"/>
                  </a:cubicBezTo>
                  <a:cubicBezTo>
                    <a:pt x="1" y="756"/>
                    <a:pt x="832" y="1929"/>
                    <a:pt x="1197" y="1929"/>
                  </a:cubicBezTo>
                  <a:cubicBezTo>
                    <a:pt x="1233" y="1929"/>
                    <a:pt x="1265" y="1918"/>
                    <a:pt x="1291" y="1892"/>
                  </a:cubicBezTo>
                  <a:cubicBezTo>
                    <a:pt x="1556" y="1627"/>
                    <a:pt x="2174" y="849"/>
                    <a:pt x="2174" y="531"/>
                  </a:cubicBezTo>
                  <a:cubicBezTo>
                    <a:pt x="2174" y="231"/>
                    <a:pt x="1344" y="1"/>
                    <a:pt x="10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24"/>
            <p:cNvSpPr/>
            <p:nvPr/>
          </p:nvSpPr>
          <p:spPr>
            <a:xfrm>
              <a:off x="3871400" y="2313650"/>
              <a:ext cx="61000" cy="172075"/>
            </a:xfrm>
            <a:custGeom>
              <a:rect b="b" l="l" r="r" t="t"/>
              <a:pathLst>
                <a:path extrusionOk="0" h="6883" w="2440">
                  <a:moveTo>
                    <a:pt x="1647" y="0"/>
                  </a:moveTo>
                  <a:cubicBezTo>
                    <a:pt x="1634" y="0"/>
                    <a:pt x="1626" y="8"/>
                    <a:pt x="1626" y="25"/>
                  </a:cubicBezTo>
                  <a:cubicBezTo>
                    <a:pt x="1626" y="484"/>
                    <a:pt x="1556" y="2641"/>
                    <a:pt x="1220" y="2976"/>
                  </a:cubicBezTo>
                  <a:cubicBezTo>
                    <a:pt x="867" y="3312"/>
                    <a:pt x="89" y="5839"/>
                    <a:pt x="89" y="5839"/>
                  </a:cubicBezTo>
                  <a:cubicBezTo>
                    <a:pt x="1" y="6122"/>
                    <a:pt x="990" y="6882"/>
                    <a:pt x="1132" y="6882"/>
                  </a:cubicBezTo>
                  <a:cubicBezTo>
                    <a:pt x="1273" y="6882"/>
                    <a:pt x="2245" y="3754"/>
                    <a:pt x="2245" y="3383"/>
                  </a:cubicBezTo>
                  <a:cubicBezTo>
                    <a:pt x="2245" y="3029"/>
                    <a:pt x="2439" y="1209"/>
                    <a:pt x="2439" y="944"/>
                  </a:cubicBezTo>
                  <a:cubicBezTo>
                    <a:pt x="2439" y="704"/>
                    <a:pt x="1773" y="0"/>
                    <a:pt x="16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24"/>
            <p:cNvSpPr/>
            <p:nvPr/>
          </p:nvSpPr>
          <p:spPr>
            <a:xfrm>
              <a:off x="3997325" y="2212650"/>
              <a:ext cx="121525" cy="176750"/>
            </a:xfrm>
            <a:custGeom>
              <a:rect b="b" l="l" r="r" t="t"/>
              <a:pathLst>
                <a:path extrusionOk="0" h="7070" w="4861">
                  <a:moveTo>
                    <a:pt x="3199" y="0"/>
                  </a:moveTo>
                  <a:cubicBezTo>
                    <a:pt x="2881" y="0"/>
                    <a:pt x="354" y="1926"/>
                    <a:pt x="248" y="2315"/>
                  </a:cubicBezTo>
                  <a:cubicBezTo>
                    <a:pt x="124" y="2686"/>
                    <a:pt x="0" y="6186"/>
                    <a:pt x="0" y="6468"/>
                  </a:cubicBezTo>
                  <a:cubicBezTo>
                    <a:pt x="0" y="6734"/>
                    <a:pt x="36" y="7069"/>
                    <a:pt x="442" y="7069"/>
                  </a:cubicBezTo>
                  <a:cubicBezTo>
                    <a:pt x="849" y="7069"/>
                    <a:pt x="2934" y="4030"/>
                    <a:pt x="3076" y="3711"/>
                  </a:cubicBezTo>
                  <a:cubicBezTo>
                    <a:pt x="3217" y="3393"/>
                    <a:pt x="2492" y="1909"/>
                    <a:pt x="2757" y="1661"/>
                  </a:cubicBezTo>
                  <a:cubicBezTo>
                    <a:pt x="3005" y="1396"/>
                    <a:pt x="3871" y="1379"/>
                    <a:pt x="4048" y="1202"/>
                  </a:cubicBezTo>
                  <a:cubicBezTo>
                    <a:pt x="4224" y="1025"/>
                    <a:pt x="4860" y="407"/>
                    <a:pt x="4860" y="265"/>
                  </a:cubicBezTo>
                  <a:cubicBezTo>
                    <a:pt x="4860" y="141"/>
                    <a:pt x="3535" y="0"/>
                    <a:pt x="31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24"/>
            <p:cNvSpPr/>
            <p:nvPr/>
          </p:nvSpPr>
          <p:spPr>
            <a:xfrm>
              <a:off x="4712050" y="4846150"/>
              <a:ext cx="55400" cy="72175"/>
            </a:xfrm>
            <a:custGeom>
              <a:rect b="b" l="l" r="r" t="t"/>
              <a:pathLst>
                <a:path extrusionOk="0" h="2887" w="2216">
                  <a:moveTo>
                    <a:pt x="1179" y="1"/>
                  </a:moveTo>
                  <a:cubicBezTo>
                    <a:pt x="622" y="1"/>
                    <a:pt x="0" y="94"/>
                    <a:pt x="42" y="292"/>
                  </a:cubicBezTo>
                  <a:cubicBezTo>
                    <a:pt x="77" y="434"/>
                    <a:pt x="307" y="2448"/>
                    <a:pt x="572" y="2713"/>
                  </a:cubicBezTo>
                  <a:cubicBezTo>
                    <a:pt x="703" y="2836"/>
                    <a:pt x="1018" y="2887"/>
                    <a:pt x="1320" y="2887"/>
                  </a:cubicBezTo>
                  <a:cubicBezTo>
                    <a:pt x="1671" y="2887"/>
                    <a:pt x="2004" y="2818"/>
                    <a:pt x="2004" y="2713"/>
                  </a:cubicBezTo>
                  <a:cubicBezTo>
                    <a:pt x="2004" y="2519"/>
                    <a:pt x="2216" y="345"/>
                    <a:pt x="2004" y="133"/>
                  </a:cubicBezTo>
                  <a:cubicBezTo>
                    <a:pt x="1924" y="46"/>
                    <a:pt x="1567" y="1"/>
                    <a:pt x="11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24"/>
            <p:cNvSpPr/>
            <p:nvPr/>
          </p:nvSpPr>
          <p:spPr>
            <a:xfrm>
              <a:off x="4770525" y="4981700"/>
              <a:ext cx="61875" cy="65000"/>
            </a:xfrm>
            <a:custGeom>
              <a:rect b="b" l="l" r="r" t="t"/>
              <a:pathLst>
                <a:path extrusionOk="0" h="2600" w="2475">
                  <a:moveTo>
                    <a:pt x="2089" y="0"/>
                  </a:moveTo>
                  <a:cubicBezTo>
                    <a:pt x="1621" y="0"/>
                    <a:pt x="0" y="1727"/>
                    <a:pt x="0" y="1727"/>
                  </a:cubicBezTo>
                  <a:cubicBezTo>
                    <a:pt x="0" y="1969"/>
                    <a:pt x="207" y="2599"/>
                    <a:pt x="444" y="2599"/>
                  </a:cubicBezTo>
                  <a:cubicBezTo>
                    <a:pt x="484" y="2599"/>
                    <a:pt x="525" y="2581"/>
                    <a:pt x="566" y="2540"/>
                  </a:cubicBezTo>
                  <a:cubicBezTo>
                    <a:pt x="849" y="2275"/>
                    <a:pt x="2333" y="1498"/>
                    <a:pt x="2333" y="1286"/>
                  </a:cubicBezTo>
                  <a:cubicBezTo>
                    <a:pt x="2333" y="1091"/>
                    <a:pt x="2475" y="331"/>
                    <a:pt x="2174" y="31"/>
                  </a:cubicBezTo>
                  <a:cubicBezTo>
                    <a:pt x="2153" y="10"/>
                    <a:pt x="2124" y="0"/>
                    <a:pt x="20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24"/>
            <p:cNvSpPr/>
            <p:nvPr/>
          </p:nvSpPr>
          <p:spPr>
            <a:xfrm>
              <a:off x="4860650" y="5156175"/>
              <a:ext cx="53500" cy="61125"/>
            </a:xfrm>
            <a:custGeom>
              <a:rect b="b" l="l" r="r" t="t"/>
              <a:pathLst>
                <a:path extrusionOk="0" h="2445" w="2140">
                  <a:moveTo>
                    <a:pt x="495" y="1"/>
                  </a:moveTo>
                  <a:cubicBezTo>
                    <a:pt x="364" y="1"/>
                    <a:pt x="266" y="69"/>
                    <a:pt x="266" y="227"/>
                  </a:cubicBezTo>
                  <a:cubicBezTo>
                    <a:pt x="266" y="227"/>
                    <a:pt x="566" y="1058"/>
                    <a:pt x="266" y="1340"/>
                  </a:cubicBezTo>
                  <a:cubicBezTo>
                    <a:pt x="1" y="1641"/>
                    <a:pt x="1" y="2100"/>
                    <a:pt x="266" y="2401"/>
                  </a:cubicBezTo>
                  <a:cubicBezTo>
                    <a:pt x="298" y="2431"/>
                    <a:pt x="345" y="2444"/>
                    <a:pt x="403" y="2444"/>
                  </a:cubicBezTo>
                  <a:cubicBezTo>
                    <a:pt x="786" y="2444"/>
                    <a:pt x="1644" y="1854"/>
                    <a:pt x="1874" y="1623"/>
                  </a:cubicBezTo>
                  <a:cubicBezTo>
                    <a:pt x="2139" y="1358"/>
                    <a:pt x="1238" y="492"/>
                    <a:pt x="973" y="227"/>
                  </a:cubicBezTo>
                  <a:cubicBezTo>
                    <a:pt x="832" y="87"/>
                    <a:pt x="643" y="1"/>
                    <a:pt x="4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24"/>
            <p:cNvSpPr/>
            <p:nvPr/>
          </p:nvSpPr>
          <p:spPr>
            <a:xfrm>
              <a:off x="4687900" y="5049425"/>
              <a:ext cx="71600" cy="32900"/>
            </a:xfrm>
            <a:custGeom>
              <a:rect b="b" l="l" r="r" t="t"/>
              <a:pathLst>
                <a:path extrusionOk="0" h="1316" w="2864">
                  <a:moveTo>
                    <a:pt x="2475" y="0"/>
                  </a:moveTo>
                  <a:cubicBezTo>
                    <a:pt x="1742" y="0"/>
                    <a:pt x="222" y="276"/>
                    <a:pt x="195" y="450"/>
                  </a:cubicBezTo>
                  <a:cubicBezTo>
                    <a:pt x="195" y="450"/>
                    <a:pt x="0" y="1316"/>
                    <a:pt x="478" y="1316"/>
                  </a:cubicBezTo>
                  <a:cubicBezTo>
                    <a:pt x="893" y="1316"/>
                    <a:pt x="2216" y="1049"/>
                    <a:pt x="2624" y="1049"/>
                  </a:cubicBezTo>
                  <a:cubicBezTo>
                    <a:pt x="2685" y="1049"/>
                    <a:pt x="2726" y="1055"/>
                    <a:pt x="2740" y="1069"/>
                  </a:cubicBezTo>
                  <a:cubicBezTo>
                    <a:pt x="2744" y="1073"/>
                    <a:pt x="2749" y="1075"/>
                    <a:pt x="2753" y="1075"/>
                  </a:cubicBezTo>
                  <a:cubicBezTo>
                    <a:pt x="2832" y="1075"/>
                    <a:pt x="2863" y="348"/>
                    <a:pt x="2863" y="96"/>
                  </a:cubicBezTo>
                  <a:cubicBezTo>
                    <a:pt x="2863" y="28"/>
                    <a:pt x="2709" y="0"/>
                    <a:pt x="24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24"/>
            <p:cNvSpPr/>
            <p:nvPr/>
          </p:nvSpPr>
          <p:spPr>
            <a:xfrm>
              <a:off x="4711750" y="5099975"/>
              <a:ext cx="47750" cy="29025"/>
            </a:xfrm>
            <a:custGeom>
              <a:rect b="b" l="l" r="r" t="t"/>
              <a:pathLst>
                <a:path extrusionOk="0" h="1161" w="1910">
                  <a:moveTo>
                    <a:pt x="1220" y="1"/>
                  </a:moveTo>
                  <a:cubicBezTo>
                    <a:pt x="849" y="1"/>
                    <a:pt x="1" y="248"/>
                    <a:pt x="1" y="513"/>
                  </a:cubicBezTo>
                  <a:cubicBezTo>
                    <a:pt x="1" y="513"/>
                    <a:pt x="549" y="1150"/>
                    <a:pt x="761" y="1150"/>
                  </a:cubicBezTo>
                  <a:cubicBezTo>
                    <a:pt x="838" y="1150"/>
                    <a:pt x="1038" y="1161"/>
                    <a:pt x="1249" y="1161"/>
                  </a:cubicBezTo>
                  <a:cubicBezTo>
                    <a:pt x="1566" y="1161"/>
                    <a:pt x="1909" y="1135"/>
                    <a:pt x="1909" y="1008"/>
                  </a:cubicBezTo>
                  <a:cubicBezTo>
                    <a:pt x="1909" y="814"/>
                    <a:pt x="1609" y="1"/>
                    <a:pt x="12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24"/>
            <p:cNvSpPr/>
            <p:nvPr/>
          </p:nvSpPr>
          <p:spPr>
            <a:xfrm>
              <a:off x="4648125" y="5060400"/>
              <a:ext cx="28750" cy="36075"/>
            </a:xfrm>
            <a:custGeom>
              <a:rect b="b" l="l" r="r" t="t"/>
              <a:pathLst>
                <a:path extrusionOk="0" h="1443" w="1150">
                  <a:moveTo>
                    <a:pt x="641" y="0"/>
                  </a:moveTo>
                  <a:cubicBezTo>
                    <a:pt x="633" y="0"/>
                    <a:pt x="626" y="4"/>
                    <a:pt x="619" y="11"/>
                  </a:cubicBezTo>
                  <a:cubicBezTo>
                    <a:pt x="390" y="347"/>
                    <a:pt x="178" y="683"/>
                    <a:pt x="1" y="1036"/>
                  </a:cubicBezTo>
                  <a:cubicBezTo>
                    <a:pt x="1" y="1230"/>
                    <a:pt x="372" y="1442"/>
                    <a:pt x="584" y="1442"/>
                  </a:cubicBezTo>
                  <a:cubicBezTo>
                    <a:pt x="778" y="1442"/>
                    <a:pt x="1150" y="877"/>
                    <a:pt x="1150" y="877"/>
                  </a:cubicBezTo>
                  <a:cubicBezTo>
                    <a:pt x="1150" y="877"/>
                    <a:pt x="774" y="0"/>
                    <a:pt x="6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24"/>
            <p:cNvSpPr/>
            <p:nvPr/>
          </p:nvSpPr>
          <p:spPr>
            <a:xfrm>
              <a:off x="4607475" y="4986425"/>
              <a:ext cx="35900" cy="80100"/>
            </a:xfrm>
            <a:custGeom>
              <a:rect b="b" l="l" r="r" t="t"/>
              <a:pathLst>
                <a:path extrusionOk="0" h="3204" w="1436">
                  <a:moveTo>
                    <a:pt x="372" y="1"/>
                  </a:moveTo>
                  <a:cubicBezTo>
                    <a:pt x="160" y="1"/>
                    <a:pt x="1" y="1415"/>
                    <a:pt x="1" y="1892"/>
                  </a:cubicBezTo>
                  <a:cubicBezTo>
                    <a:pt x="1" y="2369"/>
                    <a:pt x="301" y="2917"/>
                    <a:pt x="372" y="3164"/>
                  </a:cubicBezTo>
                  <a:cubicBezTo>
                    <a:pt x="379" y="3192"/>
                    <a:pt x="396" y="3204"/>
                    <a:pt x="421" y="3204"/>
                  </a:cubicBezTo>
                  <a:cubicBezTo>
                    <a:pt x="638" y="3204"/>
                    <a:pt x="1436" y="2266"/>
                    <a:pt x="1309" y="2139"/>
                  </a:cubicBezTo>
                  <a:cubicBezTo>
                    <a:pt x="1167" y="1998"/>
                    <a:pt x="1026" y="1344"/>
                    <a:pt x="1026" y="1008"/>
                  </a:cubicBezTo>
                  <a:cubicBezTo>
                    <a:pt x="1026" y="655"/>
                    <a:pt x="566" y="1"/>
                    <a:pt x="3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24"/>
            <p:cNvSpPr/>
            <p:nvPr/>
          </p:nvSpPr>
          <p:spPr>
            <a:xfrm>
              <a:off x="4821175" y="5096450"/>
              <a:ext cx="46125" cy="43825"/>
            </a:xfrm>
            <a:custGeom>
              <a:rect b="b" l="l" r="r" t="t"/>
              <a:pathLst>
                <a:path extrusionOk="0" h="1753" w="1845">
                  <a:moveTo>
                    <a:pt x="449" y="0"/>
                  </a:moveTo>
                  <a:cubicBezTo>
                    <a:pt x="219" y="0"/>
                    <a:pt x="42" y="1432"/>
                    <a:pt x="42" y="1432"/>
                  </a:cubicBezTo>
                  <a:cubicBezTo>
                    <a:pt x="1" y="1721"/>
                    <a:pt x="569" y="1753"/>
                    <a:pt x="824" y="1753"/>
                  </a:cubicBezTo>
                  <a:cubicBezTo>
                    <a:pt x="896" y="1753"/>
                    <a:pt x="943" y="1750"/>
                    <a:pt x="943" y="1750"/>
                  </a:cubicBezTo>
                  <a:cubicBezTo>
                    <a:pt x="943" y="1750"/>
                    <a:pt x="1845" y="1149"/>
                    <a:pt x="1845" y="813"/>
                  </a:cubicBezTo>
                  <a:cubicBezTo>
                    <a:pt x="1845" y="460"/>
                    <a:pt x="696" y="0"/>
                    <a:pt x="4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24"/>
            <p:cNvSpPr/>
            <p:nvPr/>
          </p:nvSpPr>
          <p:spPr>
            <a:xfrm>
              <a:off x="4774050" y="5070825"/>
              <a:ext cx="33175" cy="35800"/>
            </a:xfrm>
            <a:custGeom>
              <a:rect b="b" l="l" r="r" t="t"/>
              <a:pathLst>
                <a:path extrusionOk="0" h="1432" w="1327">
                  <a:moveTo>
                    <a:pt x="884" y="0"/>
                  </a:moveTo>
                  <a:cubicBezTo>
                    <a:pt x="443" y="0"/>
                    <a:pt x="1" y="1025"/>
                    <a:pt x="1" y="1025"/>
                  </a:cubicBezTo>
                  <a:cubicBezTo>
                    <a:pt x="1" y="1185"/>
                    <a:pt x="372" y="1432"/>
                    <a:pt x="655" y="1432"/>
                  </a:cubicBezTo>
                  <a:cubicBezTo>
                    <a:pt x="937" y="1432"/>
                    <a:pt x="1326" y="513"/>
                    <a:pt x="1326" y="513"/>
                  </a:cubicBezTo>
                  <a:cubicBezTo>
                    <a:pt x="1326" y="513"/>
                    <a:pt x="1308" y="0"/>
                    <a:pt x="8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24"/>
            <p:cNvSpPr/>
            <p:nvPr/>
          </p:nvSpPr>
          <p:spPr>
            <a:xfrm>
              <a:off x="4211175" y="2082600"/>
              <a:ext cx="101200" cy="153550"/>
            </a:xfrm>
            <a:custGeom>
              <a:rect b="b" l="l" r="r" t="t"/>
              <a:pathLst>
                <a:path extrusionOk="0" h="6142" w="4048">
                  <a:moveTo>
                    <a:pt x="2577" y="0"/>
                  </a:moveTo>
                  <a:cubicBezTo>
                    <a:pt x="2094" y="0"/>
                    <a:pt x="1026" y="957"/>
                    <a:pt x="778" y="1190"/>
                  </a:cubicBezTo>
                  <a:cubicBezTo>
                    <a:pt x="513" y="1473"/>
                    <a:pt x="1467" y="2498"/>
                    <a:pt x="1467" y="2887"/>
                  </a:cubicBezTo>
                  <a:cubicBezTo>
                    <a:pt x="1467" y="3276"/>
                    <a:pt x="654" y="3859"/>
                    <a:pt x="477" y="4053"/>
                  </a:cubicBezTo>
                  <a:cubicBezTo>
                    <a:pt x="283" y="4230"/>
                    <a:pt x="0" y="5838"/>
                    <a:pt x="195" y="6033"/>
                  </a:cubicBezTo>
                  <a:cubicBezTo>
                    <a:pt x="278" y="6116"/>
                    <a:pt x="531" y="6141"/>
                    <a:pt x="808" y="6141"/>
                  </a:cubicBezTo>
                  <a:cubicBezTo>
                    <a:pt x="1061" y="6141"/>
                    <a:pt x="1335" y="6120"/>
                    <a:pt x="1520" y="6103"/>
                  </a:cubicBezTo>
                  <a:cubicBezTo>
                    <a:pt x="1661" y="6086"/>
                    <a:pt x="1803" y="6033"/>
                    <a:pt x="1909" y="5944"/>
                  </a:cubicBezTo>
                  <a:cubicBezTo>
                    <a:pt x="2457" y="5520"/>
                    <a:pt x="4047" y="4248"/>
                    <a:pt x="4047" y="3965"/>
                  </a:cubicBezTo>
                  <a:cubicBezTo>
                    <a:pt x="4047" y="3594"/>
                    <a:pt x="3323" y="2374"/>
                    <a:pt x="3323" y="2003"/>
                  </a:cubicBezTo>
                  <a:cubicBezTo>
                    <a:pt x="3323" y="1650"/>
                    <a:pt x="3075" y="395"/>
                    <a:pt x="2739" y="59"/>
                  </a:cubicBezTo>
                  <a:cubicBezTo>
                    <a:pt x="2699" y="19"/>
                    <a:pt x="2644" y="0"/>
                    <a:pt x="2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24"/>
            <p:cNvSpPr/>
            <p:nvPr/>
          </p:nvSpPr>
          <p:spPr>
            <a:xfrm>
              <a:off x="1914100" y="1838125"/>
              <a:ext cx="729925" cy="1141100"/>
            </a:xfrm>
            <a:custGeom>
              <a:rect b="b" l="l" r="r" t="t"/>
              <a:pathLst>
                <a:path extrusionOk="0" h="45644" w="29197">
                  <a:moveTo>
                    <a:pt x="19180" y="0"/>
                  </a:moveTo>
                  <a:cubicBezTo>
                    <a:pt x="19095" y="0"/>
                    <a:pt x="19022" y="25"/>
                    <a:pt x="18964" y="83"/>
                  </a:cubicBezTo>
                  <a:cubicBezTo>
                    <a:pt x="18575" y="454"/>
                    <a:pt x="15200" y="3971"/>
                    <a:pt x="14793" y="4377"/>
                  </a:cubicBezTo>
                  <a:cubicBezTo>
                    <a:pt x="14493" y="4678"/>
                    <a:pt x="14563" y="6127"/>
                    <a:pt x="14740" y="6975"/>
                  </a:cubicBezTo>
                  <a:cubicBezTo>
                    <a:pt x="14762" y="7098"/>
                    <a:pt x="14870" y="7127"/>
                    <a:pt x="14990" y="7127"/>
                  </a:cubicBezTo>
                  <a:cubicBezTo>
                    <a:pt x="15090" y="7127"/>
                    <a:pt x="15198" y="7107"/>
                    <a:pt x="15272" y="7107"/>
                  </a:cubicBezTo>
                  <a:cubicBezTo>
                    <a:pt x="15324" y="7107"/>
                    <a:pt x="15359" y="7117"/>
                    <a:pt x="15359" y="7152"/>
                  </a:cubicBezTo>
                  <a:cubicBezTo>
                    <a:pt x="15359" y="7700"/>
                    <a:pt x="12319" y="9980"/>
                    <a:pt x="12319" y="10351"/>
                  </a:cubicBezTo>
                  <a:cubicBezTo>
                    <a:pt x="12319" y="10449"/>
                    <a:pt x="12419" y="10500"/>
                    <a:pt x="12629" y="10500"/>
                  </a:cubicBezTo>
                  <a:cubicBezTo>
                    <a:pt x="12759" y="10500"/>
                    <a:pt x="12932" y="10480"/>
                    <a:pt x="13150" y="10439"/>
                  </a:cubicBezTo>
                  <a:cubicBezTo>
                    <a:pt x="13695" y="10321"/>
                    <a:pt x="14585" y="9846"/>
                    <a:pt x="14701" y="9846"/>
                  </a:cubicBezTo>
                  <a:cubicBezTo>
                    <a:pt x="14724" y="9846"/>
                    <a:pt x="14716" y="9865"/>
                    <a:pt x="14669" y="9909"/>
                  </a:cubicBezTo>
                  <a:cubicBezTo>
                    <a:pt x="14563" y="10015"/>
                    <a:pt x="13574" y="11305"/>
                    <a:pt x="13468" y="11482"/>
                  </a:cubicBezTo>
                  <a:cubicBezTo>
                    <a:pt x="13061" y="12189"/>
                    <a:pt x="12690" y="12931"/>
                    <a:pt x="12390" y="13673"/>
                  </a:cubicBezTo>
                  <a:cubicBezTo>
                    <a:pt x="12231" y="14239"/>
                    <a:pt x="11895" y="14734"/>
                    <a:pt x="11453" y="15105"/>
                  </a:cubicBezTo>
                  <a:cubicBezTo>
                    <a:pt x="11099" y="15370"/>
                    <a:pt x="10251" y="15706"/>
                    <a:pt x="10163" y="15882"/>
                  </a:cubicBezTo>
                  <a:cubicBezTo>
                    <a:pt x="10057" y="16165"/>
                    <a:pt x="11365" y="16165"/>
                    <a:pt x="11524" y="16165"/>
                  </a:cubicBezTo>
                  <a:cubicBezTo>
                    <a:pt x="11604" y="16165"/>
                    <a:pt x="11727" y="15817"/>
                    <a:pt x="11881" y="15817"/>
                  </a:cubicBezTo>
                  <a:cubicBezTo>
                    <a:pt x="11897" y="15817"/>
                    <a:pt x="11913" y="15821"/>
                    <a:pt x="11930" y="15829"/>
                  </a:cubicBezTo>
                  <a:cubicBezTo>
                    <a:pt x="12077" y="15927"/>
                    <a:pt x="12300" y="16206"/>
                    <a:pt x="12500" y="16206"/>
                  </a:cubicBezTo>
                  <a:cubicBezTo>
                    <a:pt x="12516" y="16206"/>
                    <a:pt x="12533" y="16205"/>
                    <a:pt x="12549" y="16201"/>
                  </a:cubicBezTo>
                  <a:cubicBezTo>
                    <a:pt x="12725" y="16165"/>
                    <a:pt x="12884" y="15847"/>
                    <a:pt x="13008" y="15670"/>
                  </a:cubicBezTo>
                  <a:cubicBezTo>
                    <a:pt x="13114" y="15529"/>
                    <a:pt x="12867" y="14274"/>
                    <a:pt x="12955" y="14168"/>
                  </a:cubicBezTo>
                  <a:cubicBezTo>
                    <a:pt x="13167" y="13921"/>
                    <a:pt x="13362" y="13762"/>
                    <a:pt x="13521" y="13762"/>
                  </a:cubicBezTo>
                  <a:cubicBezTo>
                    <a:pt x="14046" y="13762"/>
                    <a:pt x="14355" y="12831"/>
                    <a:pt x="14660" y="12831"/>
                  </a:cubicBezTo>
                  <a:cubicBezTo>
                    <a:pt x="14704" y="12831"/>
                    <a:pt x="14748" y="12851"/>
                    <a:pt x="14793" y="12896"/>
                  </a:cubicBezTo>
                  <a:cubicBezTo>
                    <a:pt x="15164" y="13267"/>
                    <a:pt x="14298" y="15388"/>
                    <a:pt x="14298" y="15935"/>
                  </a:cubicBezTo>
                  <a:cubicBezTo>
                    <a:pt x="14298" y="16483"/>
                    <a:pt x="11948" y="18056"/>
                    <a:pt x="11948" y="18569"/>
                  </a:cubicBezTo>
                  <a:cubicBezTo>
                    <a:pt x="11948" y="19064"/>
                    <a:pt x="12390" y="20106"/>
                    <a:pt x="12390" y="20460"/>
                  </a:cubicBezTo>
                  <a:cubicBezTo>
                    <a:pt x="12390" y="20556"/>
                    <a:pt x="12769" y="20587"/>
                    <a:pt x="13327" y="20587"/>
                  </a:cubicBezTo>
                  <a:cubicBezTo>
                    <a:pt x="14296" y="20587"/>
                    <a:pt x="15803" y="20495"/>
                    <a:pt x="16794" y="20495"/>
                  </a:cubicBezTo>
                  <a:cubicBezTo>
                    <a:pt x="17322" y="20495"/>
                    <a:pt x="17704" y="20521"/>
                    <a:pt x="17780" y="20601"/>
                  </a:cubicBezTo>
                  <a:cubicBezTo>
                    <a:pt x="18098" y="20919"/>
                    <a:pt x="16260" y="22245"/>
                    <a:pt x="16048" y="23252"/>
                  </a:cubicBezTo>
                  <a:cubicBezTo>
                    <a:pt x="15818" y="24242"/>
                    <a:pt x="16826" y="24896"/>
                    <a:pt x="16826" y="25532"/>
                  </a:cubicBezTo>
                  <a:cubicBezTo>
                    <a:pt x="16826" y="26168"/>
                    <a:pt x="15694" y="28395"/>
                    <a:pt x="15341" y="28748"/>
                  </a:cubicBezTo>
                  <a:cubicBezTo>
                    <a:pt x="15298" y="28791"/>
                    <a:pt x="15242" y="28810"/>
                    <a:pt x="15175" y="28810"/>
                  </a:cubicBezTo>
                  <a:cubicBezTo>
                    <a:pt x="14663" y="28810"/>
                    <a:pt x="13515" y="27691"/>
                    <a:pt x="12796" y="27582"/>
                  </a:cubicBezTo>
                  <a:cubicBezTo>
                    <a:pt x="12753" y="27575"/>
                    <a:pt x="12707" y="27571"/>
                    <a:pt x="12657" y="27571"/>
                  </a:cubicBezTo>
                  <a:cubicBezTo>
                    <a:pt x="11768" y="27571"/>
                    <a:pt x="9867" y="28726"/>
                    <a:pt x="9315" y="29279"/>
                  </a:cubicBezTo>
                  <a:cubicBezTo>
                    <a:pt x="8731" y="29862"/>
                    <a:pt x="8802" y="30781"/>
                    <a:pt x="9173" y="30781"/>
                  </a:cubicBezTo>
                  <a:cubicBezTo>
                    <a:pt x="9401" y="30781"/>
                    <a:pt x="10002" y="30224"/>
                    <a:pt x="10402" y="30224"/>
                  </a:cubicBezTo>
                  <a:cubicBezTo>
                    <a:pt x="10622" y="30224"/>
                    <a:pt x="10781" y="30394"/>
                    <a:pt x="10781" y="30922"/>
                  </a:cubicBezTo>
                  <a:cubicBezTo>
                    <a:pt x="10781" y="32424"/>
                    <a:pt x="11153" y="32566"/>
                    <a:pt x="10658" y="33078"/>
                  </a:cubicBezTo>
                  <a:cubicBezTo>
                    <a:pt x="10145" y="33591"/>
                    <a:pt x="7653" y="33697"/>
                    <a:pt x="6717" y="33697"/>
                  </a:cubicBezTo>
                  <a:cubicBezTo>
                    <a:pt x="5762" y="33697"/>
                    <a:pt x="5214" y="35464"/>
                    <a:pt x="5214" y="35871"/>
                  </a:cubicBezTo>
                  <a:cubicBezTo>
                    <a:pt x="5214" y="36277"/>
                    <a:pt x="7388" y="36472"/>
                    <a:pt x="8060" y="36472"/>
                  </a:cubicBezTo>
                  <a:cubicBezTo>
                    <a:pt x="8749" y="36472"/>
                    <a:pt x="10887" y="38486"/>
                    <a:pt x="11329" y="38928"/>
                  </a:cubicBezTo>
                  <a:cubicBezTo>
                    <a:pt x="11408" y="39007"/>
                    <a:pt x="11509" y="39038"/>
                    <a:pt x="11626" y="39038"/>
                  </a:cubicBezTo>
                  <a:cubicBezTo>
                    <a:pt x="12072" y="39038"/>
                    <a:pt x="12733" y="38579"/>
                    <a:pt x="13103" y="38579"/>
                  </a:cubicBezTo>
                  <a:cubicBezTo>
                    <a:pt x="13180" y="38579"/>
                    <a:pt x="13244" y="38598"/>
                    <a:pt x="13291" y="38645"/>
                  </a:cubicBezTo>
                  <a:cubicBezTo>
                    <a:pt x="13644" y="38981"/>
                    <a:pt x="12407" y="40413"/>
                    <a:pt x="11736" y="40413"/>
                  </a:cubicBezTo>
                  <a:cubicBezTo>
                    <a:pt x="11064" y="40413"/>
                    <a:pt x="10234" y="39193"/>
                    <a:pt x="9562" y="39193"/>
                  </a:cubicBezTo>
                  <a:cubicBezTo>
                    <a:pt x="8890" y="39193"/>
                    <a:pt x="4437" y="41544"/>
                    <a:pt x="3924" y="42056"/>
                  </a:cubicBezTo>
                  <a:cubicBezTo>
                    <a:pt x="3412" y="42551"/>
                    <a:pt x="1" y="42993"/>
                    <a:pt x="566" y="43559"/>
                  </a:cubicBezTo>
                  <a:cubicBezTo>
                    <a:pt x="708" y="43700"/>
                    <a:pt x="1008" y="43753"/>
                    <a:pt x="1415" y="43771"/>
                  </a:cubicBezTo>
                  <a:cubicBezTo>
                    <a:pt x="1725" y="43771"/>
                    <a:pt x="2356" y="44479"/>
                    <a:pt x="2748" y="44479"/>
                  </a:cubicBezTo>
                  <a:cubicBezTo>
                    <a:pt x="2757" y="44479"/>
                    <a:pt x="2766" y="44478"/>
                    <a:pt x="2775" y="44478"/>
                  </a:cubicBezTo>
                  <a:cubicBezTo>
                    <a:pt x="3942" y="44354"/>
                    <a:pt x="4985" y="43346"/>
                    <a:pt x="5426" y="43346"/>
                  </a:cubicBezTo>
                  <a:cubicBezTo>
                    <a:pt x="6169" y="43346"/>
                    <a:pt x="7600" y="44972"/>
                    <a:pt x="8201" y="44972"/>
                  </a:cubicBezTo>
                  <a:cubicBezTo>
                    <a:pt x="8820" y="44972"/>
                    <a:pt x="9809" y="43187"/>
                    <a:pt x="10499" y="43187"/>
                  </a:cubicBezTo>
                  <a:cubicBezTo>
                    <a:pt x="10781" y="43187"/>
                    <a:pt x="11665" y="43205"/>
                    <a:pt x="11877" y="43452"/>
                  </a:cubicBezTo>
                  <a:cubicBezTo>
                    <a:pt x="12178" y="43806"/>
                    <a:pt x="11983" y="44230"/>
                    <a:pt x="12407" y="44230"/>
                  </a:cubicBezTo>
                  <a:cubicBezTo>
                    <a:pt x="13167" y="44230"/>
                    <a:pt x="21120" y="45644"/>
                    <a:pt x="22057" y="45644"/>
                  </a:cubicBezTo>
                  <a:cubicBezTo>
                    <a:pt x="23011" y="45644"/>
                    <a:pt x="26210" y="44495"/>
                    <a:pt x="26210" y="43947"/>
                  </a:cubicBezTo>
                  <a:cubicBezTo>
                    <a:pt x="26210" y="43417"/>
                    <a:pt x="23824" y="43205"/>
                    <a:pt x="23824" y="42586"/>
                  </a:cubicBezTo>
                  <a:cubicBezTo>
                    <a:pt x="23824" y="41986"/>
                    <a:pt x="26104" y="41809"/>
                    <a:pt x="26616" y="41296"/>
                  </a:cubicBezTo>
                  <a:cubicBezTo>
                    <a:pt x="27129" y="40784"/>
                    <a:pt x="29197" y="38045"/>
                    <a:pt x="29197" y="36949"/>
                  </a:cubicBezTo>
                  <a:cubicBezTo>
                    <a:pt x="29197" y="35871"/>
                    <a:pt x="28242" y="35323"/>
                    <a:pt x="27765" y="34846"/>
                  </a:cubicBezTo>
                  <a:cubicBezTo>
                    <a:pt x="27689" y="34769"/>
                    <a:pt x="27560" y="34738"/>
                    <a:pt x="27397" y="34738"/>
                  </a:cubicBezTo>
                  <a:cubicBezTo>
                    <a:pt x="26681" y="34738"/>
                    <a:pt x="25294" y="35333"/>
                    <a:pt x="24654" y="35333"/>
                  </a:cubicBezTo>
                  <a:cubicBezTo>
                    <a:pt x="24527" y="35333"/>
                    <a:pt x="24429" y="35309"/>
                    <a:pt x="24372" y="35252"/>
                  </a:cubicBezTo>
                  <a:cubicBezTo>
                    <a:pt x="23965" y="34846"/>
                    <a:pt x="25326" y="29827"/>
                    <a:pt x="25326" y="28536"/>
                  </a:cubicBezTo>
                  <a:cubicBezTo>
                    <a:pt x="25326" y="27246"/>
                    <a:pt x="23011" y="23570"/>
                    <a:pt x="23011" y="22757"/>
                  </a:cubicBezTo>
                  <a:cubicBezTo>
                    <a:pt x="23011" y="21944"/>
                    <a:pt x="23859" y="17226"/>
                    <a:pt x="23418" y="16784"/>
                  </a:cubicBezTo>
                  <a:cubicBezTo>
                    <a:pt x="22976" y="16342"/>
                    <a:pt x="20360" y="15847"/>
                    <a:pt x="20360" y="15547"/>
                  </a:cubicBezTo>
                  <a:cubicBezTo>
                    <a:pt x="20360" y="15264"/>
                    <a:pt x="21580" y="12896"/>
                    <a:pt x="21580" y="12896"/>
                  </a:cubicBezTo>
                  <a:cubicBezTo>
                    <a:pt x="22145" y="12790"/>
                    <a:pt x="22693" y="12684"/>
                    <a:pt x="23259" y="12631"/>
                  </a:cubicBezTo>
                  <a:cubicBezTo>
                    <a:pt x="23630" y="12631"/>
                    <a:pt x="26033" y="9149"/>
                    <a:pt x="26033" y="8336"/>
                  </a:cubicBezTo>
                  <a:cubicBezTo>
                    <a:pt x="26033" y="7505"/>
                    <a:pt x="23135" y="6427"/>
                    <a:pt x="22092" y="6145"/>
                  </a:cubicBezTo>
                  <a:cubicBezTo>
                    <a:pt x="21049" y="5879"/>
                    <a:pt x="20731" y="5879"/>
                    <a:pt x="20731" y="5420"/>
                  </a:cubicBezTo>
                  <a:cubicBezTo>
                    <a:pt x="20731" y="4978"/>
                    <a:pt x="23453" y="3882"/>
                    <a:pt x="23806" y="3882"/>
                  </a:cubicBezTo>
                  <a:cubicBezTo>
                    <a:pt x="24178" y="3882"/>
                    <a:pt x="25167" y="2168"/>
                    <a:pt x="25167" y="1709"/>
                  </a:cubicBezTo>
                  <a:cubicBezTo>
                    <a:pt x="25167" y="1249"/>
                    <a:pt x="21721" y="807"/>
                    <a:pt x="21085" y="807"/>
                  </a:cubicBezTo>
                  <a:cubicBezTo>
                    <a:pt x="20543" y="807"/>
                    <a:pt x="19668" y="0"/>
                    <a:pt x="191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24"/>
            <p:cNvSpPr/>
            <p:nvPr/>
          </p:nvSpPr>
          <p:spPr>
            <a:xfrm>
              <a:off x="2142975" y="2147675"/>
              <a:ext cx="79325" cy="47750"/>
            </a:xfrm>
            <a:custGeom>
              <a:rect b="b" l="l" r="r" t="t"/>
              <a:pathLst>
                <a:path extrusionOk="0" h="1910" w="3173">
                  <a:moveTo>
                    <a:pt x="2471" y="0"/>
                  </a:moveTo>
                  <a:cubicBezTo>
                    <a:pt x="2408" y="0"/>
                    <a:pt x="2349" y="21"/>
                    <a:pt x="2298" y="72"/>
                  </a:cubicBezTo>
                  <a:cubicBezTo>
                    <a:pt x="1998" y="372"/>
                    <a:pt x="0" y="673"/>
                    <a:pt x="230" y="1026"/>
                  </a:cubicBezTo>
                  <a:cubicBezTo>
                    <a:pt x="230" y="1026"/>
                    <a:pt x="725" y="1910"/>
                    <a:pt x="1185" y="1910"/>
                  </a:cubicBezTo>
                  <a:cubicBezTo>
                    <a:pt x="1626" y="1910"/>
                    <a:pt x="2687" y="514"/>
                    <a:pt x="2952" y="514"/>
                  </a:cubicBezTo>
                  <a:cubicBezTo>
                    <a:pt x="3172" y="514"/>
                    <a:pt x="2782" y="0"/>
                    <a:pt x="24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24"/>
            <p:cNvSpPr/>
            <p:nvPr/>
          </p:nvSpPr>
          <p:spPr>
            <a:xfrm>
              <a:off x="2183625" y="2396450"/>
              <a:ext cx="73375" cy="43700"/>
            </a:xfrm>
            <a:custGeom>
              <a:rect b="b" l="l" r="r" t="t"/>
              <a:pathLst>
                <a:path extrusionOk="0" h="1748" w="2935">
                  <a:moveTo>
                    <a:pt x="2692" y="0"/>
                  </a:moveTo>
                  <a:cubicBezTo>
                    <a:pt x="2404" y="0"/>
                    <a:pt x="1933" y="212"/>
                    <a:pt x="1697" y="212"/>
                  </a:cubicBezTo>
                  <a:cubicBezTo>
                    <a:pt x="1361" y="212"/>
                    <a:pt x="0" y="954"/>
                    <a:pt x="0" y="1273"/>
                  </a:cubicBezTo>
                  <a:cubicBezTo>
                    <a:pt x="0" y="1273"/>
                    <a:pt x="1120" y="1747"/>
                    <a:pt x="1663" y="1747"/>
                  </a:cubicBezTo>
                  <a:cubicBezTo>
                    <a:pt x="1774" y="1747"/>
                    <a:pt x="1861" y="1727"/>
                    <a:pt x="1909" y="1679"/>
                  </a:cubicBezTo>
                  <a:cubicBezTo>
                    <a:pt x="2192" y="1379"/>
                    <a:pt x="2934" y="689"/>
                    <a:pt x="2934" y="212"/>
                  </a:cubicBezTo>
                  <a:cubicBezTo>
                    <a:pt x="2934" y="53"/>
                    <a:pt x="2836" y="0"/>
                    <a:pt x="26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24"/>
            <p:cNvSpPr/>
            <p:nvPr/>
          </p:nvSpPr>
          <p:spPr>
            <a:xfrm>
              <a:off x="2681675" y="1634875"/>
              <a:ext cx="98000" cy="129150"/>
            </a:xfrm>
            <a:custGeom>
              <a:rect b="b" l="l" r="r" t="t"/>
              <a:pathLst>
                <a:path extrusionOk="0" h="5166" w="3920">
                  <a:moveTo>
                    <a:pt x="3585" y="1"/>
                  </a:moveTo>
                  <a:cubicBezTo>
                    <a:pt x="3073" y="1"/>
                    <a:pt x="1135" y="1012"/>
                    <a:pt x="844" y="1302"/>
                  </a:cubicBezTo>
                  <a:cubicBezTo>
                    <a:pt x="526" y="1621"/>
                    <a:pt x="544" y="2981"/>
                    <a:pt x="544" y="3317"/>
                  </a:cubicBezTo>
                  <a:cubicBezTo>
                    <a:pt x="544" y="3653"/>
                    <a:pt x="120" y="4802"/>
                    <a:pt x="120" y="4802"/>
                  </a:cubicBezTo>
                  <a:cubicBezTo>
                    <a:pt x="1" y="4921"/>
                    <a:pt x="659" y="5166"/>
                    <a:pt x="1134" y="5166"/>
                  </a:cubicBezTo>
                  <a:cubicBezTo>
                    <a:pt x="1223" y="5166"/>
                    <a:pt x="1305" y="5157"/>
                    <a:pt x="1374" y="5138"/>
                  </a:cubicBezTo>
                  <a:cubicBezTo>
                    <a:pt x="1799" y="4996"/>
                    <a:pt x="2382" y="4201"/>
                    <a:pt x="2470" y="3777"/>
                  </a:cubicBezTo>
                  <a:cubicBezTo>
                    <a:pt x="2559" y="3335"/>
                    <a:pt x="3248" y="1992"/>
                    <a:pt x="3495" y="1727"/>
                  </a:cubicBezTo>
                  <a:cubicBezTo>
                    <a:pt x="3743" y="1479"/>
                    <a:pt x="3919" y="260"/>
                    <a:pt x="3690" y="30"/>
                  </a:cubicBezTo>
                  <a:cubicBezTo>
                    <a:pt x="3670" y="10"/>
                    <a:pt x="3634" y="1"/>
                    <a:pt x="35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24"/>
            <p:cNvSpPr/>
            <p:nvPr/>
          </p:nvSpPr>
          <p:spPr>
            <a:xfrm>
              <a:off x="1664025" y="2183050"/>
              <a:ext cx="427275" cy="459300"/>
            </a:xfrm>
            <a:custGeom>
              <a:rect b="b" l="l" r="r" t="t"/>
              <a:pathLst>
                <a:path extrusionOk="0" h="18372" w="17091">
                  <a:moveTo>
                    <a:pt x="15924" y="0"/>
                  </a:moveTo>
                  <a:cubicBezTo>
                    <a:pt x="15235" y="0"/>
                    <a:pt x="12513" y="124"/>
                    <a:pt x="12160" y="495"/>
                  </a:cubicBezTo>
                  <a:cubicBezTo>
                    <a:pt x="11806" y="848"/>
                    <a:pt x="10852" y="2174"/>
                    <a:pt x="10852" y="2580"/>
                  </a:cubicBezTo>
                  <a:cubicBezTo>
                    <a:pt x="10852" y="2987"/>
                    <a:pt x="11276" y="3464"/>
                    <a:pt x="10887" y="3853"/>
                  </a:cubicBezTo>
                  <a:cubicBezTo>
                    <a:pt x="10856" y="3884"/>
                    <a:pt x="10802" y="3898"/>
                    <a:pt x="10729" y="3898"/>
                  </a:cubicBezTo>
                  <a:cubicBezTo>
                    <a:pt x="9992" y="3898"/>
                    <a:pt x="7320" y="2486"/>
                    <a:pt x="6601" y="2486"/>
                  </a:cubicBezTo>
                  <a:cubicBezTo>
                    <a:pt x="6532" y="2486"/>
                    <a:pt x="6481" y="2499"/>
                    <a:pt x="6452" y="2527"/>
                  </a:cubicBezTo>
                  <a:cubicBezTo>
                    <a:pt x="6098" y="2863"/>
                    <a:pt x="5073" y="4312"/>
                    <a:pt x="5373" y="4613"/>
                  </a:cubicBezTo>
                  <a:cubicBezTo>
                    <a:pt x="5656" y="4895"/>
                    <a:pt x="6505" y="5373"/>
                    <a:pt x="5939" y="5938"/>
                  </a:cubicBezTo>
                  <a:cubicBezTo>
                    <a:pt x="5373" y="6486"/>
                    <a:pt x="3871" y="6946"/>
                    <a:pt x="3871" y="7352"/>
                  </a:cubicBezTo>
                  <a:cubicBezTo>
                    <a:pt x="3871" y="7759"/>
                    <a:pt x="5586" y="9084"/>
                    <a:pt x="5586" y="9526"/>
                  </a:cubicBezTo>
                  <a:cubicBezTo>
                    <a:pt x="5586" y="9985"/>
                    <a:pt x="2369" y="11293"/>
                    <a:pt x="1963" y="11700"/>
                  </a:cubicBezTo>
                  <a:cubicBezTo>
                    <a:pt x="1556" y="12106"/>
                    <a:pt x="1468" y="13255"/>
                    <a:pt x="831" y="13432"/>
                  </a:cubicBezTo>
                  <a:cubicBezTo>
                    <a:pt x="195" y="13608"/>
                    <a:pt x="1" y="14174"/>
                    <a:pt x="266" y="14987"/>
                  </a:cubicBezTo>
                  <a:cubicBezTo>
                    <a:pt x="549" y="15800"/>
                    <a:pt x="761" y="17461"/>
                    <a:pt x="1326" y="18027"/>
                  </a:cubicBezTo>
                  <a:cubicBezTo>
                    <a:pt x="1469" y="18165"/>
                    <a:pt x="1878" y="18220"/>
                    <a:pt x="2426" y="18220"/>
                  </a:cubicBezTo>
                  <a:cubicBezTo>
                    <a:pt x="4118" y="18220"/>
                    <a:pt x="7137" y="17697"/>
                    <a:pt x="7724" y="17496"/>
                  </a:cubicBezTo>
                  <a:cubicBezTo>
                    <a:pt x="8200" y="17319"/>
                    <a:pt x="9362" y="17135"/>
                    <a:pt x="10277" y="17135"/>
                  </a:cubicBezTo>
                  <a:cubicBezTo>
                    <a:pt x="10823" y="17135"/>
                    <a:pt x="11281" y="17201"/>
                    <a:pt x="11453" y="17373"/>
                  </a:cubicBezTo>
                  <a:cubicBezTo>
                    <a:pt x="11612" y="17532"/>
                    <a:pt x="12054" y="18097"/>
                    <a:pt x="12266" y="18239"/>
                  </a:cubicBezTo>
                  <a:cubicBezTo>
                    <a:pt x="12420" y="18329"/>
                    <a:pt x="12590" y="18372"/>
                    <a:pt x="12745" y="18372"/>
                  </a:cubicBezTo>
                  <a:cubicBezTo>
                    <a:pt x="13016" y="18372"/>
                    <a:pt x="13238" y="18239"/>
                    <a:pt x="13238" y="17991"/>
                  </a:cubicBezTo>
                  <a:cubicBezTo>
                    <a:pt x="13309" y="17691"/>
                    <a:pt x="13432" y="17390"/>
                    <a:pt x="13591" y="17143"/>
                  </a:cubicBezTo>
                  <a:cubicBezTo>
                    <a:pt x="14139" y="16189"/>
                    <a:pt x="15376" y="14616"/>
                    <a:pt x="15553" y="13891"/>
                  </a:cubicBezTo>
                  <a:cubicBezTo>
                    <a:pt x="15748" y="13131"/>
                    <a:pt x="15854" y="9915"/>
                    <a:pt x="16401" y="8819"/>
                  </a:cubicBezTo>
                  <a:cubicBezTo>
                    <a:pt x="16525" y="8642"/>
                    <a:pt x="16684" y="8483"/>
                    <a:pt x="16861" y="8377"/>
                  </a:cubicBezTo>
                  <a:cubicBezTo>
                    <a:pt x="16507" y="8059"/>
                    <a:pt x="16136" y="7741"/>
                    <a:pt x="16048" y="7652"/>
                  </a:cubicBezTo>
                  <a:cubicBezTo>
                    <a:pt x="15995" y="7599"/>
                    <a:pt x="15907" y="7317"/>
                    <a:pt x="15942" y="5938"/>
                  </a:cubicBezTo>
                  <a:lnTo>
                    <a:pt x="15942" y="5797"/>
                  </a:lnTo>
                  <a:cubicBezTo>
                    <a:pt x="15942" y="5726"/>
                    <a:pt x="15907" y="5673"/>
                    <a:pt x="15854" y="5620"/>
                  </a:cubicBezTo>
                  <a:cubicBezTo>
                    <a:pt x="15808" y="5575"/>
                    <a:pt x="15685" y="5562"/>
                    <a:pt x="15556" y="5562"/>
                  </a:cubicBezTo>
                  <a:cubicBezTo>
                    <a:pt x="15384" y="5562"/>
                    <a:pt x="15202" y="5585"/>
                    <a:pt x="15182" y="5585"/>
                  </a:cubicBezTo>
                  <a:cubicBezTo>
                    <a:pt x="15023" y="5585"/>
                    <a:pt x="14952" y="5779"/>
                    <a:pt x="14882" y="6044"/>
                  </a:cubicBezTo>
                  <a:cubicBezTo>
                    <a:pt x="14846" y="6168"/>
                    <a:pt x="14740" y="6504"/>
                    <a:pt x="14669" y="6504"/>
                  </a:cubicBezTo>
                  <a:cubicBezTo>
                    <a:pt x="14493" y="6521"/>
                    <a:pt x="14316" y="6557"/>
                    <a:pt x="14157" y="6627"/>
                  </a:cubicBezTo>
                  <a:cubicBezTo>
                    <a:pt x="13980" y="6680"/>
                    <a:pt x="13804" y="6733"/>
                    <a:pt x="13609" y="6751"/>
                  </a:cubicBezTo>
                  <a:cubicBezTo>
                    <a:pt x="13362" y="6680"/>
                    <a:pt x="12390" y="4613"/>
                    <a:pt x="12390" y="4312"/>
                  </a:cubicBezTo>
                  <a:cubicBezTo>
                    <a:pt x="12496" y="4118"/>
                    <a:pt x="14210" y="3658"/>
                    <a:pt x="14563" y="3658"/>
                  </a:cubicBezTo>
                  <a:cubicBezTo>
                    <a:pt x="14793" y="3658"/>
                    <a:pt x="15076" y="3234"/>
                    <a:pt x="15588" y="2368"/>
                  </a:cubicBezTo>
                  <a:cubicBezTo>
                    <a:pt x="15642" y="2227"/>
                    <a:pt x="15659" y="2068"/>
                    <a:pt x="15624" y="1926"/>
                  </a:cubicBezTo>
                  <a:cubicBezTo>
                    <a:pt x="15624" y="1909"/>
                    <a:pt x="15606" y="1891"/>
                    <a:pt x="15624" y="1891"/>
                  </a:cubicBezTo>
                  <a:cubicBezTo>
                    <a:pt x="15606" y="1820"/>
                    <a:pt x="15606" y="1732"/>
                    <a:pt x="15624" y="1661"/>
                  </a:cubicBezTo>
                  <a:cubicBezTo>
                    <a:pt x="15695" y="1591"/>
                    <a:pt x="16437" y="1308"/>
                    <a:pt x="17091" y="919"/>
                  </a:cubicBezTo>
                  <a:cubicBezTo>
                    <a:pt x="16667" y="477"/>
                    <a:pt x="16295" y="0"/>
                    <a:pt x="159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24"/>
            <p:cNvSpPr/>
            <p:nvPr/>
          </p:nvSpPr>
          <p:spPr>
            <a:xfrm>
              <a:off x="1973750" y="2206900"/>
              <a:ext cx="189575" cy="185600"/>
            </a:xfrm>
            <a:custGeom>
              <a:rect b="b" l="l" r="r" t="t"/>
              <a:pathLst>
                <a:path extrusionOk="0" h="7424" w="7583">
                  <a:moveTo>
                    <a:pt x="4719" y="0"/>
                  </a:moveTo>
                  <a:cubicBezTo>
                    <a:pt x="4048" y="389"/>
                    <a:pt x="3323" y="672"/>
                    <a:pt x="3235" y="743"/>
                  </a:cubicBezTo>
                  <a:cubicBezTo>
                    <a:pt x="3235" y="813"/>
                    <a:pt x="3235" y="884"/>
                    <a:pt x="3235" y="937"/>
                  </a:cubicBezTo>
                  <a:lnTo>
                    <a:pt x="3235" y="990"/>
                  </a:lnTo>
                  <a:cubicBezTo>
                    <a:pt x="3270" y="1131"/>
                    <a:pt x="3253" y="1273"/>
                    <a:pt x="3199" y="1414"/>
                  </a:cubicBezTo>
                  <a:cubicBezTo>
                    <a:pt x="2687" y="2298"/>
                    <a:pt x="2404" y="2704"/>
                    <a:pt x="2174" y="2704"/>
                  </a:cubicBezTo>
                  <a:cubicBezTo>
                    <a:pt x="1821" y="2704"/>
                    <a:pt x="124" y="3164"/>
                    <a:pt x="1" y="3376"/>
                  </a:cubicBezTo>
                  <a:cubicBezTo>
                    <a:pt x="1" y="3659"/>
                    <a:pt x="973" y="5726"/>
                    <a:pt x="1238" y="5797"/>
                  </a:cubicBezTo>
                  <a:cubicBezTo>
                    <a:pt x="1415" y="5779"/>
                    <a:pt x="1591" y="5744"/>
                    <a:pt x="1768" y="5673"/>
                  </a:cubicBezTo>
                  <a:cubicBezTo>
                    <a:pt x="1927" y="5620"/>
                    <a:pt x="2104" y="5567"/>
                    <a:pt x="2280" y="5567"/>
                  </a:cubicBezTo>
                  <a:cubicBezTo>
                    <a:pt x="2351" y="5567"/>
                    <a:pt x="2457" y="5232"/>
                    <a:pt x="2493" y="5108"/>
                  </a:cubicBezTo>
                  <a:cubicBezTo>
                    <a:pt x="2581" y="4843"/>
                    <a:pt x="2634" y="4648"/>
                    <a:pt x="2793" y="4648"/>
                  </a:cubicBezTo>
                  <a:cubicBezTo>
                    <a:pt x="2813" y="4648"/>
                    <a:pt x="2995" y="4625"/>
                    <a:pt x="3167" y="4625"/>
                  </a:cubicBezTo>
                  <a:cubicBezTo>
                    <a:pt x="3296" y="4625"/>
                    <a:pt x="3419" y="4638"/>
                    <a:pt x="3465" y="4684"/>
                  </a:cubicBezTo>
                  <a:cubicBezTo>
                    <a:pt x="3518" y="4719"/>
                    <a:pt x="3553" y="4790"/>
                    <a:pt x="3553" y="4860"/>
                  </a:cubicBezTo>
                  <a:lnTo>
                    <a:pt x="3553" y="5002"/>
                  </a:lnTo>
                  <a:cubicBezTo>
                    <a:pt x="3535" y="6363"/>
                    <a:pt x="3606" y="6663"/>
                    <a:pt x="3659" y="6716"/>
                  </a:cubicBezTo>
                  <a:cubicBezTo>
                    <a:pt x="3747" y="6805"/>
                    <a:pt x="4118" y="7123"/>
                    <a:pt x="4490" y="7423"/>
                  </a:cubicBezTo>
                  <a:cubicBezTo>
                    <a:pt x="5161" y="7229"/>
                    <a:pt x="7582" y="4931"/>
                    <a:pt x="7582" y="4454"/>
                  </a:cubicBezTo>
                  <a:cubicBezTo>
                    <a:pt x="7582" y="3977"/>
                    <a:pt x="6752" y="707"/>
                    <a:pt x="5850" y="707"/>
                  </a:cubicBezTo>
                  <a:cubicBezTo>
                    <a:pt x="5497" y="707"/>
                    <a:pt x="5020" y="301"/>
                    <a:pt x="47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24"/>
            <p:cNvSpPr/>
            <p:nvPr/>
          </p:nvSpPr>
          <p:spPr>
            <a:xfrm>
              <a:off x="2179200" y="2065950"/>
              <a:ext cx="40225" cy="49500"/>
            </a:xfrm>
            <a:custGeom>
              <a:rect b="b" l="l" r="r" t="t"/>
              <a:pathLst>
                <a:path extrusionOk="0" h="1980" w="1609">
                  <a:moveTo>
                    <a:pt x="867" y="1"/>
                  </a:moveTo>
                  <a:cubicBezTo>
                    <a:pt x="708" y="177"/>
                    <a:pt x="849" y="814"/>
                    <a:pt x="672" y="990"/>
                  </a:cubicBezTo>
                  <a:cubicBezTo>
                    <a:pt x="495" y="1167"/>
                    <a:pt x="1" y="1414"/>
                    <a:pt x="1" y="1591"/>
                  </a:cubicBezTo>
                  <a:cubicBezTo>
                    <a:pt x="1" y="1737"/>
                    <a:pt x="266" y="1980"/>
                    <a:pt x="578" y="1980"/>
                  </a:cubicBezTo>
                  <a:cubicBezTo>
                    <a:pt x="643" y="1980"/>
                    <a:pt x="711" y="1969"/>
                    <a:pt x="778" y="1945"/>
                  </a:cubicBezTo>
                  <a:cubicBezTo>
                    <a:pt x="1167" y="1821"/>
                    <a:pt x="1414" y="1132"/>
                    <a:pt x="1521" y="849"/>
                  </a:cubicBezTo>
                  <a:cubicBezTo>
                    <a:pt x="1609" y="549"/>
                    <a:pt x="867" y="1"/>
                    <a:pt x="8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24"/>
            <p:cNvSpPr/>
            <p:nvPr/>
          </p:nvSpPr>
          <p:spPr>
            <a:xfrm>
              <a:off x="3734875" y="3974200"/>
              <a:ext cx="346425" cy="359675"/>
            </a:xfrm>
            <a:custGeom>
              <a:rect b="b" l="l" r="r" t="t"/>
              <a:pathLst>
                <a:path extrusionOk="0" h="14387" w="13857">
                  <a:moveTo>
                    <a:pt x="4224" y="1"/>
                  </a:moveTo>
                  <a:cubicBezTo>
                    <a:pt x="3694" y="1"/>
                    <a:pt x="2263" y="425"/>
                    <a:pt x="1998" y="672"/>
                  </a:cubicBezTo>
                  <a:cubicBezTo>
                    <a:pt x="1990" y="677"/>
                    <a:pt x="1966" y="679"/>
                    <a:pt x="1930" y="679"/>
                  </a:cubicBezTo>
                  <a:cubicBezTo>
                    <a:pt x="1621" y="679"/>
                    <a:pt x="392" y="519"/>
                    <a:pt x="75" y="519"/>
                  </a:cubicBezTo>
                  <a:cubicBezTo>
                    <a:pt x="28" y="519"/>
                    <a:pt x="1" y="523"/>
                    <a:pt x="1" y="531"/>
                  </a:cubicBezTo>
                  <a:cubicBezTo>
                    <a:pt x="1" y="831"/>
                    <a:pt x="1627" y="5020"/>
                    <a:pt x="1644" y="5126"/>
                  </a:cubicBezTo>
                  <a:cubicBezTo>
                    <a:pt x="1644" y="5232"/>
                    <a:pt x="1768" y="5550"/>
                    <a:pt x="3235" y="7123"/>
                  </a:cubicBezTo>
                  <a:cubicBezTo>
                    <a:pt x="4242" y="8201"/>
                    <a:pt x="6045" y="10145"/>
                    <a:pt x="6098" y="10393"/>
                  </a:cubicBezTo>
                  <a:cubicBezTo>
                    <a:pt x="6098" y="10552"/>
                    <a:pt x="5939" y="11276"/>
                    <a:pt x="5886" y="11789"/>
                  </a:cubicBezTo>
                  <a:cubicBezTo>
                    <a:pt x="6716" y="12460"/>
                    <a:pt x="7953" y="13432"/>
                    <a:pt x="9120" y="14387"/>
                  </a:cubicBezTo>
                  <a:cubicBezTo>
                    <a:pt x="9579" y="13856"/>
                    <a:pt x="10074" y="13309"/>
                    <a:pt x="10569" y="12761"/>
                  </a:cubicBezTo>
                  <a:cubicBezTo>
                    <a:pt x="11700" y="11453"/>
                    <a:pt x="12778" y="10180"/>
                    <a:pt x="13308" y="9456"/>
                  </a:cubicBezTo>
                  <a:cubicBezTo>
                    <a:pt x="13803" y="8767"/>
                    <a:pt x="13414" y="7494"/>
                    <a:pt x="13538" y="6999"/>
                  </a:cubicBezTo>
                  <a:cubicBezTo>
                    <a:pt x="13627" y="6593"/>
                    <a:pt x="13856" y="6487"/>
                    <a:pt x="13856" y="6381"/>
                  </a:cubicBezTo>
                  <a:cubicBezTo>
                    <a:pt x="13856" y="6133"/>
                    <a:pt x="13803" y="6186"/>
                    <a:pt x="13202" y="5868"/>
                  </a:cubicBezTo>
                  <a:cubicBezTo>
                    <a:pt x="12902" y="5709"/>
                    <a:pt x="12584" y="5515"/>
                    <a:pt x="12301" y="5303"/>
                  </a:cubicBezTo>
                  <a:cubicBezTo>
                    <a:pt x="12213" y="5144"/>
                    <a:pt x="12336" y="4384"/>
                    <a:pt x="12619" y="3836"/>
                  </a:cubicBezTo>
                  <a:cubicBezTo>
                    <a:pt x="12937" y="3235"/>
                    <a:pt x="13291" y="2705"/>
                    <a:pt x="13255" y="2563"/>
                  </a:cubicBezTo>
                  <a:cubicBezTo>
                    <a:pt x="13220" y="2422"/>
                    <a:pt x="13008" y="2086"/>
                    <a:pt x="12372" y="2016"/>
                  </a:cubicBezTo>
                  <a:cubicBezTo>
                    <a:pt x="12036" y="2016"/>
                    <a:pt x="11682" y="2016"/>
                    <a:pt x="11347" y="2051"/>
                  </a:cubicBezTo>
                  <a:cubicBezTo>
                    <a:pt x="11099" y="2051"/>
                    <a:pt x="10233" y="725"/>
                    <a:pt x="10004" y="725"/>
                  </a:cubicBezTo>
                  <a:cubicBezTo>
                    <a:pt x="9809" y="725"/>
                    <a:pt x="8625" y="531"/>
                    <a:pt x="7423" y="372"/>
                  </a:cubicBezTo>
                  <a:cubicBezTo>
                    <a:pt x="5921" y="178"/>
                    <a:pt x="4525" y="1"/>
                    <a:pt x="42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24"/>
            <p:cNvSpPr/>
            <p:nvPr/>
          </p:nvSpPr>
          <p:spPr>
            <a:xfrm>
              <a:off x="3519700" y="3793050"/>
              <a:ext cx="572200" cy="475450"/>
            </a:xfrm>
            <a:custGeom>
              <a:rect b="b" l="l" r="r" t="t"/>
              <a:pathLst>
                <a:path extrusionOk="0" h="19018" w="22888">
                  <a:moveTo>
                    <a:pt x="11753" y="1"/>
                  </a:moveTo>
                  <a:cubicBezTo>
                    <a:pt x="11753" y="248"/>
                    <a:pt x="11771" y="708"/>
                    <a:pt x="11329" y="973"/>
                  </a:cubicBezTo>
                  <a:cubicBezTo>
                    <a:pt x="10074" y="1733"/>
                    <a:pt x="9244" y="2228"/>
                    <a:pt x="9244" y="2546"/>
                  </a:cubicBezTo>
                  <a:cubicBezTo>
                    <a:pt x="9244" y="3111"/>
                    <a:pt x="9279" y="4189"/>
                    <a:pt x="9138" y="4331"/>
                  </a:cubicBezTo>
                  <a:cubicBezTo>
                    <a:pt x="8961" y="4419"/>
                    <a:pt x="5762" y="4560"/>
                    <a:pt x="4048" y="4720"/>
                  </a:cubicBezTo>
                  <a:cubicBezTo>
                    <a:pt x="1927" y="4949"/>
                    <a:pt x="708" y="4843"/>
                    <a:pt x="1" y="4949"/>
                  </a:cubicBezTo>
                  <a:cubicBezTo>
                    <a:pt x="1" y="5550"/>
                    <a:pt x="319" y="6982"/>
                    <a:pt x="549" y="7211"/>
                  </a:cubicBezTo>
                  <a:cubicBezTo>
                    <a:pt x="831" y="7512"/>
                    <a:pt x="1397" y="8449"/>
                    <a:pt x="1697" y="8449"/>
                  </a:cubicBezTo>
                  <a:cubicBezTo>
                    <a:pt x="2016" y="8449"/>
                    <a:pt x="2369" y="7105"/>
                    <a:pt x="2581" y="6876"/>
                  </a:cubicBezTo>
                  <a:cubicBezTo>
                    <a:pt x="2630" y="6830"/>
                    <a:pt x="2735" y="6810"/>
                    <a:pt x="2872" y="6810"/>
                  </a:cubicBezTo>
                  <a:cubicBezTo>
                    <a:pt x="3376" y="6810"/>
                    <a:pt x="4326" y="7083"/>
                    <a:pt x="4631" y="7388"/>
                  </a:cubicBezTo>
                  <a:cubicBezTo>
                    <a:pt x="5020" y="7777"/>
                    <a:pt x="5038" y="9155"/>
                    <a:pt x="5038" y="9456"/>
                  </a:cubicBezTo>
                  <a:cubicBezTo>
                    <a:pt x="5038" y="9756"/>
                    <a:pt x="5957" y="10711"/>
                    <a:pt x="6222" y="10993"/>
                  </a:cubicBezTo>
                  <a:cubicBezTo>
                    <a:pt x="6504" y="11259"/>
                    <a:pt x="5904" y="11789"/>
                    <a:pt x="5745" y="11948"/>
                  </a:cubicBezTo>
                  <a:cubicBezTo>
                    <a:pt x="5585" y="12089"/>
                    <a:pt x="7317" y="13910"/>
                    <a:pt x="7759" y="14351"/>
                  </a:cubicBezTo>
                  <a:cubicBezTo>
                    <a:pt x="8201" y="14793"/>
                    <a:pt x="8413" y="15624"/>
                    <a:pt x="8678" y="15889"/>
                  </a:cubicBezTo>
                  <a:cubicBezTo>
                    <a:pt x="8895" y="16105"/>
                    <a:pt x="9531" y="16119"/>
                    <a:pt x="10101" y="16119"/>
                  </a:cubicBezTo>
                  <a:cubicBezTo>
                    <a:pt x="10182" y="16119"/>
                    <a:pt x="10262" y="16119"/>
                    <a:pt x="10340" y="16119"/>
                  </a:cubicBezTo>
                  <a:cubicBezTo>
                    <a:pt x="10940" y="16119"/>
                    <a:pt x="12867" y="17533"/>
                    <a:pt x="13556" y="18222"/>
                  </a:cubicBezTo>
                  <a:cubicBezTo>
                    <a:pt x="13680" y="18345"/>
                    <a:pt x="14139" y="18717"/>
                    <a:pt x="14493" y="19017"/>
                  </a:cubicBezTo>
                  <a:cubicBezTo>
                    <a:pt x="14546" y="18522"/>
                    <a:pt x="14705" y="17798"/>
                    <a:pt x="14705" y="17621"/>
                  </a:cubicBezTo>
                  <a:cubicBezTo>
                    <a:pt x="14652" y="17391"/>
                    <a:pt x="12849" y="15465"/>
                    <a:pt x="11842" y="14351"/>
                  </a:cubicBezTo>
                  <a:cubicBezTo>
                    <a:pt x="10357" y="12778"/>
                    <a:pt x="10234" y="12478"/>
                    <a:pt x="10234" y="12372"/>
                  </a:cubicBezTo>
                  <a:cubicBezTo>
                    <a:pt x="10234" y="12248"/>
                    <a:pt x="8590" y="8060"/>
                    <a:pt x="8590" y="7777"/>
                  </a:cubicBezTo>
                  <a:cubicBezTo>
                    <a:pt x="8590" y="7765"/>
                    <a:pt x="8626" y="7760"/>
                    <a:pt x="8689" y="7760"/>
                  </a:cubicBezTo>
                  <a:cubicBezTo>
                    <a:pt x="9043" y="7760"/>
                    <a:pt x="10248" y="7925"/>
                    <a:pt x="10542" y="7925"/>
                  </a:cubicBezTo>
                  <a:cubicBezTo>
                    <a:pt x="10575" y="7925"/>
                    <a:pt x="10597" y="7923"/>
                    <a:pt x="10605" y="7918"/>
                  </a:cubicBezTo>
                  <a:cubicBezTo>
                    <a:pt x="10852" y="7653"/>
                    <a:pt x="12284" y="7229"/>
                    <a:pt x="12831" y="7229"/>
                  </a:cubicBezTo>
                  <a:cubicBezTo>
                    <a:pt x="13132" y="7229"/>
                    <a:pt x="14510" y="7424"/>
                    <a:pt x="16013" y="7618"/>
                  </a:cubicBezTo>
                  <a:cubicBezTo>
                    <a:pt x="17214" y="7777"/>
                    <a:pt x="18416" y="7954"/>
                    <a:pt x="18593" y="7954"/>
                  </a:cubicBezTo>
                  <a:cubicBezTo>
                    <a:pt x="18840" y="7954"/>
                    <a:pt x="19706" y="9279"/>
                    <a:pt x="19936" y="9279"/>
                  </a:cubicBezTo>
                  <a:cubicBezTo>
                    <a:pt x="20186" y="9267"/>
                    <a:pt x="20427" y="9254"/>
                    <a:pt x="20672" y="9254"/>
                  </a:cubicBezTo>
                  <a:cubicBezTo>
                    <a:pt x="20773" y="9254"/>
                    <a:pt x="20875" y="9256"/>
                    <a:pt x="20979" y="9262"/>
                  </a:cubicBezTo>
                  <a:cubicBezTo>
                    <a:pt x="21014" y="9032"/>
                    <a:pt x="21191" y="8413"/>
                    <a:pt x="21191" y="8254"/>
                  </a:cubicBezTo>
                  <a:cubicBezTo>
                    <a:pt x="21421" y="8113"/>
                    <a:pt x="21668" y="8007"/>
                    <a:pt x="21915" y="7918"/>
                  </a:cubicBezTo>
                  <a:cubicBezTo>
                    <a:pt x="22534" y="7689"/>
                    <a:pt x="22887" y="7530"/>
                    <a:pt x="22887" y="7335"/>
                  </a:cubicBezTo>
                  <a:cubicBezTo>
                    <a:pt x="22887" y="7123"/>
                    <a:pt x="22587" y="7035"/>
                    <a:pt x="22234" y="6946"/>
                  </a:cubicBezTo>
                  <a:cubicBezTo>
                    <a:pt x="22004" y="6911"/>
                    <a:pt x="21792" y="6840"/>
                    <a:pt x="21580" y="6699"/>
                  </a:cubicBezTo>
                  <a:cubicBezTo>
                    <a:pt x="21403" y="6522"/>
                    <a:pt x="20802" y="4932"/>
                    <a:pt x="20396" y="3836"/>
                  </a:cubicBezTo>
                  <a:cubicBezTo>
                    <a:pt x="19530" y="3977"/>
                    <a:pt x="18911" y="4083"/>
                    <a:pt x="18805" y="4083"/>
                  </a:cubicBezTo>
                  <a:cubicBezTo>
                    <a:pt x="18381" y="4083"/>
                    <a:pt x="13733" y="2334"/>
                    <a:pt x="13556" y="2192"/>
                  </a:cubicBezTo>
                  <a:cubicBezTo>
                    <a:pt x="13432" y="2069"/>
                    <a:pt x="11895" y="372"/>
                    <a:pt x="117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24"/>
            <p:cNvSpPr/>
            <p:nvPr/>
          </p:nvSpPr>
          <p:spPr>
            <a:xfrm>
              <a:off x="4168750" y="3548725"/>
              <a:ext cx="906225" cy="618150"/>
            </a:xfrm>
            <a:custGeom>
              <a:rect b="b" l="l" r="r" t="t"/>
              <a:pathLst>
                <a:path extrusionOk="0" h="24726" w="36249">
                  <a:moveTo>
                    <a:pt x="24495" y="1"/>
                  </a:moveTo>
                  <a:cubicBezTo>
                    <a:pt x="24290" y="206"/>
                    <a:pt x="23948" y="255"/>
                    <a:pt x="23608" y="255"/>
                  </a:cubicBezTo>
                  <a:cubicBezTo>
                    <a:pt x="23297" y="255"/>
                    <a:pt x="22988" y="214"/>
                    <a:pt x="22789" y="214"/>
                  </a:cubicBezTo>
                  <a:cubicBezTo>
                    <a:pt x="22663" y="214"/>
                    <a:pt x="22581" y="230"/>
                    <a:pt x="22569" y="283"/>
                  </a:cubicBezTo>
                  <a:cubicBezTo>
                    <a:pt x="22498" y="513"/>
                    <a:pt x="21632" y="1238"/>
                    <a:pt x="20625" y="1556"/>
                  </a:cubicBezTo>
                  <a:cubicBezTo>
                    <a:pt x="19529" y="1909"/>
                    <a:pt x="17285" y="2475"/>
                    <a:pt x="16896" y="2475"/>
                  </a:cubicBezTo>
                  <a:cubicBezTo>
                    <a:pt x="15853" y="2475"/>
                    <a:pt x="9986" y="1962"/>
                    <a:pt x="9668" y="1662"/>
                  </a:cubicBezTo>
                  <a:cubicBezTo>
                    <a:pt x="8678" y="2333"/>
                    <a:pt x="7105" y="3553"/>
                    <a:pt x="6946" y="3606"/>
                  </a:cubicBezTo>
                  <a:cubicBezTo>
                    <a:pt x="6822" y="3606"/>
                    <a:pt x="6840" y="3836"/>
                    <a:pt x="4702" y="7777"/>
                  </a:cubicBezTo>
                  <a:cubicBezTo>
                    <a:pt x="3765" y="9544"/>
                    <a:pt x="2634" y="11824"/>
                    <a:pt x="2510" y="11948"/>
                  </a:cubicBezTo>
                  <a:cubicBezTo>
                    <a:pt x="2386" y="12036"/>
                    <a:pt x="1344" y="12283"/>
                    <a:pt x="1" y="12566"/>
                  </a:cubicBezTo>
                  <a:cubicBezTo>
                    <a:pt x="425" y="13291"/>
                    <a:pt x="2351" y="16649"/>
                    <a:pt x="2563" y="16861"/>
                  </a:cubicBezTo>
                  <a:cubicBezTo>
                    <a:pt x="2687" y="16984"/>
                    <a:pt x="3093" y="17055"/>
                    <a:pt x="3800" y="17179"/>
                  </a:cubicBezTo>
                  <a:cubicBezTo>
                    <a:pt x="4242" y="17250"/>
                    <a:pt x="4896" y="17338"/>
                    <a:pt x="5020" y="17444"/>
                  </a:cubicBezTo>
                  <a:cubicBezTo>
                    <a:pt x="4967" y="17656"/>
                    <a:pt x="4896" y="17868"/>
                    <a:pt x="4808" y="18080"/>
                  </a:cubicBezTo>
                  <a:cubicBezTo>
                    <a:pt x="4490" y="18893"/>
                    <a:pt x="4330" y="19406"/>
                    <a:pt x="4507" y="19582"/>
                  </a:cubicBezTo>
                  <a:cubicBezTo>
                    <a:pt x="4596" y="19671"/>
                    <a:pt x="5055" y="19883"/>
                    <a:pt x="6186" y="20360"/>
                  </a:cubicBezTo>
                  <a:cubicBezTo>
                    <a:pt x="7317" y="20837"/>
                    <a:pt x="9173" y="21632"/>
                    <a:pt x="9350" y="21845"/>
                  </a:cubicBezTo>
                  <a:cubicBezTo>
                    <a:pt x="9491" y="22481"/>
                    <a:pt x="9915" y="23965"/>
                    <a:pt x="10127" y="24177"/>
                  </a:cubicBezTo>
                  <a:cubicBezTo>
                    <a:pt x="10339" y="24389"/>
                    <a:pt x="17196" y="24725"/>
                    <a:pt x="20113" y="24725"/>
                  </a:cubicBezTo>
                  <a:cubicBezTo>
                    <a:pt x="20872" y="24725"/>
                    <a:pt x="21367" y="24708"/>
                    <a:pt x="21420" y="24655"/>
                  </a:cubicBezTo>
                  <a:cubicBezTo>
                    <a:pt x="21615" y="24442"/>
                    <a:pt x="25715" y="21438"/>
                    <a:pt x="26139" y="21438"/>
                  </a:cubicBezTo>
                  <a:cubicBezTo>
                    <a:pt x="26422" y="21438"/>
                    <a:pt x="29674" y="22463"/>
                    <a:pt x="32678" y="23453"/>
                  </a:cubicBezTo>
                  <a:lnTo>
                    <a:pt x="32678" y="22905"/>
                  </a:lnTo>
                  <a:cubicBezTo>
                    <a:pt x="32678" y="20254"/>
                    <a:pt x="32696" y="19706"/>
                    <a:pt x="32784" y="19600"/>
                  </a:cubicBezTo>
                  <a:cubicBezTo>
                    <a:pt x="32872" y="19512"/>
                    <a:pt x="32979" y="19441"/>
                    <a:pt x="33067" y="19370"/>
                  </a:cubicBezTo>
                  <a:cubicBezTo>
                    <a:pt x="33244" y="19264"/>
                    <a:pt x="33403" y="19123"/>
                    <a:pt x="33526" y="18964"/>
                  </a:cubicBezTo>
                  <a:cubicBezTo>
                    <a:pt x="33526" y="18805"/>
                    <a:pt x="33845" y="17744"/>
                    <a:pt x="34021" y="17568"/>
                  </a:cubicBezTo>
                  <a:cubicBezTo>
                    <a:pt x="34251" y="17409"/>
                    <a:pt x="34498" y="17303"/>
                    <a:pt x="34746" y="17214"/>
                  </a:cubicBezTo>
                  <a:cubicBezTo>
                    <a:pt x="35170" y="17055"/>
                    <a:pt x="35965" y="16737"/>
                    <a:pt x="36018" y="16596"/>
                  </a:cubicBezTo>
                  <a:cubicBezTo>
                    <a:pt x="36018" y="16490"/>
                    <a:pt x="36071" y="15853"/>
                    <a:pt x="36142" y="15093"/>
                  </a:cubicBezTo>
                  <a:cubicBezTo>
                    <a:pt x="36177" y="14811"/>
                    <a:pt x="36213" y="14280"/>
                    <a:pt x="36248" y="14015"/>
                  </a:cubicBezTo>
                  <a:cubicBezTo>
                    <a:pt x="35789" y="13839"/>
                    <a:pt x="35347" y="13644"/>
                    <a:pt x="34923" y="13414"/>
                  </a:cubicBezTo>
                  <a:cubicBezTo>
                    <a:pt x="34894" y="13387"/>
                    <a:pt x="34853" y="13375"/>
                    <a:pt x="34802" y="13375"/>
                  </a:cubicBezTo>
                  <a:cubicBezTo>
                    <a:pt x="34291" y="13375"/>
                    <a:pt x="32781" y="14634"/>
                    <a:pt x="32572" y="14811"/>
                  </a:cubicBezTo>
                  <a:cubicBezTo>
                    <a:pt x="32095" y="14722"/>
                    <a:pt x="31635" y="14563"/>
                    <a:pt x="31211" y="14333"/>
                  </a:cubicBezTo>
                  <a:cubicBezTo>
                    <a:pt x="30593" y="13980"/>
                    <a:pt x="29992" y="13591"/>
                    <a:pt x="29426" y="13149"/>
                  </a:cubicBezTo>
                  <a:cubicBezTo>
                    <a:pt x="29285" y="12973"/>
                    <a:pt x="29285" y="11205"/>
                    <a:pt x="29426" y="7936"/>
                  </a:cubicBezTo>
                  <a:cubicBezTo>
                    <a:pt x="29444" y="7600"/>
                    <a:pt x="29444" y="7353"/>
                    <a:pt x="29444" y="7282"/>
                  </a:cubicBezTo>
                  <a:cubicBezTo>
                    <a:pt x="29444" y="6840"/>
                    <a:pt x="26316" y="3164"/>
                    <a:pt x="26033" y="2881"/>
                  </a:cubicBezTo>
                  <a:cubicBezTo>
                    <a:pt x="25750" y="2599"/>
                    <a:pt x="25167" y="1397"/>
                    <a:pt x="24778" y="584"/>
                  </a:cubicBezTo>
                  <a:cubicBezTo>
                    <a:pt x="24672" y="354"/>
                    <a:pt x="24566" y="142"/>
                    <a:pt x="244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24"/>
            <p:cNvSpPr/>
            <p:nvPr/>
          </p:nvSpPr>
          <p:spPr>
            <a:xfrm>
              <a:off x="2824275" y="3539900"/>
              <a:ext cx="448025" cy="255775"/>
            </a:xfrm>
            <a:custGeom>
              <a:rect b="b" l="l" r="r" t="t"/>
              <a:pathLst>
                <a:path extrusionOk="0" h="10231" w="17921">
                  <a:moveTo>
                    <a:pt x="10498" y="0"/>
                  </a:moveTo>
                  <a:cubicBezTo>
                    <a:pt x="10021" y="0"/>
                    <a:pt x="7989" y="442"/>
                    <a:pt x="7405" y="548"/>
                  </a:cubicBezTo>
                  <a:cubicBezTo>
                    <a:pt x="7405" y="566"/>
                    <a:pt x="7388" y="583"/>
                    <a:pt x="7370" y="583"/>
                  </a:cubicBezTo>
                  <a:cubicBezTo>
                    <a:pt x="7052" y="742"/>
                    <a:pt x="5020" y="1873"/>
                    <a:pt x="4931" y="1944"/>
                  </a:cubicBezTo>
                  <a:cubicBezTo>
                    <a:pt x="4843" y="2033"/>
                    <a:pt x="3994" y="2633"/>
                    <a:pt x="3164" y="3199"/>
                  </a:cubicBezTo>
                  <a:cubicBezTo>
                    <a:pt x="2156" y="3888"/>
                    <a:pt x="1114" y="4595"/>
                    <a:pt x="955" y="4754"/>
                  </a:cubicBezTo>
                  <a:cubicBezTo>
                    <a:pt x="672" y="5055"/>
                    <a:pt x="0" y="6787"/>
                    <a:pt x="142" y="7140"/>
                  </a:cubicBezTo>
                  <a:cubicBezTo>
                    <a:pt x="177" y="7211"/>
                    <a:pt x="248" y="7264"/>
                    <a:pt x="318" y="7264"/>
                  </a:cubicBezTo>
                  <a:cubicBezTo>
                    <a:pt x="654" y="7193"/>
                    <a:pt x="972" y="7087"/>
                    <a:pt x="1273" y="6946"/>
                  </a:cubicBezTo>
                  <a:cubicBezTo>
                    <a:pt x="1626" y="6769"/>
                    <a:pt x="2015" y="6663"/>
                    <a:pt x="2386" y="6575"/>
                  </a:cubicBezTo>
                  <a:cubicBezTo>
                    <a:pt x="2669" y="6628"/>
                    <a:pt x="3128" y="9367"/>
                    <a:pt x="3128" y="9773"/>
                  </a:cubicBezTo>
                  <a:cubicBezTo>
                    <a:pt x="3747" y="9809"/>
                    <a:pt x="6787" y="9968"/>
                    <a:pt x="7105" y="9968"/>
                  </a:cubicBezTo>
                  <a:cubicBezTo>
                    <a:pt x="7299" y="9968"/>
                    <a:pt x="7670" y="9650"/>
                    <a:pt x="8377" y="8978"/>
                  </a:cubicBezTo>
                  <a:cubicBezTo>
                    <a:pt x="8731" y="8625"/>
                    <a:pt x="9243" y="8130"/>
                    <a:pt x="9349" y="8112"/>
                  </a:cubicBezTo>
                  <a:cubicBezTo>
                    <a:pt x="9367" y="8112"/>
                    <a:pt x="9455" y="8112"/>
                    <a:pt x="9579" y="8130"/>
                  </a:cubicBezTo>
                  <a:cubicBezTo>
                    <a:pt x="9809" y="8165"/>
                    <a:pt x="10003" y="8306"/>
                    <a:pt x="10092" y="8519"/>
                  </a:cubicBezTo>
                  <a:cubicBezTo>
                    <a:pt x="10392" y="9066"/>
                    <a:pt x="10534" y="10215"/>
                    <a:pt x="10710" y="10215"/>
                  </a:cubicBezTo>
                  <a:cubicBezTo>
                    <a:pt x="10752" y="10215"/>
                    <a:pt x="10840" y="10231"/>
                    <a:pt x="10934" y="10231"/>
                  </a:cubicBezTo>
                  <a:cubicBezTo>
                    <a:pt x="11038" y="10231"/>
                    <a:pt x="11149" y="10211"/>
                    <a:pt x="11205" y="10127"/>
                  </a:cubicBezTo>
                  <a:cubicBezTo>
                    <a:pt x="11541" y="9703"/>
                    <a:pt x="11912" y="8907"/>
                    <a:pt x="11983" y="8819"/>
                  </a:cubicBezTo>
                  <a:cubicBezTo>
                    <a:pt x="12078" y="8731"/>
                    <a:pt x="12350" y="8716"/>
                    <a:pt x="12697" y="8716"/>
                  </a:cubicBezTo>
                  <a:cubicBezTo>
                    <a:pt x="12874" y="8716"/>
                    <a:pt x="13072" y="8720"/>
                    <a:pt x="13274" y="8720"/>
                  </a:cubicBezTo>
                  <a:cubicBezTo>
                    <a:pt x="13629" y="8720"/>
                    <a:pt x="14000" y="8708"/>
                    <a:pt x="14316" y="8642"/>
                  </a:cubicBezTo>
                  <a:cubicBezTo>
                    <a:pt x="14952" y="8501"/>
                    <a:pt x="15376" y="7476"/>
                    <a:pt x="15429" y="7405"/>
                  </a:cubicBezTo>
                  <a:cubicBezTo>
                    <a:pt x="15712" y="7087"/>
                    <a:pt x="17285" y="6804"/>
                    <a:pt x="17921" y="6804"/>
                  </a:cubicBezTo>
                  <a:cubicBezTo>
                    <a:pt x="17797" y="6433"/>
                    <a:pt x="17532" y="5779"/>
                    <a:pt x="17249" y="5779"/>
                  </a:cubicBezTo>
                  <a:cubicBezTo>
                    <a:pt x="17090" y="5779"/>
                    <a:pt x="16931" y="5815"/>
                    <a:pt x="16772" y="5868"/>
                  </a:cubicBezTo>
                  <a:cubicBezTo>
                    <a:pt x="16507" y="5938"/>
                    <a:pt x="16242" y="5991"/>
                    <a:pt x="15977" y="6009"/>
                  </a:cubicBezTo>
                  <a:cubicBezTo>
                    <a:pt x="15606" y="6009"/>
                    <a:pt x="14651" y="4984"/>
                    <a:pt x="14298" y="4595"/>
                  </a:cubicBezTo>
                  <a:cubicBezTo>
                    <a:pt x="14227" y="4524"/>
                    <a:pt x="14156" y="4436"/>
                    <a:pt x="14103" y="4401"/>
                  </a:cubicBezTo>
                  <a:cubicBezTo>
                    <a:pt x="13980" y="4277"/>
                    <a:pt x="14280" y="3411"/>
                    <a:pt x="14404" y="3005"/>
                  </a:cubicBezTo>
                  <a:cubicBezTo>
                    <a:pt x="14510" y="2704"/>
                    <a:pt x="14581" y="2262"/>
                    <a:pt x="14616" y="2121"/>
                  </a:cubicBezTo>
                  <a:cubicBezTo>
                    <a:pt x="14227" y="1661"/>
                    <a:pt x="10940" y="0"/>
                    <a:pt x="104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24"/>
            <p:cNvSpPr/>
            <p:nvPr/>
          </p:nvSpPr>
          <p:spPr>
            <a:xfrm>
              <a:off x="2733250" y="2964200"/>
              <a:ext cx="475" cy="450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" y="1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24"/>
            <p:cNvSpPr/>
            <p:nvPr/>
          </p:nvSpPr>
          <p:spPr>
            <a:xfrm>
              <a:off x="2734575" y="2741500"/>
              <a:ext cx="349075" cy="414025"/>
            </a:xfrm>
            <a:custGeom>
              <a:rect b="b" l="l" r="r" t="t"/>
              <a:pathLst>
                <a:path extrusionOk="0" h="16561" w="13963">
                  <a:moveTo>
                    <a:pt x="11117" y="1"/>
                  </a:moveTo>
                  <a:cubicBezTo>
                    <a:pt x="10304" y="1"/>
                    <a:pt x="9473" y="708"/>
                    <a:pt x="8979" y="1203"/>
                  </a:cubicBezTo>
                  <a:cubicBezTo>
                    <a:pt x="8501" y="1680"/>
                    <a:pt x="6434" y="1963"/>
                    <a:pt x="6045" y="2351"/>
                  </a:cubicBezTo>
                  <a:cubicBezTo>
                    <a:pt x="5638" y="2740"/>
                    <a:pt x="5356" y="4419"/>
                    <a:pt x="5232" y="4896"/>
                  </a:cubicBezTo>
                  <a:cubicBezTo>
                    <a:pt x="5091" y="5356"/>
                    <a:pt x="4454" y="5338"/>
                    <a:pt x="4066" y="6133"/>
                  </a:cubicBezTo>
                  <a:cubicBezTo>
                    <a:pt x="3677" y="6946"/>
                    <a:pt x="2351" y="7406"/>
                    <a:pt x="2104" y="7689"/>
                  </a:cubicBezTo>
                  <a:cubicBezTo>
                    <a:pt x="1839" y="7954"/>
                    <a:pt x="2351" y="8378"/>
                    <a:pt x="2104" y="8625"/>
                  </a:cubicBezTo>
                  <a:cubicBezTo>
                    <a:pt x="2046" y="8683"/>
                    <a:pt x="1965" y="8704"/>
                    <a:pt x="1869" y="8704"/>
                  </a:cubicBezTo>
                  <a:cubicBezTo>
                    <a:pt x="1611" y="8704"/>
                    <a:pt x="1239" y="8556"/>
                    <a:pt x="889" y="8556"/>
                  </a:cubicBezTo>
                  <a:cubicBezTo>
                    <a:pt x="765" y="8556"/>
                    <a:pt x="644" y="8574"/>
                    <a:pt x="531" y="8625"/>
                  </a:cubicBezTo>
                  <a:lnTo>
                    <a:pt x="1" y="8890"/>
                  </a:lnTo>
                  <a:cubicBezTo>
                    <a:pt x="283" y="9509"/>
                    <a:pt x="584" y="10128"/>
                    <a:pt x="778" y="10322"/>
                  </a:cubicBezTo>
                  <a:cubicBezTo>
                    <a:pt x="884" y="10420"/>
                    <a:pt x="1100" y="10457"/>
                    <a:pt x="1419" y="10457"/>
                  </a:cubicBezTo>
                  <a:cubicBezTo>
                    <a:pt x="1791" y="10457"/>
                    <a:pt x="2305" y="10406"/>
                    <a:pt x="2952" y="10340"/>
                  </a:cubicBezTo>
                  <a:cubicBezTo>
                    <a:pt x="3450" y="10294"/>
                    <a:pt x="4064" y="10235"/>
                    <a:pt x="4483" y="10235"/>
                  </a:cubicBezTo>
                  <a:cubicBezTo>
                    <a:pt x="4718" y="10235"/>
                    <a:pt x="4892" y="10253"/>
                    <a:pt x="4949" y="10304"/>
                  </a:cubicBezTo>
                  <a:cubicBezTo>
                    <a:pt x="5373" y="10675"/>
                    <a:pt x="5833" y="10993"/>
                    <a:pt x="6310" y="11312"/>
                  </a:cubicBezTo>
                  <a:cubicBezTo>
                    <a:pt x="6805" y="11612"/>
                    <a:pt x="7264" y="11966"/>
                    <a:pt x="7724" y="12337"/>
                  </a:cubicBezTo>
                  <a:cubicBezTo>
                    <a:pt x="7689" y="12407"/>
                    <a:pt x="7582" y="12584"/>
                    <a:pt x="7494" y="12743"/>
                  </a:cubicBezTo>
                  <a:cubicBezTo>
                    <a:pt x="7088" y="13485"/>
                    <a:pt x="6787" y="14051"/>
                    <a:pt x="7035" y="14298"/>
                  </a:cubicBezTo>
                  <a:cubicBezTo>
                    <a:pt x="7264" y="14528"/>
                    <a:pt x="8643" y="16278"/>
                    <a:pt x="8855" y="16561"/>
                  </a:cubicBezTo>
                  <a:cubicBezTo>
                    <a:pt x="9049" y="15129"/>
                    <a:pt x="9491" y="10993"/>
                    <a:pt x="9297" y="10446"/>
                  </a:cubicBezTo>
                  <a:cubicBezTo>
                    <a:pt x="9226" y="10251"/>
                    <a:pt x="9562" y="9332"/>
                    <a:pt x="9668" y="9173"/>
                  </a:cubicBezTo>
                  <a:cubicBezTo>
                    <a:pt x="9968" y="8767"/>
                    <a:pt x="11011" y="8396"/>
                    <a:pt x="11188" y="8396"/>
                  </a:cubicBezTo>
                  <a:cubicBezTo>
                    <a:pt x="11196" y="8396"/>
                    <a:pt x="11419" y="8433"/>
                    <a:pt x="11667" y="8433"/>
                  </a:cubicBezTo>
                  <a:cubicBezTo>
                    <a:pt x="11982" y="8433"/>
                    <a:pt x="12337" y="8372"/>
                    <a:pt x="12337" y="8095"/>
                  </a:cubicBezTo>
                  <a:cubicBezTo>
                    <a:pt x="12337" y="7812"/>
                    <a:pt x="13468" y="5550"/>
                    <a:pt x="13697" y="5320"/>
                  </a:cubicBezTo>
                  <a:cubicBezTo>
                    <a:pt x="13927" y="5091"/>
                    <a:pt x="13962" y="1273"/>
                    <a:pt x="13945" y="655"/>
                  </a:cubicBezTo>
                  <a:lnTo>
                    <a:pt x="13945" y="655"/>
                  </a:lnTo>
                  <a:cubicBezTo>
                    <a:pt x="13918" y="658"/>
                    <a:pt x="13889" y="660"/>
                    <a:pt x="13858" y="660"/>
                  </a:cubicBezTo>
                  <a:cubicBezTo>
                    <a:pt x="13225" y="660"/>
                    <a:pt x="11842" y="1"/>
                    <a:pt x="11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24"/>
            <p:cNvSpPr/>
            <p:nvPr/>
          </p:nvSpPr>
          <p:spPr>
            <a:xfrm>
              <a:off x="3519275" y="3726350"/>
              <a:ext cx="294725" cy="190875"/>
            </a:xfrm>
            <a:custGeom>
              <a:rect b="b" l="l" r="r" t="t"/>
              <a:pathLst>
                <a:path extrusionOk="0" h="7635" w="11789">
                  <a:moveTo>
                    <a:pt x="11223" y="0"/>
                  </a:moveTo>
                  <a:cubicBezTo>
                    <a:pt x="10781" y="36"/>
                    <a:pt x="7511" y="407"/>
                    <a:pt x="7175" y="407"/>
                  </a:cubicBezTo>
                  <a:cubicBezTo>
                    <a:pt x="6963" y="407"/>
                    <a:pt x="6221" y="813"/>
                    <a:pt x="5019" y="1520"/>
                  </a:cubicBezTo>
                  <a:cubicBezTo>
                    <a:pt x="4489" y="1838"/>
                    <a:pt x="3959" y="2139"/>
                    <a:pt x="3411" y="2404"/>
                  </a:cubicBezTo>
                  <a:cubicBezTo>
                    <a:pt x="3319" y="2434"/>
                    <a:pt x="3131" y="2447"/>
                    <a:pt x="2888" y="2447"/>
                  </a:cubicBezTo>
                  <a:cubicBezTo>
                    <a:pt x="2148" y="2447"/>
                    <a:pt x="895" y="2333"/>
                    <a:pt x="283" y="2280"/>
                  </a:cubicBezTo>
                  <a:cubicBezTo>
                    <a:pt x="283" y="3075"/>
                    <a:pt x="177" y="4807"/>
                    <a:pt x="106" y="6150"/>
                  </a:cubicBezTo>
                  <a:cubicBezTo>
                    <a:pt x="742" y="6292"/>
                    <a:pt x="866" y="6610"/>
                    <a:pt x="866" y="6716"/>
                  </a:cubicBezTo>
                  <a:cubicBezTo>
                    <a:pt x="866" y="6875"/>
                    <a:pt x="142" y="7016"/>
                    <a:pt x="53" y="7388"/>
                  </a:cubicBezTo>
                  <a:cubicBezTo>
                    <a:pt x="53" y="7388"/>
                    <a:pt x="0" y="7635"/>
                    <a:pt x="0" y="7635"/>
                  </a:cubicBezTo>
                  <a:cubicBezTo>
                    <a:pt x="725" y="7529"/>
                    <a:pt x="1926" y="7617"/>
                    <a:pt x="4047" y="7405"/>
                  </a:cubicBezTo>
                  <a:cubicBezTo>
                    <a:pt x="5762" y="7228"/>
                    <a:pt x="8978" y="7087"/>
                    <a:pt x="9155" y="6999"/>
                  </a:cubicBezTo>
                  <a:cubicBezTo>
                    <a:pt x="9296" y="6857"/>
                    <a:pt x="9243" y="5779"/>
                    <a:pt x="9243" y="5214"/>
                  </a:cubicBezTo>
                  <a:cubicBezTo>
                    <a:pt x="9243" y="4896"/>
                    <a:pt x="10091" y="4401"/>
                    <a:pt x="11346" y="3641"/>
                  </a:cubicBezTo>
                  <a:cubicBezTo>
                    <a:pt x="11788" y="3376"/>
                    <a:pt x="11788" y="2916"/>
                    <a:pt x="11770" y="2669"/>
                  </a:cubicBezTo>
                  <a:cubicBezTo>
                    <a:pt x="11647" y="2280"/>
                    <a:pt x="11099" y="831"/>
                    <a:pt x="112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24"/>
            <p:cNvSpPr/>
            <p:nvPr/>
          </p:nvSpPr>
          <p:spPr>
            <a:xfrm>
              <a:off x="2619700" y="2963750"/>
              <a:ext cx="336250" cy="312875"/>
            </a:xfrm>
            <a:custGeom>
              <a:rect b="b" l="l" r="r" t="t"/>
              <a:pathLst>
                <a:path extrusionOk="0" h="12515" w="13450">
                  <a:moveTo>
                    <a:pt x="1" y="1291"/>
                  </a:moveTo>
                  <a:cubicBezTo>
                    <a:pt x="102" y="1293"/>
                    <a:pt x="209" y="1295"/>
                    <a:pt x="321" y="1296"/>
                  </a:cubicBezTo>
                  <a:lnTo>
                    <a:pt x="321" y="1296"/>
                  </a:lnTo>
                  <a:cubicBezTo>
                    <a:pt x="320" y="1295"/>
                    <a:pt x="319" y="1293"/>
                    <a:pt x="319" y="1291"/>
                  </a:cubicBezTo>
                  <a:close/>
                  <a:moveTo>
                    <a:pt x="4596" y="0"/>
                  </a:moveTo>
                  <a:lnTo>
                    <a:pt x="4578" y="18"/>
                  </a:lnTo>
                  <a:lnTo>
                    <a:pt x="4543" y="18"/>
                  </a:lnTo>
                  <a:cubicBezTo>
                    <a:pt x="3942" y="319"/>
                    <a:pt x="3129" y="707"/>
                    <a:pt x="2563" y="1025"/>
                  </a:cubicBezTo>
                  <a:cubicBezTo>
                    <a:pt x="2172" y="1255"/>
                    <a:pt x="1357" y="1299"/>
                    <a:pt x="631" y="1299"/>
                  </a:cubicBezTo>
                  <a:cubicBezTo>
                    <a:pt x="525" y="1299"/>
                    <a:pt x="421" y="1298"/>
                    <a:pt x="321" y="1296"/>
                  </a:cubicBezTo>
                  <a:lnTo>
                    <a:pt x="321" y="1296"/>
                  </a:lnTo>
                  <a:cubicBezTo>
                    <a:pt x="568" y="2161"/>
                    <a:pt x="974" y="3094"/>
                    <a:pt x="1591" y="3482"/>
                  </a:cubicBezTo>
                  <a:cubicBezTo>
                    <a:pt x="2864" y="4277"/>
                    <a:pt x="4949" y="7105"/>
                    <a:pt x="5073" y="7600"/>
                  </a:cubicBezTo>
                  <a:cubicBezTo>
                    <a:pt x="5444" y="9208"/>
                    <a:pt x="6169" y="9332"/>
                    <a:pt x="6823" y="9986"/>
                  </a:cubicBezTo>
                  <a:cubicBezTo>
                    <a:pt x="7141" y="10198"/>
                    <a:pt x="7494" y="10374"/>
                    <a:pt x="7865" y="10498"/>
                  </a:cubicBezTo>
                  <a:cubicBezTo>
                    <a:pt x="7979" y="10548"/>
                    <a:pt x="8107" y="10567"/>
                    <a:pt x="8239" y="10567"/>
                  </a:cubicBezTo>
                  <a:cubicBezTo>
                    <a:pt x="8665" y="10567"/>
                    <a:pt x="9142" y="10372"/>
                    <a:pt x="9392" y="10372"/>
                  </a:cubicBezTo>
                  <a:cubicBezTo>
                    <a:pt x="9451" y="10372"/>
                    <a:pt x="9497" y="10383"/>
                    <a:pt x="9527" y="10410"/>
                  </a:cubicBezTo>
                  <a:cubicBezTo>
                    <a:pt x="9668" y="10551"/>
                    <a:pt x="10392" y="12513"/>
                    <a:pt x="10516" y="12513"/>
                  </a:cubicBezTo>
                  <a:cubicBezTo>
                    <a:pt x="10543" y="12513"/>
                    <a:pt x="10578" y="12514"/>
                    <a:pt x="10616" y="12514"/>
                  </a:cubicBezTo>
                  <a:cubicBezTo>
                    <a:pt x="10730" y="12514"/>
                    <a:pt x="10870" y="12504"/>
                    <a:pt x="10870" y="12425"/>
                  </a:cubicBezTo>
                  <a:cubicBezTo>
                    <a:pt x="10852" y="11735"/>
                    <a:pt x="10834" y="9933"/>
                    <a:pt x="10958" y="9827"/>
                  </a:cubicBezTo>
                  <a:cubicBezTo>
                    <a:pt x="11188" y="9809"/>
                    <a:pt x="11400" y="9774"/>
                    <a:pt x="11612" y="9703"/>
                  </a:cubicBezTo>
                  <a:cubicBezTo>
                    <a:pt x="11806" y="9615"/>
                    <a:pt x="11983" y="9509"/>
                    <a:pt x="12018" y="9367"/>
                  </a:cubicBezTo>
                  <a:cubicBezTo>
                    <a:pt x="12089" y="9120"/>
                    <a:pt x="12425" y="8961"/>
                    <a:pt x="12478" y="8696"/>
                  </a:cubicBezTo>
                  <a:cubicBezTo>
                    <a:pt x="12549" y="8430"/>
                    <a:pt x="13203" y="8059"/>
                    <a:pt x="13415" y="7936"/>
                  </a:cubicBezTo>
                  <a:cubicBezTo>
                    <a:pt x="13415" y="7865"/>
                    <a:pt x="13432" y="7777"/>
                    <a:pt x="13450" y="7671"/>
                  </a:cubicBezTo>
                  <a:cubicBezTo>
                    <a:pt x="13220" y="7405"/>
                    <a:pt x="11895" y="5673"/>
                    <a:pt x="11630" y="5408"/>
                  </a:cubicBezTo>
                  <a:cubicBezTo>
                    <a:pt x="11365" y="5143"/>
                    <a:pt x="11683" y="4578"/>
                    <a:pt x="12089" y="3853"/>
                  </a:cubicBezTo>
                  <a:cubicBezTo>
                    <a:pt x="12177" y="3694"/>
                    <a:pt x="12284" y="3517"/>
                    <a:pt x="12319" y="3447"/>
                  </a:cubicBezTo>
                  <a:cubicBezTo>
                    <a:pt x="11859" y="3076"/>
                    <a:pt x="11400" y="2740"/>
                    <a:pt x="10905" y="2422"/>
                  </a:cubicBezTo>
                  <a:cubicBezTo>
                    <a:pt x="10428" y="2121"/>
                    <a:pt x="9986" y="1785"/>
                    <a:pt x="9544" y="1432"/>
                  </a:cubicBezTo>
                  <a:cubicBezTo>
                    <a:pt x="9483" y="1371"/>
                    <a:pt x="9290" y="1349"/>
                    <a:pt x="9031" y="1349"/>
                  </a:cubicBezTo>
                  <a:cubicBezTo>
                    <a:pt x="8614" y="1349"/>
                    <a:pt x="8027" y="1406"/>
                    <a:pt x="7547" y="1450"/>
                  </a:cubicBezTo>
                  <a:cubicBezTo>
                    <a:pt x="6900" y="1516"/>
                    <a:pt x="6386" y="1567"/>
                    <a:pt x="6014" y="1567"/>
                  </a:cubicBezTo>
                  <a:cubicBezTo>
                    <a:pt x="5695" y="1567"/>
                    <a:pt x="5479" y="1530"/>
                    <a:pt x="5373" y="1432"/>
                  </a:cubicBezTo>
                  <a:cubicBezTo>
                    <a:pt x="5197" y="1238"/>
                    <a:pt x="4878" y="619"/>
                    <a:pt x="45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24"/>
            <p:cNvSpPr/>
            <p:nvPr/>
          </p:nvSpPr>
          <p:spPr>
            <a:xfrm>
              <a:off x="2909975" y="2581125"/>
              <a:ext cx="804150" cy="1052900"/>
            </a:xfrm>
            <a:custGeom>
              <a:rect b="b" l="l" r="r" t="t"/>
              <a:pathLst>
                <a:path extrusionOk="0" h="42116" w="32166">
                  <a:moveTo>
                    <a:pt x="13150" y="0"/>
                  </a:moveTo>
                  <a:lnTo>
                    <a:pt x="13150" y="0"/>
                  </a:lnTo>
                  <a:cubicBezTo>
                    <a:pt x="12920" y="654"/>
                    <a:pt x="13910" y="1467"/>
                    <a:pt x="13910" y="1891"/>
                  </a:cubicBezTo>
                  <a:cubicBezTo>
                    <a:pt x="13910" y="2316"/>
                    <a:pt x="13256" y="2864"/>
                    <a:pt x="13627" y="3235"/>
                  </a:cubicBezTo>
                  <a:cubicBezTo>
                    <a:pt x="14016" y="3606"/>
                    <a:pt x="13874" y="4136"/>
                    <a:pt x="13874" y="4755"/>
                  </a:cubicBezTo>
                  <a:cubicBezTo>
                    <a:pt x="13874" y="5322"/>
                    <a:pt x="13260" y="5338"/>
                    <a:pt x="12938" y="5338"/>
                  </a:cubicBezTo>
                  <a:cubicBezTo>
                    <a:pt x="12919" y="5338"/>
                    <a:pt x="12901" y="5338"/>
                    <a:pt x="12885" y="5338"/>
                  </a:cubicBezTo>
                  <a:cubicBezTo>
                    <a:pt x="12584" y="5338"/>
                    <a:pt x="12231" y="5992"/>
                    <a:pt x="12231" y="6380"/>
                  </a:cubicBezTo>
                  <a:cubicBezTo>
                    <a:pt x="12231" y="6752"/>
                    <a:pt x="11842" y="7123"/>
                    <a:pt x="11594" y="7123"/>
                  </a:cubicBezTo>
                  <a:cubicBezTo>
                    <a:pt x="11371" y="7123"/>
                    <a:pt x="11565" y="6260"/>
                    <a:pt x="11203" y="6260"/>
                  </a:cubicBezTo>
                  <a:cubicBezTo>
                    <a:pt x="11164" y="6260"/>
                    <a:pt x="11118" y="6270"/>
                    <a:pt x="11064" y="6292"/>
                  </a:cubicBezTo>
                  <a:cubicBezTo>
                    <a:pt x="10982" y="6326"/>
                    <a:pt x="10861" y="6341"/>
                    <a:pt x="10713" y="6341"/>
                  </a:cubicBezTo>
                  <a:cubicBezTo>
                    <a:pt x="9994" y="6341"/>
                    <a:pt x="8633" y="6009"/>
                    <a:pt x="7970" y="6009"/>
                  </a:cubicBezTo>
                  <a:cubicBezTo>
                    <a:pt x="7851" y="6009"/>
                    <a:pt x="7755" y="6020"/>
                    <a:pt x="7689" y="6045"/>
                  </a:cubicBezTo>
                  <a:cubicBezTo>
                    <a:pt x="7247" y="6204"/>
                    <a:pt x="7229" y="6858"/>
                    <a:pt x="6929" y="7087"/>
                  </a:cubicBezTo>
                  <a:cubicBezTo>
                    <a:pt x="6964" y="7688"/>
                    <a:pt x="6911" y="11523"/>
                    <a:pt x="6681" y="11753"/>
                  </a:cubicBezTo>
                  <a:cubicBezTo>
                    <a:pt x="6469" y="11965"/>
                    <a:pt x="5321" y="14227"/>
                    <a:pt x="5321" y="14510"/>
                  </a:cubicBezTo>
                  <a:cubicBezTo>
                    <a:pt x="5321" y="14802"/>
                    <a:pt x="4955" y="14864"/>
                    <a:pt x="4636" y="14864"/>
                  </a:cubicBezTo>
                  <a:cubicBezTo>
                    <a:pt x="4394" y="14864"/>
                    <a:pt x="4179" y="14828"/>
                    <a:pt x="4172" y="14828"/>
                  </a:cubicBezTo>
                  <a:cubicBezTo>
                    <a:pt x="4013" y="14828"/>
                    <a:pt x="2952" y="15182"/>
                    <a:pt x="2652" y="15606"/>
                  </a:cubicBezTo>
                  <a:cubicBezTo>
                    <a:pt x="2546" y="15765"/>
                    <a:pt x="2210" y="16666"/>
                    <a:pt x="2281" y="16878"/>
                  </a:cubicBezTo>
                  <a:cubicBezTo>
                    <a:pt x="2475" y="17408"/>
                    <a:pt x="2033" y="21544"/>
                    <a:pt x="1839" y="22976"/>
                  </a:cubicBezTo>
                  <a:cubicBezTo>
                    <a:pt x="1821" y="23082"/>
                    <a:pt x="1821" y="23170"/>
                    <a:pt x="1804" y="23258"/>
                  </a:cubicBezTo>
                  <a:cubicBezTo>
                    <a:pt x="1592" y="23364"/>
                    <a:pt x="938" y="23771"/>
                    <a:pt x="885" y="24001"/>
                  </a:cubicBezTo>
                  <a:cubicBezTo>
                    <a:pt x="832" y="24248"/>
                    <a:pt x="496" y="24407"/>
                    <a:pt x="425" y="24672"/>
                  </a:cubicBezTo>
                  <a:cubicBezTo>
                    <a:pt x="372" y="24814"/>
                    <a:pt x="195" y="24920"/>
                    <a:pt x="1" y="25008"/>
                  </a:cubicBezTo>
                  <a:cubicBezTo>
                    <a:pt x="195" y="24937"/>
                    <a:pt x="354" y="24849"/>
                    <a:pt x="390" y="24743"/>
                  </a:cubicBezTo>
                  <a:cubicBezTo>
                    <a:pt x="460" y="25043"/>
                    <a:pt x="832" y="25927"/>
                    <a:pt x="1079" y="26669"/>
                  </a:cubicBezTo>
                  <a:cubicBezTo>
                    <a:pt x="1379" y="27535"/>
                    <a:pt x="1698" y="28507"/>
                    <a:pt x="1698" y="28737"/>
                  </a:cubicBezTo>
                  <a:cubicBezTo>
                    <a:pt x="1698" y="29055"/>
                    <a:pt x="2581" y="29656"/>
                    <a:pt x="4737" y="30981"/>
                  </a:cubicBezTo>
                  <a:cubicBezTo>
                    <a:pt x="5285" y="31300"/>
                    <a:pt x="5815" y="31653"/>
                    <a:pt x="6328" y="32024"/>
                  </a:cubicBezTo>
                  <a:cubicBezTo>
                    <a:pt x="6275" y="32201"/>
                    <a:pt x="5815" y="32749"/>
                    <a:pt x="5268" y="33297"/>
                  </a:cubicBezTo>
                  <a:cubicBezTo>
                    <a:pt x="4932" y="33632"/>
                    <a:pt x="4066" y="38157"/>
                    <a:pt x="3977" y="38828"/>
                  </a:cubicBezTo>
                  <a:cubicBezTo>
                    <a:pt x="3995" y="38864"/>
                    <a:pt x="3995" y="38881"/>
                    <a:pt x="3977" y="38917"/>
                  </a:cubicBezTo>
                  <a:cubicBezTo>
                    <a:pt x="4561" y="38793"/>
                    <a:pt x="6593" y="38351"/>
                    <a:pt x="7070" y="38351"/>
                  </a:cubicBezTo>
                  <a:cubicBezTo>
                    <a:pt x="7512" y="38351"/>
                    <a:pt x="10817" y="40012"/>
                    <a:pt x="11188" y="40472"/>
                  </a:cubicBezTo>
                  <a:cubicBezTo>
                    <a:pt x="11647" y="40772"/>
                    <a:pt x="12796" y="41762"/>
                    <a:pt x="13079" y="41762"/>
                  </a:cubicBezTo>
                  <a:cubicBezTo>
                    <a:pt x="13256" y="41762"/>
                    <a:pt x="14016" y="40967"/>
                    <a:pt x="14298" y="40772"/>
                  </a:cubicBezTo>
                  <a:cubicBezTo>
                    <a:pt x="14318" y="40760"/>
                    <a:pt x="14357" y="40754"/>
                    <a:pt x="14410" y="40754"/>
                  </a:cubicBezTo>
                  <a:cubicBezTo>
                    <a:pt x="14971" y="40754"/>
                    <a:pt x="17195" y="41373"/>
                    <a:pt x="17356" y="41373"/>
                  </a:cubicBezTo>
                  <a:cubicBezTo>
                    <a:pt x="17639" y="41426"/>
                    <a:pt x="17904" y="41515"/>
                    <a:pt x="18134" y="41656"/>
                  </a:cubicBezTo>
                  <a:cubicBezTo>
                    <a:pt x="18505" y="41868"/>
                    <a:pt x="18911" y="42115"/>
                    <a:pt x="19194" y="42115"/>
                  </a:cubicBezTo>
                  <a:cubicBezTo>
                    <a:pt x="19477" y="42115"/>
                    <a:pt x="23276" y="41126"/>
                    <a:pt x="23329" y="40984"/>
                  </a:cubicBezTo>
                  <a:cubicBezTo>
                    <a:pt x="23471" y="40649"/>
                    <a:pt x="22888" y="39747"/>
                    <a:pt x="22729" y="39588"/>
                  </a:cubicBezTo>
                  <a:cubicBezTo>
                    <a:pt x="22569" y="39429"/>
                    <a:pt x="22340" y="38227"/>
                    <a:pt x="22375" y="38086"/>
                  </a:cubicBezTo>
                  <a:cubicBezTo>
                    <a:pt x="22587" y="37786"/>
                    <a:pt x="25521" y="37026"/>
                    <a:pt x="27288" y="36089"/>
                  </a:cubicBezTo>
                  <a:cubicBezTo>
                    <a:pt x="27023" y="35523"/>
                    <a:pt x="23665" y="31423"/>
                    <a:pt x="23117" y="30875"/>
                  </a:cubicBezTo>
                  <a:cubicBezTo>
                    <a:pt x="22676" y="30434"/>
                    <a:pt x="22587" y="28401"/>
                    <a:pt x="22746" y="27977"/>
                  </a:cubicBezTo>
                  <a:cubicBezTo>
                    <a:pt x="22799" y="27871"/>
                    <a:pt x="22870" y="27836"/>
                    <a:pt x="22923" y="27836"/>
                  </a:cubicBezTo>
                  <a:cubicBezTo>
                    <a:pt x="23064" y="27800"/>
                    <a:pt x="24178" y="27076"/>
                    <a:pt x="25150" y="26439"/>
                  </a:cubicBezTo>
                  <a:cubicBezTo>
                    <a:pt x="26617" y="25485"/>
                    <a:pt x="28260" y="24407"/>
                    <a:pt x="28773" y="24230"/>
                  </a:cubicBezTo>
                  <a:cubicBezTo>
                    <a:pt x="29303" y="24042"/>
                    <a:pt x="30469" y="23908"/>
                    <a:pt x="31298" y="23908"/>
                  </a:cubicBezTo>
                  <a:cubicBezTo>
                    <a:pt x="31712" y="23908"/>
                    <a:pt x="32042" y="23942"/>
                    <a:pt x="32166" y="24018"/>
                  </a:cubicBezTo>
                  <a:cubicBezTo>
                    <a:pt x="32025" y="23276"/>
                    <a:pt x="31282" y="20413"/>
                    <a:pt x="31106" y="19883"/>
                  </a:cubicBezTo>
                  <a:cubicBezTo>
                    <a:pt x="30893" y="19211"/>
                    <a:pt x="31229" y="17550"/>
                    <a:pt x="31371" y="16525"/>
                  </a:cubicBezTo>
                  <a:cubicBezTo>
                    <a:pt x="31441" y="15924"/>
                    <a:pt x="31512" y="15447"/>
                    <a:pt x="31512" y="15288"/>
                  </a:cubicBezTo>
                  <a:cubicBezTo>
                    <a:pt x="31512" y="14970"/>
                    <a:pt x="31035" y="14404"/>
                    <a:pt x="30434" y="13697"/>
                  </a:cubicBezTo>
                  <a:cubicBezTo>
                    <a:pt x="30222" y="13450"/>
                    <a:pt x="29992" y="13167"/>
                    <a:pt x="29957" y="13132"/>
                  </a:cubicBezTo>
                  <a:cubicBezTo>
                    <a:pt x="30063" y="12973"/>
                    <a:pt x="30169" y="12831"/>
                    <a:pt x="30293" y="12707"/>
                  </a:cubicBezTo>
                  <a:cubicBezTo>
                    <a:pt x="30664" y="12266"/>
                    <a:pt x="30947" y="11894"/>
                    <a:pt x="30947" y="11629"/>
                  </a:cubicBezTo>
                  <a:cubicBezTo>
                    <a:pt x="30947" y="11435"/>
                    <a:pt x="30770" y="10922"/>
                    <a:pt x="30487" y="10092"/>
                  </a:cubicBezTo>
                  <a:cubicBezTo>
                    <a:pt x="30240" y="9403"/>
                    <a:pt x="29957" y="8607"/>
                    <a:pt x="29957" y="8360"/>
                  </a:cubicBezTo>
                  <a:cubicBezTo>
                    <a:pt x="30045" y="7777"/>
                    <a:pt x="30151" y="7193"/>
                    <a:pt x="30310" y="6628"/>
                  </a:cubicBezTo>
                  <a:cubicBezTo>
                    <a:pt x="30169" y="6504"/>
                    <a:pt x="30010" y="6398"/>
                    <a:pt x="29851" y="6310"/>
                  </a:cubicBezTo>
                  <a:cubicBezTo>
                    <a:pt x="29742" y="6263"/>
                    <a:pt x="29641" y="6246"/>
                    <a:pt x="29544" y="6246"/>
                  </a:cubicBezTo>
                  <a:cubicBezTo>
                    <a:pt x="29304" y="6246"/>
                    <a:pt x="29085" y="6347"/>
                    <a:pt x="28829" y="6347"/>
                  </a:cubicBezTo>
                  <a:cubicBezTo>
                    <a:pt x="28680" y="6347"/>
                    <a:pt x="28517" y="6313"/>
                    <a:pt x="28331" y="6204"/>
                  </a:cubicBezTo>
                  <a:cubicBezTo>
                    <a:pt x="27695" y="5815"/>
                    <a:pt x="26952" y="4295"/>
                    <a:pt x="26475" y="4118"/>
                  </a:cubicBezTo>
                  <a:cubicBezTo>
                    <a:pt x="26382" y="4080"/>
                    <a:pt x="26289" y="4063"/>
                    <a:pt x="26196" y="4063"/>
                  </a:cubicBezTo>
                  <a:cubicBezTo>
                    <a:pt x="25809" y="4063"/>
                    <a:pt x="25424" y="4356"/>
                    <a:pt x="25097" y="4684"/>
                  </a:cubicBezTo>
                  <a:cubicBezTo>
                    <a:pt x="24620" y="5093"/>
                    <a:pt x="24011" y="5321"/>
                    <a:pt x="23382" y="5321"/>
                  </a:cubicBezTo>
                  <a:cubicBezTo>
                    <a:pt x="23359" y="5321"/>
                    <a:pt x="23335" y="5321"/>
                    <a:pt x="23312" y="5320"/>
                  </a:cubicBezTo>
                  <a:cubicBezTo>
                    <a:pt x="22605" y="5320"/>
                    <a:pt x="22764" y="5408"/>
                    <a:pt x="22428" y="6045"/>
                  </a:cubicBezTo>
                  <a:cubicBezTo>
                    <a:pt x="22287" y="6292"/>
                    <a:pt x="21963" y="6384"/>
                    <a:pt x="21585" y="6384"/>
                  </a:cubicBezTo>
                  <a:cubicBezTo>
                    <a:pt x="21018" y="6384"/>
                    <a:pt x="20332" y="6176"/>
                    <a:pt x="19972" y="5974"/>
                  </a:cubicBezTo>
                  <a:cubicBezTo>
                    <a:pt x="19388" y="5638"/>
                    <a:pt x="20537" y="4790"/>
                    <a:pt x="20855" y="4489"/>
                  </a:cubicBezTo>
                  <a:cubicBezTo>
                    <a:pt x="21156" y="4189"/>
                    <a:pt x="21969" y="4083"/>
                    <a:pt x="21969" y="3818"/>
                  </a:cubicBezTo>
                  <a:cubicBezTo>
                    <a:pt x="21969" y="3553"/>
                    <a:pt x="22181" y="3146"/>
                    <a:pt x="21156" y="2934"/>
                  </a:cubicBezTo>
                  <a:cubicBezTo>
                    <a:pt x="21057" y="2916"/>
                    <a:pt x="20970" y="2907"/>
                    <a:pt x="20891" y="2907"/>
                  </a:cubicBezTo>
                  <a:cubicBezTo>
                    <a:pt x="20139" y="2907"/>
                    <a:pt x="20245" y="3685"/>
                    <a:pt x="19989" y="3942"/>
                  </a:cubicBezTo>
                  <a:cubicBezTo>
                    <a:pt x="19941" y="3989"/>
                    <a:pt x="19871" y="4010"/>
                    <a:pt x="19785" y="4010"/>
                  </a:cubicBezTo>
                  <a:cubicBezTo>
                    <a:pt x="19391" y="4010"/>
                    <a:pt x="18661" y="3581"/>
                    <a:pt x="18169" y="3305"/>
                  </a:cubicBezTo>
                  <a:cubicBezTo>
                    <a:pt x="17550" y="2970"/>
                    <a:pt x="17480" y="2121"/>
                    <a:pt x="17621" y="1679"/>
                  </a:cubicBezTo>
                  <a:cubicBezTo>
                    <a:pt x="17497" y="1662"/>
                    <a:pt x="17356" y="1644"/>
                    <a:pt x="17215" y="1609"/>
                  </a:cubicBezTo>
                  <a:cubicBezTo>
                    <a:pt x="16225" y="1432"/>
                    <a:pt x="15412" y="1149"/>
                    <a:pt x="15147" y="884"/>
                  </a:cubicBezTo>
                  <a:cubicBezTo>
                    <a:pt x="14882" y="619"/>
                    <a:pt x="14033" y="283"/>
                    <a:pt x="131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24"/>
            <p:cNvSpPr/>
            <p:nvPr/>
          </p:nvSpPr>
          <p:spPr>
            <a:xfrm>
              <a:off x="4336200" y="2892625"/>
              <a:ext cx="1591925" cy="1067825"/>
            </a:xfrm>
            <a:custGeom>
              <a:rect b="b" l="l" r="r" t="t"/>
              <a:pathLst>
                <a:path extrusionOk="0" h="42713" w="63677">
                  <a:moveTo>
                    <a:pt x="37874" y="0"/>
                  </a:moveTo>
                  <a:cubicBezTo>
                    <a:pt x="37662" y="35"/>
                    <a:pt x="36619" y="778"/>
                    <a:pt x="36372" y="1025"/>
                  </a:cubicBezTo>
                  <a:cubicBezTo>
                    <a:pt x="36301" y="1104"/>
                    <a:pt x="36128" y="1137"/>
                    <a:pt x="35863" y="1137"/>
                  </a:cubicBezTo>
                  <a:cubicBezTo>
                    <a:pt x="35533" y="1137"/>
                    <a:pt x="35061" y="1086"/>
                    <a:pt x="34463" y="1007"/>
                  </a:cubicBezTo>
                  <a:cubicBezTo>
                    <a:pt x="34339" y="990"/>
                    <a:pt x="34198" y="972"/>
                    <a:pt x="34145" y="972"/>
                  </a:cubicBezTo>
                  <a:cubicBezTo>
                    <a:pt x="33986" y="1219"/>
                    <a:pt x="33862" y="1502"/>
                    <a:pt x="33756" y="1785"/>
                  </a:cubicBezTo>
                  <a:cubicBezTo>
                    <a:pt x="33633" y="2085"/>
                    <a:pt x="33491" y="2386"/>
                    <a:pt x="33314" y="2651"/>
                  </a:cubicBezTo>
                  <a:cubicBezTo>
                    <a:pt x="33155" y="2792"/>
                    <a:pt x="32643" y="2828"/>
                    <a:pt x="32236" y="2828"/>
                  </a:cubicBezTo>
                  <a:cubicBezTo>
                    <a:pt x="32201" y="2828"/>
                    <a:pt x="31353" y="2828"/>
                    <a:pt x="31052" y="2704"/>
                  </a:cubicBezTo>
                  <a:cubicBezTo>
                    <a:pt x="30151" y="3146"/>
                    <a:pt x="28136" y="3941"/>
                    <a:pt x="28136" y="4348"/>
                  </a:cubicBezTo>
                  <a:cubicBezTo>
                    <a:pt x="28172" y="4666"/>
                    <a:pt x="28242" y="4984"/>
                    <a:pt x="28331" y="5284"/>
                  </a:cubicBezTo>
                  <a:cubicBezTo>
                    <a:pt x="28525" y="6062"/>
                    <a:pt x="28861" y="7529"/>
                    <a:pt x="28649" y="7741"/>
                  </a:cubicBezTo>
                  <a:cubicBezTo>
                    <a:pt x="28313" y="8077"/>
                    <a:pt x="28101" y="8183"/>
                    <a:pt x="27712" y="8183"/>
                  </a:cubicBezTo>
                  <a:cubicBezTo>
                    <a:pt x="27624" y="8183"/>
                    <a:pt x="27606" y="8147"/>
                    <a:pt x="27535" y="7988"/>
                  </a:cubicBezTo>
                  <a:cubicBezTo>
                    <a:pt x="27429" y="7599"/>
                    <a:pt x="27111" y="7299"/>
                    <a:pt x="26722" y="7228"/>
                  </a:cubicBezTo>
                  <a:cubicBezTo>
                    <a:pt x="26542" y="7180"/>
                    <a:pt x="26186" y="7160"/>
                    <a:pt x="25719" y="7160"/>
                  </a:cubicBezTo>
                  <a:cubicBezTo>
                    <a:pt x="24304" y="7160"/>
                    <a:pt x="21875" y="7343"/>
                    <a:pt x="20254" y="7476"/>
                  </a:cubicBezTo>
                  <a:cubicBezTo>
                    <a:pt x="19565" y="7529"/>
                    <a:pt x="19017" y="7564"/>
                    <a:pt x="18876" y="7564"/>
                  </a:cubicBezTo>
                  <a:cubicBezTo>
                    <a:pt x="18646" y="7564"/>
                    <a:pt x="18416" y="7334"/>
                    <a:pt x="18186" y="7105"/>
                  </a:cubicBezTo>
                  <a:cubicBezTo>
                    <a:pt x="17974" y="6875"/>
                    <a:pt x="17727" y="6610"/>
                    <a:pt x="17444" y="6610"/>
                  </a:cubicBezTo>
                  <a:cubicBezTo>
                    <a:pt x="17232" y="6610"/>
                    <a:pt x="15076" y="6451"/>
                    <a:pt x="13008" y="6292"/>
                  </a:cubicBezTo>
                  <a:cubicBezTo>
                    <a:pt x="10728" y="6115"/>
                    <a:pt x="8360" y="5938"/>
                    <a:pt x="8077" y="5938"/>
                  </a:cubicBezTo>
                  <a:cubicBezTo>
                    <a:pt x="7724" y="5938"/>
                    <a:pt x="7353" y="6486"/>
                    <a:pt x="6946" y="7069"/>
                  </a:cubicBezTo>
                  <a:cubicBezTo>
                    <a:pt x="6716" y="7405"/>
                    <a:pt x="6363" y="7900"/>
                    <a:pt x="6239" y="7900"/>
                  </a:cubicBezTo>
                  <a:lnTo>
                    <a:pt x="5055" y="7900"/>
                  </a:lnTo>
                  <a:cubicBezTo>
                    <a:pt x="5055" y="8218"/>
                    <a:pt x="5197" y="8342"/>
                    <a:pt x="5921" y="10516"/>
                  </a:cubicBezTo>
                  <a:cubicBezTo>
                    <a:pt x="6416" y="12035"/>
                    <a:pt x="6911" y="13732"/>
                    <a:pt x="6911" y="13979"/>
                  </a:cubicBezTo>
                  <a:cubicBezTo>
                    <a:pt x="6911" y="14227"/>
                    <a:pt x="2298" y="17850"/>
                    <a:pt x="2298" y="18115"/>
                  </a:cubicBezTo>
                  <a:cubicBezTo>
                    <a:pt x="2298" y="18380"/>
                    <a:pt x="1574" y="22038"/>
                    <a:pt x="1556" y="22356"/>
                  </a:cubicBezTo>
                  <a:cubicBezTo>
                    <a:pt x="1503" y="22569"/>
                    <a:pt x="1185" y="23187"/>
                    <a:pt x="937" y="23700"/>
                  </a:cubicBezTo>
                  <a:cubicBezTo>
                    <a:pt x="283" y="25007"/>
                    <a:pt x="1" y="25608"/>
                    <a:pt x="1" y="25909"/>
                  </a:cubicBezTo>
                  <a:cubicBezTo>
                    <a:pt x="372" y="26227"/>
                    <a:pt x="778" y="26527"/>
                    <a:pt x="1202" y="26792"/>
                  </a:cubicBezTo>
                  <a:cubicBezTo>
                    <a:pt x="1786" y="27128"/>
                    <a:pt x="2669" y="27694"/>
                    <a:pt x="2970" y="27924"/>
                  </a:cubicBezTo>
                  <a:cubicBezTo>
                    <a:pt x="3288" y="28224"/>
                    <a:pt x="9155" y="28754"/>
                    <a:pt x="10216" y="28754"/>
                  </a:cubicBezTo>
                  <a:cubicBezTo>
                    <a:pt x="10587" y="28754"/>
                    <a:pt x="12831" y="28189"/>
                    <a:pt x="13927" y="27835"/>
                  </a:cubicBezTo>
                  <a:cubicBezTo>
                    <a:pt x="14952" y="27499"/>
                    <a:pt x="15818" y="26775"/>
                    <a:pt x="15871" y="26545"/>
                  </a:cubicBezTo>
                  <a:cubicBezTo>
                    <a:pt x="15883" y="26492"/>
                    <a:pt x="15966" y="26476"/>
                    <a:pt x="16093" y="26476"/>
                  </a:cubicBezTo>
                  <a:cubicBezTo>
                    <a:pt x="16294" y="26476"/>
                    <a:pt x="16606" y="26517"/>
                    <a:pt x="16918" y="26517"/>
                  </a:cubicBezTo>
                  <a:cubicBezTo>
                    <a:pt x="17258" y="26517"/>
                    <a:pt x="17599" y="26468"/>
                    <a:pt x="17797" y="26262"/>
                  </a:cubicBezTo>
                  <a:cubicBezTo>
                    <a:pt x="18169" y="26033"/>
                    <a:pt x="19688" y="25007"/>
                    <a:pt x="20077" y="24742"/>
                  </a:cubicBezTo>
                  <a:cubicBezTo>
                    <a:pt x="20099" y="24726"/>
                    <a:pt x="20133" y="24719"/>
                    <a:pt x="20178" y="24719"/>
                  </a:cubicBezTo>
                  <a:cubicBezTo>
                    <a:pt x="20523" y="24719"/>
                    <a:pt x="21489" y="25171"/>
                    <a:pt x="22163" y="25485"/>
                  </a:cubicBezTo>
                  <a:cubicBezTo>
                    <a:pt x="22976" y="25856"/>
                    <a:pt x="23665" y="26174"/>
                    <a:pt x="23983" y="26174"/>
                  </a:cubicBezTo>
                  <a:cubicBezTo>
                    <a:pt x="24142" y="26174"/>
                    <a:pt x="24319" y="26174"/>
                    <a:pt x="24513" y="26156"/>
                  </a:cubicBezTo>
                  <a:cubicBezTo>
                    <a:pt x="24700" y="26151"/>
                    <a:pt x="24907" y="26143"/>
                    <a:pt x="25107" y="26143"/>
                  </a:cubicBezTo>
                  <a:cubicBezTo>
                    <a:pt x="25531" y="26143"/>
                    <a:pt x="25925" y="26177"/>
                    <a:pt x="26033" y="26333"/>
                  </a:cubicBezTo>
                  <a:cubicBezTo>
                    <a:pt x="26121" y="26474"/>
                    <a:pt x="26051" y="27181"/>
                    <a:pt x="25998" y="27764"/>
                  </a:cubicBezTo>
                  <a:cubicBezTo>
                    <a:pt x="25892" y="28754"/>
                    <a:pt x="25856" y="29390"/>
                    <a:pt x="26051" y="29585"/>
                  </a:cubicBezTo>
                  <a:cubicBezTo>
                    <a:pt x="26245" y="29779"/>
                    <a:pt x="26652" y="29779"/>
                    <a:pt x="27093" y="29779"/>
                  </a:cubicBezTo>
                  <a:cubicBezTo>
                    <a:pt x="27447" y="29779"/>
                    <a:pt x="27853" y="29797"/>
                    <a:pt x="27977" y="29921"/>
                  </a:cubicBezTo>
                  <a:cubicBezTo>
                    <a:pt x="28101" y="30044"/>
                    <a:pt x="28631" y="31175"/>
                    <a:pt x="29020" y="32059"/>
                  </a:cubicBezTo>
                  <a:cubicBezTo>
                    <a:pt x="29497" y="33119"/>
                    <a:pt x="29780" y="33773"/>
                    <a:pt x="29921" y="33915"/>
                  </a:cubicBezTo>
                  <a:cubicBezTo>
                    <a:pt x="29904" y="34021"/>
                    <a:pt x="29338" y="34215"/>
                    <a:pt x="29108" y="34215"/>
                  </a:cubicBezTo>
                  <a:lnTo>
                    <a:pt x="28631" y="34215"/>
                  </a:lnTo>
                  <a:cubicBezTo>
                    <a:pt x="25627" y="34215"/>
                    <a:pt x="25432" y="34392"/>
                    <a:pt x="25379" y="34463"/>
                  </a:cubicBezTo>
                  <a:cubicBezTo>
                    <a:pt x="25344" y="34480"/>
                    <a:pt x="25326" y="34516"/>
                    <a:pt x="25326" y="34569"/>
                  </a:cubicBezTo>
                  <a:cubicBezTo>
                    <a:pt x="25379" y="34922"/>
                    <a:pt x="25432" y="35276"/>
                    <a:pt x="25521" y="35629"/>
                  </a:cubicBezTo>
                  <a:cubicBezTo>
                    <a:pt x="25609" y="36035"/>
                    <a:pt x="25697" y="36513"/>
                    <a:pt x="25697" y="36636"/>
                  </a:cubicBezTo>
                  <a:cubicBezTo>
                    <a:pt x="25697" y="36760"/>
                    <a:pt x="25220" y="37290"/>
                    <a:pt x="24867" y="37679"/>
                  </a:cubicBezTo>
                  <a:cubicBezTo>
                    <a:pt x="24230" y="38404"/>
                    <a:pt x="23983" y="38722"/>
                    <a:pt x="23983" y="38881"/>
                  </a:cubicBezTo>
                  <a:cubicBezTo>
                    <a:pt x="23983" y="39128"/>
                    <a:pt x="24266" y="39393"/>
                    <a:pt x="24584" y="39676"/>
                  </a:cubicBezTo>
                  <a:cubicBezTo>
                    <a:pt x="24637" y="39729"/>
                    <a:pt x="24690" y="39765"/>
                    <a:pt x="24725" y="39800"/>
                  </a:cubicBezTo>
                  <a:cubicBezTo>
                    <a:pt x="24761" y="39835"/>
                    <a:pt x="24672" y="40242"/>
                    <a:pt x="24513" y="40595"/>
                  </a:cubicBezTo>
                  <a:cubicBezTo>
                    <a:pt x="24937" y="40825"/>
                    <a:pt x="25397" y="40984"/>
                    <a:pt x="25874" y="41072"/>
                  </a:cubicBezTo>
                  <a:cubicBezTo>
                    <a:pt x="26083" y="40895"/>
                    <a:pt x="27597" y="39619"/>
                    <a:pt x="28106" y="39619"/>
                  </a:cubicBezTo>
                  <a:cubicBezTo>
                    <a:pt x="28156" y="39619"/>
                    <a:pt x="28196" y="39632"/>
                    <a:pt x="28225" y="39658"/>
                  </a:cubicBezTo>
                  <a:cubicBezTo>
                    <a:pt x="28649" y="39906"/>
                    <a:pt x="29091" y="40100"/>
                    <a:pt x="29550" y="40259"/>
                  </a:cubicBezTo>
                  <a:cubicBezTo>
                    <a:pt x="29568" y="39906"/>
                    <a:pt x="29603" y="39641"/>
                    <a:pt x="29603" y="39552"/>
                  </a:cubicBezTo>
                  <a:cubicBezTo>
                    <a:pt x="29603" y="39464"/>
                    <a:pt x="29426" y="39234"/>
                    <a:pt x="29285" y="39058"/>
                  </a:cubicBezTo>
                  <a:cubicBezTo>
                    <a:pt x="29055" y="38792"/>
                    <a:pt x="28843" y="38527"/>
                    <a:pt x="29020" y="38368"/>
                  </a:cubicBezTo>
                  <a:cubicBezTo>
                    <a:pt x="29267" y="38192"/>
                    <a:pt x="29532" y="38050"/>
                    <a:pt x="29815" y="37962"/>
                  </a:cubicBezTo>
                  <a:cubicBezTo>
                    <a:pt x="30098" y="37856"/>
                    <a:pt x="30381" y="37714"/>
                    <a:pt x="30628" y="37555"/>
                  </a:cubicBezTo>
                  <a:cubicBezTo>
                    <a:pt x="30823" y="37361"/>
                    <a:pt x="32236" y="35028"/>
                    <a:pt x="32466" y="34586"/>
                  </a:cubicBezTo>
                  <a:cubicBezTo>
                    <a:pt x="32572" y="34321"/>
                    <a:pt x="32661" y="34038"/>
                    <a:pt x="32731" y="33756"/>
                  </a:cubicBezTo>
                  <a:cubicBezTo>
                    <a:pt x="32943" y="32996"/>
                    <a:pt x="33014" y="32731"/>
                    <a:pt x="33191" y="32731"/>
                  </a:cubicBezTo>
                  <a:cubicBezTo>
                    <a:pt x="33226" y="32731"/>
                    <a:pt x="33403" y="32713"/>
                    <a:pt x="33562" y="32695"/>
                  </a:cubicBezTo>
                  <a:cubicBezTo>
                    <a:pt x="34282" y="32608"/>
                    <a:pt x="34745" y="32568"/>
                    <a:pt x="35039" y="32568"/>
                  </a:cubicBezTo>
                  <a:cubicBezTo>
                    <a:pt x="35279" y="32568"/>
                    <a:pt x="35407" y="32595"/>
                    <a:pt x="35471" y="32642"/>
                  </a:cubicBezTo>
                  <a:cubicBezTo>
                    <a:pt x="35506" y="32678"/>
                    <a:pt x="35524" y="32713"/>
                    <a:pt x="35524" y="32748"/>
                  </a:cubicBezTo>
                  <a:cubicBezTo>
                    <a:pt x="35524" y="32996"/>
                    <a:pt x="35718" y="34021"/>
                    <a:pt x="35948" y="34250"/>
                  </a:cubicBezTo>
                  <a:cubicBezTo>
                    <a:pt x="36055" y="34344"/>
                    <a:pt x="36699" y="34387"/>
                    <a:pt x="37888" y="34387"/>
                  </a:cubicBezTo>
                  <a:cubicBezTo>
                    <a:pt x="38269" y="34387"/>
                    <a:pt x="38706" y="34383"/>
                    <a:pt x="39200" y="34374"/>
                  </a:cubicBezTo>
                  <a:lnTo>
                    <a:pt x="39553" y="34374"/>
                  </a:lnTo>
                  <a:cubicBezTo>
                    <a:pt x="39783" y="34374"/>
                    <a:pt x="40348" y="34109"/>
                    <a:pt x="40790" y="33915"/>
                  </a:cubicBezTo>
                  <a:cubicBezTo>
                    <a:pt x="41303" y="33685"/>
                    <a:pt x="41621" y="33526"/>
                    <a:pt x="41780" y="33526"/>
                  </a:cubicBezTo>
                  <a:cubicBezTo>
                    <a:pt x="42080" y="33526"/>
                    <a:pt x="43724" y="34003"/>
                    <a:pt x="43883" y="34180"/>
                  </a:cubicBezTo>
                  <a:lnTo>
                    <a:pt x="43918" y="34215"/>
                  </a:lnTo>
                  <a:lnTo>
                    <a:pt x="43918" y="34286"/>
                  </a:lnTo>
                  <a:cubicBezTo>
                    <a:pt x="43918" y="34445"/>
                    <a:pt x="43636" y="34692"/>
                    <a:pt x="42823" y="35399"/>
                  </a:cubicBezTo>
                  <a:cubicBezTo>
                    <a:pt x="42575" y="35594"/>
                    <a:pt x="42363" y="35788"/>
                    <a:pt x="42257" y="35894"/>
                  </a:cubicBezTo>
                  <a:cubicBezTo>
                    <a:pt x="41815" y="36336"/>
                    <a:pt x="40136" y="38156"/>
                    <a:pt x="39906" y="38563"/>
                  </a:cubicBezTo>
                  <a:cubicBezTo>
                    <a:pt x="40066" y="38598"/>
                    <a:pt x="40543" y="38616"/>
                    <a:pt x="40896" y="38633"/>
                  </a:cubicBezTo>
                  <a:cubicBezTo>
                    <a:pt x="41815" y="38669"/>
                    <a:pt x="42116" y="38704"/>
                    <a:pt x="42222" y="38792"/>
                  </a:cubicBezTo>
                  <a:cubicBezTo>
                    <a:pt x="42292" y="38881"/>
                    <a:pt x="42345" y="38952"/>
                    <a:pt x="42398" y="39058"/>
                  </a:cubicBezTo>
                  <a:cubicBezTo>
                    <a:pt x="42469" y="39181"/>
                    <a:pt x="42557" y="39340"/>
                    <a:pt x="42646" y="39340"/>
                  </a:cubicBezTo>
                  <a:cubicBezTo>
                    <a:pt x="42770" y="39340"/>
                    <a:pt x="44272" y="39499"/>
                    <a:pt x="44272" y="39994"/>
                  </a:cubicBezTo>
                  <a:cubicBezTo>
                    <a:pt x="44272" y="40560"/>
                    <a:pt x="44360" y="42504"/>
                    <a:pt x="44466" y="42698"/>
                  </a:cubicBezTo>
                  <a:cubicBezTo>
                    <a:pt x="44494" y="42709"/>
                    <a:pt x="44560" y="42713"/>
                    <a:pt x="44653" y="42713"/>
                  </a:cubicBezTo>
                  <a:cubicBezTo>
                    <a:pt x="45039" y="42713"/>
                    <a:pt x="45881" y="42638"/>
                    <a:pt x="46251" y="42610"/>
                  </a:cubicBezTo>
                  <a:cubicBezTo>
                    <a:pt x="46463" y="42592"/>
                    <a:pt x="46622" y="42575"/>
                    <a:pt x="46675" y="42575"/>
                  </a:cubicBezTo>
                  <a:cubicBezTo>
                    <a:pt x="46746" y="42539"/>
                    <a:pt x="47258" y="41921"/>
                    <a:pt x="47647" y="41408"/>
                  </a:cubicBezTo>
                  <a:cubicBezTo>
                    <a:pt x="48549" y="40277"/>
                    <a:pt x="48849" y="39959"/>
                    <a:pt x="49008" y="39959"/>
                  </a:cubicBezTo>
                  <a:lnTo>
                    <a:pt x="49061" y="39959"/>
                  </a:lnTo>
                  <a:cubicBezTo>
                    <a:pt x="50210" y="39959"/>
                    <a:pt x="50422" y="39888"/>
                    <a:pt x="50475" y="39871"/>
                  </a:cubicBezTo>
                  <a:cubicBezTo>
                    <a:pt x="50510" y="39835"/>
                    <a:pt x="50652" y="39605"/>
                    <a:pt x="50793" y="39376"/>
                  </a:cubicBezTo>
                  <a:cubicBezTo>
                    <a:pt x="51571" y="38192"/>
                    <a:pt x="51818" y="37891"/>
                    <a:pt x="51977" y="37891"/>
                  </a:cubicBezTo>
                  <a:lnTo>
                    <a:pt x="52790" y="37909"/>
                  </a:lnTo>
                  <a:cubicBezTo>
                    <a:pt x="53267" y="37927"/>
                    <a:pt x="53815" y="37944"/>
                    <a:pt x="53992" y="37944"/>
                  </a:cubicBezTo>
                  <a:cubicBezTo>
                    <a:pt x="54080" y="37944"/>
                    <a:pt x="54328" y="37679"/>
                    <a:pt x="54522" y="37467"/>
                  </a:cubicBezTo>
                  <a:lnTo>
                    <a:pt x="54593" y="37414"/>
                  </a:lnTo>
                  <a:cubicBezTo>
                    <a:pt x="54787" y="37184"/>
                    <a:pt x="54999" y="36972"/>
                    <a:pt x="55247" y="36795"/>
                  </a:cubicBezTo>
                  <a:lnTo>
                    <a:pt x="55247" y="35028"/>
                  </a:lnTo>
                  <a:cubicBezTo>
                    <a:pt x="54781" y="35000"/>
                    <a:pt x="54335" y="34977"/>
                    <a:pt x="53999" y="34977"/>
                  </a:cubicBezTo>
                  <a:cubicBezTo>
                    <a:pt x="53697" y="34977"/>
                    <a:pt x="53485" y="34996"/>
                    <a:pt x="53426" y="35046"/>
                  </a:cubicBezTo>
                  <a:cubicBezTo>
                    <a:pt x="53108" y="35364"/>
                    <a:pt x="51111" y="36336"/>
                    <a:pt x="50864" y="36336"/>
                  </a:cubicBezTo>
                  <a:lnTo>
                    <a:pt x="50811" y="36336"/>
                  </a:lnTo>
                  <a:lnTo>
                    <a:pt x="50793" y="36301"/>
                  </a:lnTo>
                  <a:cubicBezTo>
                    <a:pt x="49998" y="35399"/>
                    <a:pt x="48177" y="33243"/>
                    <a:pt x="48177" y="32960"/>
                  </a:cubicBezTo>
                  <a:cubicBezTo>
                    <a:pt x="48177" y="32607"/>
                    <a:pt x="51412" y="29090"/>
                    <a:pt x="51429" y="29055"/>
                  </a:cubicBezTo>
                  <a:cubicBezTo>
                    <a:pt x="51506" y="28978"/>
                    <a:pt x="51666" y="28948"/>
                    <a:pt x="51929" y="28948"/>
                  </a:cubicBezTo>
                  <a:cubicBezTo>
                    <a:pt x="52151" y="28948"/>
                    <a:pt x="52446" y="28969"/>
                    <a:pt x="52826" y="29002"/>
                  </a:cubicBezTo>
                  <a:cubicBezTo>
                    <a:pt x="53016" y="29035"/>
                    <a:pt x="53199" y="29048"/>
                    <a:pt x="53385" y="29048"/>
                  </a:cubicBezTo>
                  <a:cubicBezTo>
                    <a:pt x="53492" y="29048"/>
                    <a:pt x="53599" y="29043"/>
                    <a:pt x="53709" y="29037"/>
                  </a:cubicBezTo>
                  <a:lnTo>
                    <a:pt x="54027" y="28701"/>
                  </a:lnTo>
                  <a:cubicBezTo>
                    <a:pt x="56395" y="26015"/>
                    <a:pt x="57014" y="25485"/>
                    <a:pt x="57208" y="25485"/>
                  </a:cubicBezTo>
                  <a:cubicBezTo>
                    <a:pt x="57756" y="25485"/>
                    <a:pt x="58269" y="25467"/>
                    <a:pt x="58658" y="25432"/>
                  </a:cubicBezTo>
                  <a:lnTo>
                    <a:pt x="58658" y="22286"/>
                  </a:lnTo>
                  <a:cubicBezTo>
                    <a:pt x="58658" y="21968"/>
                    <a:pt x="60390" y="20147"/>
                    <a:pt x="60407" y="20130"/>
                  </a:cubicBezTo>
                  <a:cubicBezTo>
                    <a:pt x="60513" y="20006"/>
                    <a:pt x="60973" y="19918"/>
                    <a:pt x="61980" y="19741"/>
                  </a:cubicBezTo>
                  <a:cubicBezTo>
                    <a:pt x="62599" y="19635"/>
                    <a:pt x="63518" y="19476"/>
                    <a:pt x="63677" y="19352"/>
                  </a:cubicBezTo>
                  <a:cubicBezTo>
                    <a:pt x="63641" y="19052"/>
                    <a:pt x="63253" y="17002"/>
                    <a:pt x="62970" y="15605"/>
                  </a:cubicBezTo>
                  <a:cubicBezTo>
                    <a:pt x="62687" y="15464"/>
                    <a:pt x="61556" y="14863"/>
                    <a:pt x="61556" y="14262"/>
                  </a:cubicBezTo>
                  <a:cubicBezTo>
                    <a:pt x="61627" y="13750"/>
                    <a:pt x="61733" y="13255"/>
                    <a:pt x="61909" y="12778"/>
                  </a:cubicBezTo>
                  <a:cubicBezTo>
                    <a:pt x="62122" y="12018"/>
                    <a:pt x="62475" y="10781"/>
                    <a:pt x="62351" y="10622"/>
                  </a:cubicBezTo>
                  <a:cubicBezTo>
                    <a:pt x="62051" y="10374"/>
                    <a:pt x="57527" y="10109"/>
                    <a:pt x="56996" y="10109"/>
                  </a:cubicBezTo>
                  <a:cubicBezTo>
                    <a:pt x="56749" y="10109"/>
                    <a:pt x="56272" y="9667"/>
                    <a:pt x="55512" y="8872"/>
                  </a:cubicBezTo>
                  <a:cubicBezTo>
                    <a:pt x="55423" y="8784"/>
                    <a:pt x="55335" y="8695"/>
                    <a:pt x="55264" y="8624"/>
                  </a:cubicBezTo>
                  <a:cubicBezTo>
                    <a:pt x="54982" y="8342"/>
                    <a:pt x="52914" y="8253"/>
                    <a:pt x="52384" y="8253"/>
                  </a:cubicBezTo>
                  <a:cubicBezTo>
                    <a:pt x="52172" y="8289"/>
                    <a:pt x="50864" y="9314"/>
                    <a:pt x="50546" y="9632"/>
                  </a:cubicBezTo>
                  <a:cubicBezTo>
                    <a:pt x="50436" y="9741"/>
                    <a:pt x="49964" y="9772"/>
                    <a:pt x="49433" y="9772"/>
                  </a:cubicBezTo>
                  <a:cubicBezTo>
                    <a:pt x="49020" y="9772"/>
                    <a:pt x="48571" y="9753"/>
                    <a:pt x="48231" y="9738"/>
                  </a:cubicBezTo>
                  <a:cubicBezTo>
                    <a:pt x="47895" y="9720"/>
                    <a:pt x="46163" y="9597"/>
                    <a:pt x="45951" y="9402"/>
                  </a:cubicBezTo>
                  <a:cubicBezTo>
                    <a:pt x="45562" y="8837"/>
                    <a:pt x="45208" y="8253"/>
                    <a:pt x="44873" y="7652"/>
                  </a:cubicBezTo>
                  <a:cubicBezTo>
                    <a:pt x="44395" y="6857"/>
                    <a:pt x="43865" y="5938"/>
                    <a:pt x="43742" y="5832"/>
                  </a:cubicBezTo>
                  <a:cubicBezTo>
                    <a:pt x="43695" y="5786"/>
                    <a:pt x="43527" y="5769"/>
                    <a:pt x="43302" y="5769"/>
                  </a:cubicBezTo>
                  <a:cubicBezTo>
                    <a:pt x="42923" y="5769"/>
                    <a:pt x="42387" y="5817"/>
                    <a:pt x="42010" y="5850"/>
                  </a:cubicBezTo>
                  <a:cubicBezTo>
                    <a:pt x="41501" y="5883"/>
                    <a:pt x="41165" y="5901"/>
                    <a:pt x="40941" y="5901"/>
                  </a:cubicBezTo>
                  <a:cubicBezTo>
                    <a:pt x="40691" y="5901"/>
                    <a:pt x="40581" y="5879"/>
                    <a:pt x="40525" y="5832"/>
                  </a:cubicBezTo>
                  <a:cubicBezTo>
                    <a:pt x="40331" y="5638"/>
                    <a:pt x="39818" y="4577"/>
                    <a:pt x="39818" y="4171"/>
                  </a:cubicBezTo>
                  <a:cubicBezTo>
                    <a:pt x="39871" y="3817"/>
                    <a:pt x="39960" y="3482"/>
                    <a:pt x="40101" y="3164"/>
                  </a:cubicBezTo>
                  <a:cubicBezTo>
                    <a:pt x="40189" y="2916"/>
                    <a:pt x="40260" y="2686"/>
                    <a:pt x="40313" y="2439"/>
                  </a:cubicBezTo>
                  <a:cubicBezTo>
                    <a:pt x="40278" y="2333"/>
                    <a:pt x="39871" y="1856"/>
                    <a:pt x="38086" y="194"/>
                  </a:cubicBezTo>
                  <a:cubicBezTo>
                    <a:pt x="37980" y="106"/>
                    <a:pt x="37909" y="35"/>
                    <a:pt x="378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24"/>
            <p:cNvSpPr/>
            <p:nvPr/>
          </p:nvSpPr>
          <p:spPr>
            <a:xfrm>
              <a:off x="4211600" y="2215700"/>
              <a:ext cx="556300" cy="322600"/>
            </a:xfrm>
            <a:custGeom>
              <a:rect b="b" l="l" r="r" t="t"/>
              <a:pathLst>
                <a:path extrusionOk="0" h="12904" w="22252">
                  <a:moveTo>
                    <a:pt x="11660" y="0"/>
                  </a:moveTo>
                  <a:cubicBezTo>
                    <a:pt x="11056" y="0"/>
                    <a:pt x="10085" y="219"/>
                    <a:pt x="9244" y="603"/>
                  </a:cubicBezTo>
                  <a:cubicBezTo>
                    <a:pt x="9138" y="1027"/>
                    <a:pt x="9456" y="1999"/>
                    <a:pt x="9633" y="2388"/>
                  </a:cubicBezTo>
                  <a:cubicBezTo>
                    <a:pt x="9792" y="2794"/>
                    <a:pt x="10075" y="3112"/>
                    <a:pt x="9986" y="3413"/>
                  </a:cubicBezTo>
                  <a:cubicBezTo>
                    <a:pt x="9910" y="3630"/>
                    <a:pt x="8453" y="3994"/>
                    <a:pt x="7455" y="3994"/>
                  </a:cubicBezTo>
                  <a:cubicBezTo>
                    <a:pt x="7070" y="3994"/>
                    <a:pt x="6753" y="3939"/>
                    <a:pt x="6611" y="3802"/>
                  </a:cubicBezTo>
                  <a:cubicBezTo>
                    <a:pt x="6098" y="3307"/>
                    <a:pt x="5161" y="1645"/>
                    <a:pt x="4879" y="1363"/>
                  </a:cubicBezTo>
                  <a:cubicBezTo>
                    <a:pt x="4858" y="1342"/>
                    <a:pt x="4825" y="1333"/>
                    <a:pt x="4780" y="1333"/>
                  </a:cubicBezTo>
                  <a:cubicBezTo>
                    <a:pt x="4201" y="1333"/>
                    <a:pt x="1735" y="2917"/>
                    <a:pt x="1538" y="3130"/>
                  </a:cubicBezTo>
                  <a:cubicBezTo>
                    <a:pt x="1326" y="3342"/>
                    <a:pt x="1220" y="5463"/>
                    <a:pt x="1220" y="5834"/>
                  </a:cubicBezTo>
                  <a:cubicBezTo>
                    <a:pt x="1220" y="6223"/>
                    <a:pt x="372" y="6735"/>
                    <a:pt x="231" y="6877"/>
                  </a:cubicBezTo>
                  <a:cubicBezTo>
                    <a:pt x="72" y="7036"/>
                    <a:pt x="1" y="9775"/>
                    <a:pt x="1" y="10694"/>
                  </a:cubicBezTo>
                  <a:lnTo>
                    <a:pt x="1" y="10835"/>
                  </a:lnTo>
                  <a:cubicBezTo>
                    <a:pt x="1097" y="10129"/>
                    <a:pt x="2829" y="9103"/>
                    <a:pt x="3182" y="9103"/>
                  </a:cubicBezTo>
                  <a:cubicBezTo>
                    <a:pt x="3641" y="9103"/>
                    <a:pt x="9880" y="9704"/>
                    <a:pt x="10145" y="9740"/>
                  </a:cubicBezTo>
                  <a:cubicBezTo>
                    <a:pt x="10216" y="9704"/>
                    <a:pt x="10605" y="9369"/>
                    <a:pt x="11241" y="8715"/>
                  </a:cubicBezTo>
                  <a:lnTo>
                    <a:pt x="11365" y="8591"/>
                  </a:lnTo>
                  <a:cubicBezTo>
                    <a:pt x="11418" y="8538"/>
                    <a:pt x="11471" y="8520"/>
                    <a:pt x="11541" y="8520"/>
                  </a:cubicBezTo>
                  <a:cubicBezTo>
                    <a:pt x="11700" y="8556"/>
                    <a:pt x="11806" y="8768"/>
                    <a:pt x="11983" y="9121"/>
                  </a:cubicBezTo>
                  <a:cubicBezTo>
                    <a:pt x="12089" y="9351"/>
                    <a:pt x="12213" y="9563"/>
                    <a:pt x="12372" y="9775"/>
                  </a:cubicBezTo>
                  <a:cubicBezTo>
                    <a:pt x="12494" y="9887"/>
                    <a:pt x="12593" y="9923"/>
                    <a:pt x="12709" y="9923"/>
                  </a:cubicBezTo>
                  <a:cubicBezTo>
                    <a:pt x="12794" y="9923"/>
                    <a:pt x="12888" y="9904"/>
                    <a:pt x="13008" y="9881"/>
                  </a:cubicBezTo>
                  <a:cubicBezTo>
                    <a:pt x="13167" y="9846"/>
                    <a:pt x="13344" y="9828"/>
                    <a:pt x="13521" y="9828"/>
                  </a:cubicBezTo>
                  <a:cubicBezTo>
                    <a:pt x="13857" y="9828"/>
                    <a:pt x="14634" y="10535"/>
                    <a:pt x="15783" y="11613"/>
                  </a:cubicBezTo>
                  <a:cubicBezTo>
                    <a:pt x="16366" y="12161"/>
                    <a:pt x="17073" y="12832"/>
                    <a:pt x="17285" y="12903"/>
                  </a:cubicBezTo>
                  <a:cubicBezTo>
                    <a:pt x="17497" y="12656"/>
                    <a:pt x="17727" y="11737"/>
                    <a:pt x="17904" y="11525"/>
                  </a:cubicBezTo>
                  <a:cubicBezTo>
                    <a:pt x="17974" y="11436"/>
                    <a:pt x="19777" y="11472"/>
                    <a:pt x="19918" y="11330"/>
                  </a:cubicBezTo>
                  <a:cubicBezTo>
                    <a:pt x="20042" y="11207"/>
                    <a:pt x="20237" y="10093"/>
                    <a:pt x="20449" y="9881"/>
                  </a:cubicBezTo>
                  <a:cubicBezTo>
                    <a:pt x="20537" y="9810"/>
                    <a:pt x="20890" y="9581"/>
                    <a:pt x="22110" y="9492"/>
                  </a:cubicBezTo>
                  <a:cubicBezTo>
                    <a:pt x="22004" y="9174"/>
                    <a:pt x="22004" y="8838"/>
                    <a:pt x="22092" y="8503"/>
                  </a:cubicBezTo>
                  <a:cubicBezTo>
                    <a:pt x="22163" y="8291"/>
                    <a:pt x="22216" y="8061"/>
                    <a:pt x="22251" y="7849"/>
                  </a:cubicBezTo>
                  <a:cubicBezTo>
                    <a:pt x="22234" y="7672"/>
                    <a:pt x="21421" y="6912"/>
                    <a:pt x="20926" y="6453"/>
                  </a:cubicBezTo>
                  <a:cubicBezTo>
                    <a:pt x="20130" y="5728"/>
                    <a:pt x="19936" y="5534"/>
                    <a:pt x="19936" y="5392"/>
                  </a:cubicBezTo>
                  <a:lnTo>
                    <a:pt x="19936" y="3095"/>
                  </a:lnTo>
                  <a:cubicBezTo>
                    <a:pt x="19936" y="2776"/>
                    <a:pt x="19388" y="2264"/>
                    <a:pt x="19141" y="2070"/>
                  </a:cubicBezTo>
                  <a:cubicBezTo>
                    <a:pt x="18911" y="2087"/>
                    <a:pt x="16348" y="2458"/>
                    <a:pt x="16013" y="2458"/>
                  </a:cubicBezTo>
                  <a:cubicBezTo>
                    <a:pt x="15677" y="2458"/>
                    <a:pt x="12619" y="550"/>
                    <a:pt x="12195" y="126"/>
                  </a:cubicBezTo>
                  <a:cubicBezTo>
                    <a:pt x="12110" y="41"/>
                    <a:pt x="11919" y="0"/>
                    <a:pt x="116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24"/>
            <p:cNvSpPr/>
            <p:nvPr/>
          </p:nvSpPr>
          <p:spPr>
            <a:xfrm>
              <a:off x="4180250" y="4367875"/>
              <a:ext cx="277050" cy="198400"/>
            </a:xfrm>
            <a:custGeom>
              <a:rect b="b" l="l" r="r" t="t"/>
              <a:pathLst>
                <a:path extrusionOk="0" h="7936" w="11082">
                  <a:moveTo>
                    <a:pt x="7493" y="1"/>
                  </a:moveTo>
                  <a:lnTo>
                    <a:pt x="7440" y="18"/>
                  </a:lnTo>
                  <a:cubicBezTo>
                    <a:pt x="6787" y="177"/>
                    <a:pt x="5143" y="548"/>
                    <a:pt x="4560" y="637"/>
                  </a:cubicBezTo>
                  <a:cubicBezTo>
                    <a:pt x="4435" y="637"/>
                    <a:pt x="4266" y="690"/>
                    <a:pt x="4140" y="690"/>
                  </a:cubicBezTo>
                  <a:cubicBezTo>
                    <a:pt x="4088" y="690"/>
                    <a:pt x="4043" y="680"/>
                    <a:pt x="4012" y="654"/>
                  </a:cubicBezTo>
                  <a:cubicBezTo>
                    <a:pt x="3931" y="574"/>
                    <a:pt x="3856" y="499"/>
                    <a:pt x="3714" y="499"/>
                  </a:cubicBezTo>
                  <a:cubicBezTo>
                    <a:pt x="3608" y="499"/>
                    <a:pt x="3464" y="541"/>
                    <a:pt x="3252" y="654"/>
                  </a:cubicBezTo>
                  <a:cubicBezTo>
                    <a:pt x="2262" y="1185"/>
                    <a:pt x="1096" y="1945"/>
                    <a:pt x="1043" y="2139"/>
                  </a:cubicBezTo>
                  <a:cubicBezTo>
                    <a:pt x="1025" y="2316"/>
                    <a:pt x="972" y="2475"/>
                    <a:pt x="884" y="2634"/>
                  </a:cubicBezTo>
                  <a:cubicBezTo>
                    <a:pt x="884" y="2687"/>
                    <a:pt x="901" y="2722"/>
                    <a:pt x="919" y="2758"/>
                  </a:cubicBezTo>
                  <a:cubicBezTo>
                    <a:pt x="795" y="3058"/>
                    <a:pt x="0" y="4702"/>
                    <a:pt x="0" y="4808"/>
                  </a:cubicBezTo>
                  <a:cubicBezTo>
                    <a:pt x="0" y="4878"/>
                    <a:pt x="689" y="5921"/>
                    <a:pt x="1255" y="6769"/>
                  </a:cubicBezTo>
                  <a:cubicBezTo>
                    <a:pt x="1502" y="7123"/>
                    <a:pt x="1750" y="7494"/>
                    <a:pt x="1962" y="7865"/>
                  </a:cubicBezTo>
                  <a:cubicBezTo>
                    <a:pt x="1979" y="7883"/>
                    <a:pt x="1997" y="7900"/>
                    <a:pt x="1997" y="7936"/>
                  </a:cubicBezTo>
                  <a:cubicBezTo>
                    <a:pt x="2527" y="7847"/>
                    <a:pt x="5320" y="7441"/>
                    <a:pt x="5655" y="7441"/>
                  </a:cubicBezTo>
                  <a:cubicBezTo>
                    <a:pt x="5814" y="7441"/>
                    <a:pt x="6044" y="6928"/>
                    <a:pt x="6168" y="6663"/>
                  </a:cubicBezTo>
                  <a:cubicBezTo>
                    <a:pt x="6345" y="6292"/>
                    <a:pt x="6415" y="6133"/>
                    <a:pt x="6539" y="6133"/>
                  </a:cubicBezTo>
                  <a:lnTo>
                    <a:pt x="6840" y="6151"/>
                  </a:lnTo>
                  <a:cubicBezTo>
                    <a:pt x="7564" y="6195"/>
                    <a:pt x="8121" y="6217"/>
                    <a:pt x="8512" y="6217"/>
                  </a:cubicBezTo>
                  <a:cubicBezTo>
                    <a:pt x="8903" y="6217"/>
                    <a:pt x="9128" y="6195"/>
                    <a:pt x="9190" y="6151"/>
                  </a:cubicBezTo>
                  <a:cubicBezTo>
                    <a:pt x="9349" y="6009"/>
                    <a:pt x="10745" y="4914"/>
                    <a:pt x="11081" y="4649"/>
                  </a:cubicBezTo>
                  <a:cubicBezTo>
                    <a:pt x="10922" y="4472"/>
                    <a:pt x="9968" y="1856"/>
                    <a:pt x="9968" y="1573"/>
                  </a:cubicBezTo>
                  <a:cubicBezTo>
                    <a:pt x="9968" y="1326"/>
                    <a:pt x="8960" y="1591"/>
                    <a:pt x="8554" y="1185"/>
                  </a:cubicBezTo>
                  <a:lnTo>
                    <a:pt x="74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24"/>
            <p:cNvSpPr/>
            <p:nvPr/>
          </p:nvSpPr>
          <p:spPr>
            <a:xfrm>
              <a:off x="4416175" y="2453000"/>
              <a:ext cx="747150" cy="644200"/>
            </a:xfrm>
            <a:custGeom>
              <a:rect b="b" l="l" r="r" t="t"/>
              <a:pathLst>
                <a:path extrusionOk="0" h="25768" w="29886">
                  <a:moveTo>
                    <a:pt x="13927" y="0"/>
                  </a:moveTo>
                  <a:cubicBezTo>
                    <a:pt x="12690" y="89"/>
                    <a:pt x="12336" y="318"/>
                    <a:pt x="12266" y="407"/>
                  </a:cubicBezTo>
                  <a:cubicBezTo>
                    <a:pt x="12054" y="601"/>
                    <a:pt x="11859" y="1715"/>
                    <a:pt x="11718" y="1838"/>
                  </a:cubicBezTo>
                  <a:cubicBezTo>
                    <a:pt x="11594" y="1980"/>
                    <a:pt x="9791" y="1944"/>
                    <a:pt x="9721" y="2033"/>
                  </a:cubicBezTo>
                  <a:cubicBezTo>
                    <a:pt x="9544" y="2262"/>
                    <a:pt x="9314" y="3164"/>
                    <a:pt x="9084" y="3411"/>
                  </a:cubicBezTo>
                  <a:cubicBezTo>
                    <a:pt x="9314" y="3641"/>
                    <a:pt x="9668" y="5178"/>
                    <a:pt x="9226" y="5620"/>
                  </a:cubicBezTo>
                  <a:lnTo>
                    <a:pt x="8148" y="6698"/>
                  </a:lnTo>
                  <a:cubicBezTo>
                    <a:pt x="7847" y="6999"/>
                    <a:pt x="7671" y="7423"/>
                    <a:pt x="7706" y="7865"/>
                  </a:cubicBezTo>
                  <a:cubicBezTo>
                    <a:pt x="7759" y="8342"/>
                    <a:pt x="7724" y="8819"/>
                    <a:pt x="7600" y="9279"/>
                  </a:cubicBezTo>
                  <a:cubicBezTo>
                    <a:pt x="7406" y="9915"/>
                    <a:pt x="6504" y="10569"/>
                    <a:pt x="5744" y="11081"/>
                  </a:cubicBezTo>
                  <a:cubicBezTo>
                    <a:pt x="5479" y="11258"/>
                    <a:pt x="5232" y="11452"/>
                    <a:pt x="5002" y="11665"/>
                  </a:cubicBezTo>
                  <a:cubicBezTo>
                    <a:pt x="4772" y="11912"/>
                    <a:pt x="4595" y="12212"/>
                    <a:pt x="4507" y="12548"/>
                  </a:cubicBezTo>
                  <a:cubicBezTo>
                    <a:pt x="4472" y="12725"/>
                    <a:pt x="4383" y="12884"/>
                    <a:pt x="4277" y="13025"/>
                  </a:cubicBezTo>
                  <a:cubicBezTo>
                    <a:pt x="4083" y="13202"/>
                    <a:pt x="2386" y="13343"/>
                    <a:pt x="1202" y="13432"/>
                  </a:cubicBezTo>
                  <a:cubicBezTo>
                    <a:pt x="1945" y="13432"/>
                    <a:pt x="2351" y="18893"/>
                    <a:pt x="2351" y="19458"/>
                  </a:cubicBezTo>
                  <a:cubicBezTo>
                    <a:pt x="2351" y="19706"/>
                    <a:pt x="0" y="21880"/>
                    <a:pt x="0" y="22074"/>
                  </a:cubicBezTo>
                  <a:cubicBezTo>
                    <a:pt x="0" y="22251"/>
                    <a:pt x="831" y="22799"/>
                    <a:pt x="1238" y="23134"/>
                  </a:cubicBezTo>
                  <a:cubicBezTo>
                    <a:pt x="1626" y="23488"/>
                    <a:pt x="1821" y="25184"/>
                    <a:pt x="1821" y="25485"/>
                  </a:cubicBezTo>
                  <a:lnTo>
                    <a:pt x="3023" y="25485"/>
                  </a:lnTo>
                  <a:cubicBezTo>
                    <a:pt x="3146" y="25485"/>
                    <a:pt x="3500" y="24990"/>
                    <a:pt x="3730" y="24654"/>
                  </a:cubicBezTo>
                  <a:cubicBezTo>
                    <a:pt x="4118" y="24071"/>
                    <a:pt x="4507" y="23523"/>
                    <a:pt x="4843" y="23523"/>
                  </a:cubicBezTo>
                  <a:cubicBezTo>
                    <a:pt x="5143" y="23523"/>
                    <a:pt x="7494" y="23700"/>
                    <a:pt x="9791" y="23877"/>
                  </a:cubicBezTo>
                  <a:cubicBezTo>
                    <a:pt x="11859" y="24036"/>
                    <a:pt x="13998" y="24212"/>
                    <a:pt x="14227" y="24212"/>
                  </a:cubicBezTo>
                  <a:cubicBezTo>
                    <a:pt x="14510" y="24212"/>
                    <a:pt x="14722" y="24442"/>
                    <a:pt x="14970" y="24690"/>
                  </a:cubicBezTo>
                  <a:cubicBezTo>
                    <a:pt x="15217" y="24937"/>
                    <a:pt x="15411" y="25149"/>
                    <a:pt x="15659" y="25149"/>
                  </a:cubicBezTo>
                  <a:cubicBezTo>
                    <a:pt x="15783" y="25149"/>
                    <a:pt x="16348" y="25114"/>
                    <a:pt x="17037" y="25061"/>
                  </a:cubicBezTo>
                  <a:cubicBezTo>
                    <a:pt x="18663" y="24940"/>
                    <a:pt x="21135" y="24747"/>
                    <a:pt x="22539" y="24747"/>
                  </a:cubicBezTo>
                  <a:cubicBezTo>
                    <a:pt x="22982" y="24747"/>
                    <a:pt x="23318" y="24767"/>
                    <a:pt x="23488" y="24813"/>
                  </a:cubicBezTo>
                  <a:cubicBezTo>
                    <a:pt x="23894" y="24902"/>
                    <a:pt x="24213" y="25184"/>
                    <a:pt x="24319" y="25573"/>
                  </a:cubicBezTo>
                  <a:cubicBezTo>
                    <a:pt x="24389" y="25750"/>
                    <a:pt x="24407" y="25768"/>
                    <a:pt x="24478" y="25768"/>
                  </a:cubicBezTo>
                  <a:cubicBezTo>
                    <a:pt x="24867" y="25768"/>
                    <a:pt x="25079" y="25662"/>
                    <a:pt x="25432" y="25326"/>
                  </a:cubicBezTo>
                  <a:cubicBezTo>
                    <a:pt x="25644" y="25096"/>
                    <a:pt x="25291" y="23665"/>
                    <a:pt x="25114" y="22869"/>
                  </a:cubicBezTo>
                  <a:cubicBezTo>
                    <a:pt x="25026" y="22569"/>
                    <a:pt x="24955" y="22251"/>
                    <a:pt x="24920" y="21933"/>
                  </a:cubicBezTo>
                  <a:cubicBezTo>
                    <a:pt x="24920" y="21526"/>
                    <a:pt x="26934" y="20749"/>
                    <a:pt x="27836" y="20289"/>
                  </a:cubicBezTo>
                  <a:cubicBezTo>
                    <a:pt x="27553" y="19688"/>
                    <a:pt x="26475" y="16931"/>
                    <a:pt x="25962" y="15358"/>
                  </a:cubicBezTo>
                  <a:lnTo>
                    <a:pt x="25927" y="15270"/>
                  </a:lnTo>
                  <a:cubicBezTo>
                    <a:pt x="25821" y="14969"/>
                    <a:pt x="25732" y="14634"/>
                    <a:pt x="25679" y="14315"/>
                  </a:cubicBezTo>
                  <a:cubicBezTo>
                    <a:pt x="25679" y="14262"/>
                    <a:pt x="25697" y="14209"/>
                    <a:pt x="25715" y="14174"/>
                  </a:cubicBezTo>
                  <a:cubicBezTo>
                    <a:pt x="25766" y="14123"/>
                    <a:pt x="25867" y="14100"/>
                    <a:pt x="26027" y="14100"/>
                  </a:cubicBezTo>
                  <a:cubicBezTo>
                    <a:pt x="26312" y="14100"/>
                    <a:pt x="26781" y="14173"/>
                    <a:pt x="27482" y="14298"/>
                  </a:cubicBezTo>
                  <a:cubicBezTo>
                    <a:pt x="27730" y="14333"/>
                    <a:pt x="27959" y="14369"/>
                    <a:pt x="28012" y="14369"/>
                  </a:cubicBezTo>
                  <a:cubicBezTo>
                    <a:pt x="28189" y="14315"/>
                    <a:pt x="29126" y="13220"/>
                    <a:pt x="29532" y="12743"/>
                  </a:cubicBezTo>
                  <a:cubicBezTo>
                    <a:pt x="29691" y="12566"/>
                    <a:pt x="29815" y="12407"/>
                    <a:pt x="29886" y="12336"/>
                  </a:cubicBezTo>
                  <a:cubicBezTo>
                    <a:pt x="29426" y="11665"/>
                    <a:pt x="23435" y="7034"/>
                    <a:pt x="22887" y="6663"/>
                  </a:cubicBezTo>
                  <a:cubicBezTo>
                    <a:pt x="22322" y="6310"/>
                    <a:pt x="22640" y="5620"/>
                    <a:pt x="22763" y="3553"/>
                  </a:cubicBezTo>
                  <a:cubicBezTo>
                    <a:pt x="22781" y="3358"/>
                    <a:pt x="22799" y="3199"/>
                    <a:pt x="22799" y="3164"/>
                  </a:cubicBezTo>
                  <a:cubicBezTo>
                    <a:pt x="22763" y="2952"/>
                    <a:pt x="21615" y="1361"/>
                    <a:pt x="21279" y="1025"/>
                  </a:cubicBezTo>
                  <a:cubicBezTo>
                    <a:pt x="21084" y="866"/>
                    <a:pt x="18699" y="672"/>
                    <a:pt x="16949" y="530"/>
                  </a:cubicBezTo>
                  <a:cubicBezTo>
                    <a:pt x="14846" y="354"/>
                    <a:pt x="14157" y="89"/>
                    <a:pt x="139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24"/>
            <p:cNvSpPr/>
            <p:nvPr/>
          </p:nvSpPr>
          <p:spPr>
            <a:xfrm>
              <a:off x="4364475" y="4084675"/>
              <a:ext cx="621675" cy="405175"/>
            </a:xfrm>
            <a:custGeom>
              <a:rect b="b" l="l" r="r" t="t"/>
              <a:pathLst>
                <a:path extrusionOk="0" h="16207" w="24867">
                  <a:moveTo>
                    <a:pt x="18345" y="0"/>
                  </a:moveTo>
                  <a:cubicBezTo>
                    <a:pt x="17921" y="0"/>
                    <a:pt x="13821" y="3004"/>
                    <a:pt x="13609" y="3217"/>
                  </a:cubicBezTo>
                  <a:cubicBezTo>
                    <a:pt x="13574" y="3270"/>
                    <a:pt x="13061" y="3287"/>
                    <a:pt x="12319" y="3287"/>
                  </a:cubicBezTo>
                  <a:cubicBezTo>
                    <a:pt x="9385" y="3287"/>
                    <a:pt x="2546" y="2951"/>
                    <a:pt x="2316" y="2739"/>
                  </a:cubicBezTo>
                  <a:cubicBezTo>
                    <a:pt x="2104" y="2510"/>
                    <a:pt x="1680" y="1025"/>
                    <a:pt x="1556" y="407"/>
                  </a:cubicBezTo>
                  <a:cubicBezTo>
                    <a:pt x="1167" y="1043"/>
                    <a:pt x="1" y="2934"/>
                    <a:pt x="1" y="3199"/>
                  </a:cubicBezTo>
                  <a:cubicBezTo>
                    <a:pt x="1" y="3517"/>
                    <a:pt x="478" y="4701"/>
                    <a:pt x="814" y="5037"/>
                  </a:cubicBezTo>
                  <a:cubicBezTo>
                    <a:pt x="1079" y="5249"/>
                    <a:pt x="1379" y="5443"/>
                    <a:pt x="1680" y="5602"/>
                  </a:cubicBezTo>
                  <a:cubicBezTo>
                    <a:pt x="2086" y="5850"/>
                    <a:pt x="2758" y="6239"/>
                    <a:pt x="2793" y="6380"/>
                  </a:cubicBezTo>
                  <a:cubicBezTo>
                    <a:pt x="2793" y="6468"/>
                    <a:pt x="2563" y="6822"/>
                    <a:pt x="1203" y="8165"/>
                  </a:cubicBezTo>
                  <a:lnTo>
                    <a:pt x="1096" y="8271"/>
                  </a:lnTo>
                  <a:cubicBezTo>
                    <a:pt x="884" y="8483"/>
                    <a:pt x="1026" y="11523"/>
                    <a:pt x="1203" y="12513"/>
                  </a:cubicBezTo>
                  <a:cubicBezTo>
                    <a:pt x="1609" y="12919"/>
                    <a:pt x="2616" y="12654"/>
                    <a:pt x="2616" y="12901"/>
                  </a:cubicBezTo>
                  <a:cubicBezTo>
                    <a:pt x="2616" y="13184"/>
                    <a:pt x="3571" y="15800"/>
                    <a:pt x="3747" y="15994"/>
                  </a:cubicBezTo>
                  <a:cubicBezTo>
                    <a:pt x="3758" y="15998"/>
                    <a:pt x="3774" y="16000"/>
                    <a:pt x="3797" y="16000"/>
                  </a:cubicBezTo>
                  <a:cubicBezTo>
                    <a:pt x="4096" y="16000"/>
                    <a:pt x="5428" y="15696"/>
                    <a:pt x="6363" y="15499"/>
                  </a:cubicBezTo>
                  <a:cubicBezTo>
                    <a:pt x="7872" y="15180"/>
                    <a:pt x="8641" y="15027"/>
                    <a:pt x="9004" y="15027"/>
                  </a:cubicBezTo>
                  <a:cubicBezTo>
                    <a:pt x="9143" y="15027"/>
                    <a:pt x="9222" y="15049"/>
                    <a:pt x="9261" y="15093"/>
                  </a:cubicBezTo>
                  <a:cubicBezTo>
                    <a:pt x="9491" y="15305"/>
                    <a:pt x="12213" y="16206"/>
                    <a:pt x="12513" y="16206"/>
                  </a:cubicBezTo>
                  <a:cubicBezTo>
                    <a:pt x="12761" y="16206"/>
                    <a:pt x="14033" y="16030"/>
                    <a:pt x="15005" y="15853"/>
                  </a:cubicBezTo>
                  <a:cubicBezTo>
                    <a:pt x="15359" y="15800"/>
                    <a:pt x="15730" y="15729"/>
                    <a:pt x="16066" y="15623"/>
                  </a:cubicBezTo>
                  <a:cubicBezTo>
                    <a:pt x="16066" y="15482"/>
                    <a:pt x="15995" y="15146"/>
                    <a:pt x="15942" y="14828"/>
                  </a:cubicBezTo>
                  <a:cubicBezTo>
                    <a:pt x="15853" y="14280"/>
                    <a:pt x="15800" y="13909"/>
                    <a:pt x="15800" y="13803"/>
                  </a:cubicBezTo>
                  <a:cubicBezTo>
                    <a:pt x="15800" y="13626"/>
                    <a:pt x="16278" y="13326"/>
                    <a:pt x="17232" y="12937"/>
                  </a:cubicBezTo>
                  <a:cubicBezTo>
                    <a:pt x="18098" y="12407"/>
                    <a:pt x="19017" y="11912"/>
                    <a:pt x="19936" y="11470"/>
                  </a:cubicBezTo>
                  <a:cubicBezTo>
                    <a:pt x="20236" y="11311"/>
                    <a:pt x="20555" y="11187"/>
                    <a:pt x="20890" y="11116"/>
                  </a:cubicBezTo>
                  <a:cubicBezTo>
                    <a:pt x="21138" y="11134"/>
                    <a:pt x="21350" y="11275"/>
                    <a:pt x="21491" y="11470"/>
                  </a:cubicBezTo>
                  <a:cubicBezTo>
                    <a:pt x="21597" y="11594"/>
                    <a:pt x="21703" y="11700"/>
                    <a:pt x="21774" y="11700"/>
                  </a:cubicBezTo>
                  <a:cubicBezTo>
                    <a:pt x="22304" y="11576"/>
                    <a:pt x="22834" y="11452"/>
                    <a:pt x="23347" y="11275"/>
                  </a:cubicBezTo>
                  <a:cubicBezTo>
                    <a:pt x="23312" y="11099"/>
                    <a:pt x="23276" y="10922"/>
                    <a:pt x="23205" y="10745"/>
                  </a:cubicBezTo>
                  <a:cubicBezTo>
                    <a:pt x="23135" y="10675"/>
                    <a:pt x="21668" y="8819"/>
                    <a:pt x="21668" y="8501"/>
                  </a:cubicBezTo>
                  <a:cubicBezTo>
                    <a:pt x="21668" y="8324"/>
                    <a:pt x="21951" y="8130"/>
                    <a:pt x="22552" y="7776"/>
                  </a:cubicBezTo>
                  <a:cubicBezTo>
                    <a:pt x="22728" y="7670"/>
                    <a:pt x="22905" y="7564"/>
                    <a:pt x="23082" y="7440"/>
                  </a:cubicBezTo>
                  <a:cubicBezTo>
                    <a:pt x="23082" y="7317"/>
                    <a:pt x="23029" y="6769"/>
                    <a:pt x="22976" y="6239"/>
                  </a:cubicBezTo>
                  <a:cubicBezTo>
                    <a:pt x="22923" y="5496"/>
                    <a:pt x="22852" y="4736"/>
                    <a:pt x="22852" y="4613"/>
                  </a:cubicBezTo>
                  <a:cubicBezTo>
                    <a:pt x="22852" y="4418"/>
                    <a:pt x="23170" y="4295"/>
                    <a:pt x="24213" y="4065"/>
                  </a:cubicBezTo>
                  <a:cubicBezTo>
                    <a:pt x="24460" y="4012"/>
                    <a:pt x="24743" y="3941"/>
                    <a:pt x="24831" y="3906"/>
                  </a:cubicBezTo>
                  <a:cubicBezTo>
                    <a:pt x="24867" y="3711"/>
                    <a:pt x="24867" y="2881"/>
                    <a:pt x="24867" y="1997"/>
                  </a:cubicBezTo>
                  <a:cubicBezTo>
                    <a:pt x="21862" y="1025"/>
                    <a:pt x="18628" y="0"/>
                    <a:pt x="183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24"/>
            <p:cNvSpPr/>
            <p:nvPr/>
          </p:nvSpPr>
          <p:spPr>
            <a:xfrm>
              <a:off x="3111025" y="437850"/>
              <a:ext cx="1532725" cy="1706325"/>
            </a:xfrm>
            <a:custGeom>
              <a:rect b="b" l="l" r="r" t="t"/>
              <a:pathLst>
                <a:path extrusionOk="0" h="68253" w="61309">
                  <a:moveTo>
                    <a:pt x="55024" y="1"/>
                  </a:moveTo>
                  <a:cubicBezTo>
                    <a:pt x="54826" y="1"/>
                    <a:pt x="54676" y="22"/>
                    <a:pt x="54628" y="70"/>
                  </a:cubicBezTo>
                  <a:cubicBezTo>
                    <a:pt x="54451" y="264"/>
                    <a:pt x="54310" y="936"/>
                    <a:pt x="54486" y="1113"/>
                  </a:cubicBezTo>
                  <a:cubicBezTo>
                    <a:pt x="54681" y="1289"/>
                    <a:pt x="54504" y="1731"/>
                    <a:pt x="54398" y="1837"/>
                  </a:cubicBezTo>
                  <a:cubicBezTo>
                    <a:pt x="54310" y="1943"/>
                    <a:pt x="54327" y="2933"/>
                    <a:pt x="54327" y="3198"/>
                  </a:cubicBezTo>
                  <a:cubicBezTo>
                    <a:pt x="54327" y="3463"/>
                    <a:pt x="53885" y="3834"/>
                    <a:pt x="53656" y="3834"/>
                  </a:cubicBezTo>
                  <a:cubicBezTo>
                    <a:pt x="53426" y="3834"/>
                    <a:pt x="53638" y="1448"/>
                    <a:pt x="53408" y="1448"/>
                  </a:cubicBezTo>
                  <a:cubicBezTo>
                    <a:pt x="53179" y="1448"/>
                    <a:pt x="52419" y="2014"/>
                    <a:pt x="52242" y="2403"/>
                  </a:cubicBezTo>
                  <a:cubicBezTo>
                    <a:pt x="52087" y="2799"/>
                    <a:pt x="50921" y="5536"/>
                    <a:pt x="50718" y="5536"/>
                  </a:cubicBezTo>
                  <a:cubicBezTo>
                    <a:pt x="50713" y="5536"/>
                    <a:pt x="50708" y="5534"/>
                    <a:pt x="50704" y="5531"/>
                  </a:cubicBezTo>
                  <a:cubicBezTo>
                    <a:pt x="50545" y="5390"/>
                    <a:pt x="50475" y="4223"/>
                    <a:pt x="50475" y="3976"/>
                  </a:cubicBezTo>
                  <a:cubicBezTo>
                    <a:pt x="50475" y="3728"/>
                    <a:pt x="51199" y="2862"/>
                    <a:pt x="51323" y="2491"/>
                  </a:cubicBezTo>
                  <a:cubicBezTo>
                    <a:pt x="51410" y="2202"/>
                    <a:pt x="51319" y="1830"/>
                    <a:pt x="51167" y="1830"/>
                  </a:cubicBezTo>
                  <a:cubicBezTo>
                    <a:pt x="51133" y="1830"/>
                    <a:pt x="51096" y="1848"/>
                    <a:pt x="51058" y="1890"/>
                  </a:cubicBezTo>
                  <a:cubicBezTo>
                    <a:pt x="51033" y="1915"/>
                    <a:pt x="51006" y="1926"/>
                    <a:pt x="50976" y="1926"/>
                  </a:cubicBezTo>
                  <a:cubicBezTo>
                    <a:pt x="50723" y="1926"/>
                    <a:pt x="50295" y="1147"/>
                    <a:pt x="50121" y="989"/>
                  </a:cubicBezTo>
                  <a:cubicBezTo>
                    <a:pt x="50098" y="966"/>
                    <a:pt x="50071" y="956"/>
                    <a:pt x="50040" y="956"/>
                  </a:cubicBezTo>
                  <a:cubicBezTo>
                    <a:pt x="49804" y="956"/>
                    <a:pt x="49360" y="1538"/>
                    <a:pt x="49220" y="1678"/>
                  </a:cubicBezTo>
                  <a:cubicBezTo>
                    <a:pt x="49061" y="1837"/>
                    <a:pt x="49237" y="2792"/>
                    <a:pt x="49237" y="3233"/>
                  </a:cubicBezTo>
                  <a:cubicBezTo>
                    <a:pt x="49237" y="3675"/>
                    <a:pt x="48106" y="4541"/>
                    <a:pt x="47877" y="4771"/>
                  </a:cubicBezTo>
                  <a:cubicBezTo>
                    <a:pt x="47647" y="5018"/>
                    <a:pt x="47735" y="6344"/>
                    <a:pt x="47523" y="6344"/>
                  </a:cubicBezTo>
                  <a:cubicBezTo>
                    <a:pt x="47293" y="6344"/>
                    <a:pt x="47064" y="5460"/>
                    <a:pt x="46745" y="5372"/>
                  </a:cubicBezTo>
                  <a:cubicBezTo>
                    <a:pt x="46648" y="5339"/>
                    <a:pt x="46345" y="5322"/>
                    <a:pt x="45972" y="5322"/>
                  </a:cubicBezTo>
                  <a:cubicBezTo>
                    <a:pt x="45132" y="5322"/>
                    <a:pt x="43935" y="5411"/>
                    <a:pt x="43935" y="5619"/>
                  </a:cubicBezTo>
                  <a:cubicBezTo>
                    <a:pt x="43935" y="5902"/>
                    <a:pt x="44678" y="6415"/>
                    <a:pt x="44678" y="6627"/>
                  </a:cubicBezTo>
                  <a:cubicBezTo>
                    <a:pt x="44678" y="6831"/>
                    <a:pt x="44232" y="7174"/>
                    <a:pt x="43810" y="7174"/>
                  </a:cubicBezTo>
                  <a:cubicBezTo>
                    <a:pt x="43757" y="7174"/>
                    <a:pt x="43704" y="7169"/>
                    <a:pt x="43653" y="7157"/>
                  </a:cubicBezTo>
                  <a:cubicBezTo>
                    <a:pt x="43562" y="7133"/>
                    <a:pt x="43456" y="7123"/>
                    <a:pt x="43345" y="7123"/>
                  </a:cubicBezTo>
                  <a:cubicBezTo>
                    <a:pt x="42871" y="7123"/>
                    <a:pt x="42292" y="7317"/>
                    <a:pt x="42292" y="7546"/>
                  </a:cubicBezTo>
                  <a:cubicBezTo>
                    <a:pt x="42292" y="7828"/>
                    <a:pt x="42292" y="8942"/>
                    <a:pt x="42044" y="8942"/>
                  </a:cubicBezTo>
                  <a:cubicBezTo>
                    <a:pt x="41797" y="8942"/>
                    <a:pt x="42080" y="8447"/>
                    <a:pt x="41656" y="8111"/>
                  </a:cubicBezTo>
                  <a:cubicBezTo>
                    <a:pt x="41295" y="7837"/>
                    <a:pt x="40805" y="7552"/>
                    <a:pt x="40532" y="7552"/>
                  </a:cubicBezTo>
                  <a:cubicBezTo>
                    <a:pt x="40470" y="7552"/>
                    <a:pt x="40419" y="7566"/>
                    <a:pt x="40383" y="7599"/>
                  </a:cubicBezTo>
                  <a:cubicBezTo>
                    <a:pt x="40189" y="7793"/>
                    <a:pt x="38421" y="9189"/>
                    <a:pt x="38616" y="9578"/>
                  </a:cubicBezTo>
                  <a:cubicBezTo>
                    <a:pt x="38710" y="9766"/>
                    <a:pt x="38634" y="9863"/>
                    <a:pt x="38483" y="9863"/>
                  </a:cubicBezTo>
                  <a:cubicBezTo>
                    <a:pt x="38322" y="9863"/>
                    <a:pt x="38075" y="9753"/>
                    <a:pt x="37856" y="9525"/>
                  </a:cubicBezTo>
                  <a:cubicBezTo>
                    <a:pt x="37492" y="9176"/>
                    <a:pt x="37200" y="8671"/>
                    <a:pt x="36941" y="8671"/>
                  </a:cubicBezTo>
                  <a:cubicBezTo>
                    <a:pt x="36885" y="8671"/>
                    <a:pt x="36831" y="8694"/>
                    <a:pt x="36778" y="8747"/>
                  </a:cubicBezTo>
                  <a:cubicBezTo>
                    <a:pt x="36477" y="9030"/>
                    <a:pt x="35647" y="9631"/>
                    <a:pt x="35647" y="10002"/>
                  </a:cubicBezTo>
                  <a:cubicBezTo>
                    <a:pt x="35647" y="10391"/>
                    <a:pt x="34622" y="11010"/>
                    <a:pt x="34781" y="11169"/>
                  </a:cubicBezTo>
                  <a:cubicBezTo>
                    <a:pt x="34860" y="11248"/>
                    <a:pt x="35095" y="11288"/>
                    <a:pt x="35357" y="11288"/>
                  </a:cubicBezTo>
                  <a:cubicBezTo>
                    <a:pt x="35620" y="11288"/>
                    <a:pt x="35912" y="11248"/>
                    <a:pt x="36106" y="11169"/>
                  </a:cubicBezTo>
                  <a:cubicBezTo>
                    <a:pt x="36411" y="11049"/>
                    <a:pt x="36796" y="10870"/>
                    <a:pt x="37043" y="10870"/>
                  </a:cubicBezTo>
                  <a:cubicBezTo>
                    <a:pt x="37126" y="10870"/>
                    <a:pt x="37193" y="10890"/>
                    <a:pt x="37237" y="10939"/>
                  </a:cubicBezTo>
                  <a:cubicBezTo>
                    <a:pt x="37432" y="11133"/>
                    <a:pt x="36195" y="11805"/>
                    <a:pt x="36195" y="12105"/>
                  </a:cubicBezTo>
                  <a:cubicBezTo>
                    <a:pt x="36195" y="12388"/>
                    <a:pt x="36477" y="13272"/>
                    <a:pt x="36318" y="13431"/>
                  </a:cubicBezTo>
                  <a:cubicBezTo>
                    <a:pt x="36281" y="13464"/>
                    <a:pt x="36200" y="13476"/>
                    <a:pt x="36097" y="13476"/>
                  </a:cubicBezTo>
                  <a:cubicBezTo>
                    <a:pt x="35842" y="13476"/>
                    <a:pt x="35451" y="13404"/>
                    <a:pt x="35246" y="13404"/>
                  </a:cubicBezTo>
                  <a:cubicBezTo>
                    <a:pt x="35180" y="13404"/>
                    <a:pt x="35133" y="13411"/>
                    <a:pt x="35117" y="13431"/>
                  </a:cubicBezTo>
                  <a:cubicBezTo>
                    <a:pt x="35028" y="13519"/>
                    <a:pt x="34251" y="14350"/>
                    <a:pt x="34127" y="14491"/>
                  </a:cubicBezTo>
                  <a:cubicBezTo>
                    <a:pt x="33986" y="14633"/>
                    <a:pt x="35187" y="15216"/>
                    <a:pt x="35064" y="15339"/>
                  </a:cubicBezTo>
                  <a:cubicBezTo>
                    <a:pt x="34940" y="15463"/>
                    <a:pt x="33367" y="15499"/>
                    <a:pt x="33084" y="15799"/>
                  </a:cubicBezTo>
                  <a:cubicBezTo>
                    <a:pt x="32801" y="16099"/>
                    <a:pt x="30416" y="18238"/>
                    <a:pt x="30416" y="18450"/>
                  </a:cubicBezTo>
                  <a:cubicBezTo>
                    <a:pt x="30416" y="18662"/>
                    <a:pt x="31229" y="20482"/>
                    <a:pt x="31087" y="20624"/>
                  </a:cubicBezTo>
                  <a:cubicBezTo>
                    <a:pt x="30946" y="20765"/>
                    <a:pt x="29320" y="21189"/>
                    <a:pt x="29125" y="21366"/>
                  </a:cubicBezTo>
                  <a:cubicBezTo>
                    <a:pt x="28913" y="21560"/>
                    <a:pt x="25927" y="25484"/>
                    <a:pt x="25927" y="25731"/>
                  </a:cubicBezTo>
                  <a:cubicBezTo>
                    <a:pt x="25927" y="25996"/>
                    <a:pt x="27676" y="26474"/>
                    <a:pt x="27570" y="26597"/>
                  </a:cubicBezTo>
                  <a:cubicBezTo>
                    <a:pt x="27446" y="26703"/>
                    <a:pt x="25220" y="26721"/>
                    <a:pt x="25131" y="26792"/>
                  </a:cubicBezTo>
                  <a:cubicBezTo>
                    <a:pt x="25043" y="26880"/>
                    <a:pt x="25449" y="27640"/>
                    <a:pt x="25449" y="27923"/>
                  </a:cubicBezTo>
                  <a:cubicBezTo>
                    <a:pt x="25449" y="28223"/>
                    <a:pt x="23081" y="30803"/>
                    <a:pt x="22922" y="30963"/>
                  </a:cubicBezTo>
                  <a:cubicBezTo>
                    <a:pt x="22763" y="31122"/>
                    <a:pt x="24212" y="31899"/>
                    <a:pt x="24089" y="32005"/>
                  </a:cubicBezTo>
                  <a:cubicBezTo>
                    <a:pt x="24064" y="32029"/>
                    <a:pt x="23921" y="32039"/>
                    <a:pt x="23710" y="32039"/>
                  </a:cubicBezTo>
                  <a:cubicBezTo>
                    <a:pt x="22999" y="32039"/>
                    <a:pt x="21527" y="31931"/>
                    <a:pt x="21349" y="31917"/>
                  </a:cubicBezTo>
                  <a:cubicBezTo>
                    <a:pt x="21346" y="31917"/>
                    <a:pt x="21343" y="31917"/>
                    <a:pt x="21339" y="31917"/>
                  </a:cubicBezTo>
                  <a:cubicBezTo>
                    <a:pt x="21095" y="31917"/>
                    <a:pt x="20254" y="32520"/>
                    <a:pt x="20254" y="32712"/>
                  </a:cubicBezTo>
                  <a:cubicBezTo>
                    <a:pt x="20254" y="32889"/>
                    <a:pt x="21826" y="33755"/>
                    <a:pt x="21703" y="33879"/>
                  </a:cubicBezTo>
                  <a:cubicBezTo>
                    <a:pt x="21669" y="33912"/>
                    <a:pt x="21582" y="33922"/>
                    <a:pt x="21465" y="33922"/>
                  </a:cubicBezTo>
                  <a:cubicBezTo>
                    <a:pt x="21314" y="33922"/>
                    <a:pt x="21113" y="33906"/>
                    <a:pt x="20909" y="33906"/>
                  </a:cubicBezTo>
                  <a:cubicBezTo>
                    <a:pt x="20607" y="33906"/>
                    <a:pt x="20298" y="33940"/>
                    <a:pt x="20130" y="34108"/>
                  </a:cubicBezTo>
                  <a:cubicBezTo>
                    <a:pt x="19759" y="34479"/>
                    <a:pt x="15941" y="37996"/>
                    <a:pt x="15941" y="38297"/>
                  </a:cubicBezTo>
                  <a:cubicBezTo>
                    <a:pt x="15941" y="38597"/>
                    <a:pt x="15941" y="39481"/>
                    <a:pt x="15499" y="39481"/>
                  </a:cubicBezTo>
                  <a:cubicBezTo>
                    <a:pt x="15075" y="39481"/>
                    <a:pt x="12760" y="40223"/>
                    <a:pt x="12672" y="40612"/>
                  </a:cubicBezTo>
                  <a:cubicBezTo>
                    <a:pt x="12583" y="41001"/>
                    <a:pt x="13078" y="42167"/>
                    <a:pt x="12884" y="42167"/>
                  </a:cubicBezTo>
                  <a:cubicBezTo>
                    <a:pt x="12672" y="42167"/>
                    <a:pt x="12283" y="41637"/>
                    <a:pt x="12124" y="41443"/>
                  </a:cubicBezTo>
                  <a:cubicBezTo>
                    <a:pt x="12014" y="41320"/>
                    <a:pt x="11392" y="41214"/>
                    <a:pt x="10857" y="41214"/>
                  </a:cubicBezTo>
                  <a:cubicBezTo>
                    <a:pt x="10621" y="41214"/>
                    <a:pt x="10402" y="41235"/>
                    <a:pt x="10251" y="41284"/>
                  </a:cubicBezTo>
                  <a:cubicBezTo>
                    <a:pt x="9756" y="41443"/>
                    <a:pt x="8395" y="42468"/>
                    <a:pt x="8395" y="42556"/>
                  </a:cubicBezTo>
                  <a:cubicBezTo>
                    <a:pt x="8395" y="42644"/>
                    <a:pt x="9667" y="43669"/>
                    <a:pt x="9862" y="43864"/>
                  </a:cubicBezTo>
                  <a:cubicBezTo>
                    <a:pt x="10074" y="44076"/>
                    <a:pt x="10304" y="44624"/>
                    <a:pt x="10056" y="44624"/>
                  </a:cubicBezTo>
                  <a:cubicBezTo>
                    <a:pt x="9791" y="44624"/>
                    <a:pt x="9332" y="44253"/>
                    <a:pt x="9190" y="44129"/>
                  </a:cubicBezTo>
                  <a:cubicBezTo>
                    <a:pt x="9054" y="43992"/>
                    <a:pt x="8274" y="43296"/>
                    <a:pt x="7791" y="43296"/>
                  </a:cubicBezTo>
                  <a:cubicBezTo>
                    <a:pt x="7774" y="43296"/>
                    <a:pt x="7757" y="43297"/>
                    <a:pt x="7741" y="43298"/>
                  </a:cubicBezTo>
                  <a:cubicBezTo>
                    <a:pt x="7264" y="43369"/>
                    <a:pt x="3022" y="45260"/>
                    <a:pt x="2775" y="45507"/>
                  </a:cubicBezTo>
                  <a:cubicBezTo>
                    <a:pt x="2527" y="45755"/>
                    <a:pt x="3075" y="47699"/>
                    <a:pt x="3075" y="48070"/>
                  </a:cubicBezTo>
                  <a:cubicBezTo>
                    <a:pt x="3075" y="48424"/>
                    <a:pt x="1962" y="50297"/>
                    <a:pt x="1962" y="50438"/>
                  </a:cubicBezTo>
                  <a:cubicBezTo>
                    <a:pt x="1962" y="50580"/>
                    <a:pt x="4471" y="50544"/>
                    <a:pt x="4242" y="50774"/>
                  </a:cubicBezTo>
                  <a:cubicBezTo>
                    <a:pt x="3994" y="51021"/>
                    <a:pt x="1714" y="51075"/>
                    <a:pt x="1714" y="51499"/>
                  </a:cubicBezTo>
                  <a:cubicBezTo>
                    <a:pt x="1714" y="51941"/>
                    <a:pt x="1114" y="54751"/>
                    <a:pt x="1114" y="54963"/>
                  </a:cubicBezTo>
                  <a:cubicBezTo>
                    <a:pt x="1114" y="55192"/>
                    <a:pt x="2192" y="55758"/>
                    <a:pt x="1962" y="55988"/>
                  </a:cubicBezTo>
                  <a:cubicBezTo>
                    <a:pt x="1916" y="56038"/>
                    <a:pt x="1858" y="56056"/>
                    <a:pt x="1793" y="56056"/>
                  </a:cubicBezTo>
                  <a:cubicBezTo>
                    <a:pt x="1621" y="56056"/>
                    <a:pt x="1402" y="55928"/>
                    <a:pt x="1226" y="55928"/>
                  </a:cubicBezTo>
                  <a:cubicBezTo>
                    <a:pt x="1164" y="55928"/>
                    <a:pt x="1108" y="55944"/>
                    <a:pt x="1061" y="55988"/>
                  </a:cubicBezTo>
                  <a:cubicBezTo>
                    <a:pt x="831" y="56217"/>
                    <a:pt x="389" y="57543"/>
                    <a:pt x="495" y="57649"/>
                  </a:cubicBezTo>
                  <a:cubicBezTo>
                    <a:pt x="503" y="57656"/>
                    <a:pt x="516" y="57659"/>
                    <a:pt x="533" y="57659"/>
                  </a:cubicBezTo>
                  <a:cubicBezTo>
                    <a:pt x="779" y="57659"/>
                    <a:pt x="1901" y="56992"/>
                    <a:pt x="2545" y="56695"/>
                  </a:cubicBezTo>
                  <a:cubicBezTo>
                    <a:pt x="3117" y="56424"/>
                    <a:pt x="3778" y="56038"/>
                    <a:pt x="3962" y="56038"/>
                  </a:cubicBezTo>
                  <a:cubicBezTo>
                    <a:pt x="3994" y="56038"/>
                    <a:pt x="4012" y="56050"/>
                    <a:pt x="4012" y="56076"/>
                  </a:cubicBezTo>
                  <a:cubicBezTo>
                    <a:pt x="4012" y="56253"/>
                    <a:pt x="2227" y="57737"/>
                    <a:pt x="2103" y="57861"/>
                  </a:cubicBezTo>
                  <a:cubicBezTo>
                    <a:pt x="1980" y="58002"/>
                    <a:pt x="2227" y="58621"/>
                    <a:pt x="2103" y="58745"/>
                  </a:cubicBezTo>
                  <a:cubicBezTo>
                    <a:pt x="1980" y="58886"/>
                    <a:pt x="725" y="58868"/>
                    <a:pt x="566" y="59027"/>
                  </a:cubicBezTo>
                  <a:cubicBezTo>
                    <a:pt x="389" y="59186"/>
                    <a:pt x="0" y="60671"/>
                    <a:pt x="0" y="60901"/>
                  </a:cubicBezTo>
                  <a:cubicBezTo>
                    <a:pt x="0" y="61020"/>
                    <a:pt x="110" y="61078"/>
                    <a:pt x="311" y="61078"/>
                  </a:cubicBezTo>
                  <a:cubicBezTo>
                    <a:pt x="496" y="61078"/>
                    <a:pt x="756" y="61029"/>
                    <a:pt x="1078" y="60936"/>
                  </a:cubicBezTo>
                  <a:cubicBezTo>
                    <a:pt x="1630" y="60780"/>
                    <a:pt x="2976" y="60103"/>
                    <a:pt x="3217" y="60103"/>
                  </a:cubicBezTo>
                  <a:cubicBezTo>
                    <a:pt x="3277" y="60103"/>
                    <a:pt x="3269" y="60145"/>
                    <a:pt x="3164" y="60247"/>
                  </a:cubicBezTo>
                  <a:cubicBezTo>
                    <a:pt x="2651" y="60777"/>
                    <a:pt x="1891" y="61113"/>
                    <a:pt x="1891" y="61413"/>
                  </a:cubicBezTo>
                  <a:cubicBezTo>
                    <a:pt x="1891" y="61696"/>
                    <a:pt x="1962" y="62686"/>
                    <a:pt x="2209" y="62915"/>
                  </a:cubicBezTo>
                  <a:cubicBezTo>
                    <a:pt x="2343" y="63040"/>
                    <a:pt x="2311" y="63102"/>
                    <a:pt x="2178" y="63102"/>
                  </a:cubicBezTo>
                  <a:cubicBezTo>
                    <a:pt x="2065" y="63102"/>
                    <a:pt x="1880" y="63058"/>
                    <a:pt x="1661" y="62969"/>
                  </a:cubicBezTo>
                  <a:cubicBezTo>
                    <a:pt x="1202" y="62756"/>
                    <a:pt x="1131" y="62085"/>
                    <a:pt x="1008" y="62085"/>
                  </a:cubicBezTo>
                  <a:cubicBezTo>
                    <a:pt x="884" y="62085"/>
                    <a:pt x="336" y="64329"/>
                    <a:pt x="336" y="64559"/>
                  </a:cubicBezTo>
                  <a:cubicBezTo>
                    <a:pt x="336" y="64789"/>
                    <a:pt x="3287" y="67776"/>
                    <a:pt x="3429" y="67899"/>
                  </a:cubicBezTo>
                  <a:cubicBezTo>
                    <a:pt x="3552" y="68041"/>
                    <a:pt x="6663" y="68253"/>
                    <a:pt x="7122" y="68253"/>
                  </a:cubicBezTo>
                  <a:cubicBezTo>
                    <a:pt x="7564" y="68253"/>
                    <a:pt x="11541" y="64347"/>
                    <a:pt x="11841" y="64347"/>
                  </a:cubicBezTo>
                  <a:cubicBezTo>
                    <a:pt x="12080" y="64347"/>
                    <a:pt x="12815" y="64466"/>
                    <a:pt x="13332" y="64466"/>
                  </a:cubicBezTo>
                  <a:cubicBezTo>
                    <a:pt x="13505" y="64466"/>
                    <a:pt x="13653" y="64453"/>
                    <a:pt x="13750" y="64418"/>
                  </a:cubicBezTo>
                  <a:cubicBezTo>
                    <a:pt x="14139" y="64276"/>
                    <a:pt x="14545" y="61979"/>
                    <a:pt x="14775" y="61979"/>
                  </a:cubicBezTo>
                  <a:cubicBezTo>
                    <a:pt x="15005" y="61979"/>
                    <a:pt x="15146" y="63287"/>
                    <a:pt x="15146" y="63534"/>
                  </a:cubicBezTo>
                  <a:cubicBezTo>
                    <a:pt x="15146" y="63781"/>
                    <a:pt x="15941" y="63994"/>
                    <a:pt x="16259" y="64329"/>
                  </a:cubicBezTo>
                  <a:cubicBezTo>
                    <a:pt x="16330" y="64382"/>
                    <a:pt x="16401" y="64736"/>
                    <a:pt x="16489" y="65266"/>
                  </a:cubicBezTo>
                  <a:cubicBezTo>
                    <a:pt x="17055" y="63552"/>
                    <a:pt x="17868" y="61184"/>
                    <a:pt x="18044" y="61007"/>
                  </a:cubicBezTo>
                  <a:cubicBezTo>
                    <a:pt x="18310" y="60795"/>
                    <a:pt x="18610" y="60600"/>
                    <a:pt x="18928" y="60424"/>
                  </a:cubicBezTo>
                  <a:cubicBezTo>
                    <a:pt x="19405" y="60158"/>
                    <a:pt x="19847" y="59840"/>
                    <a:pt x="20289" y="59505"/>
                  </a:cubicBezTo>
                  <a:cubicBezTo>
                    <a:pt x="20572" y="59222"/>
                    <a:pt x="20360" y="56429"/>
                    <a:pt x="20289" y="55510"/>
                  </a:cubicBezTo>
                  <a:cubicBezTo>
                    <a:pt x="20254" y="55192"/>
                    <a:pt x="20254" y="54998"/>
                    <a:pt x="20254" y="54910"/>
                  </a:cubicBezTo>
                  <a:cubicBezTo>
                    <a:pt x="20254" y="54698"/>
                    <a:pt x="20607" y="54362"/>
                    <a:pt x="21367" y="53708"/>
                  </a:cubicBezTo>
                  <a:cubicBezTo>
                    <a:pt x="21703" y="53425"/>
                    <a:pt x="22162" y="53019"/>
                    <a:pt x="22198" y="52913"/>
                  </a:cubicBezTo>
                  <a:cubicBezTo>
                    <a:pt x="22003" y="52577"/>
                    <a:pt x="21791" y="52259"/>
                    <a:pt x="21561" y="51976"/>
                  </a:cubicBezTo>
                  <a:cubicBezTo>
                    <a:pt x="21013" y="51234"/>
                    <a:pt x="20660" y="50721"/>
                    <a:pt x="20660" y="50474"/>
                  </a:cubicBezTo>
                  <a:cubicBezTo>
                    <a:pt x="20660" y="50403"/>
                    <a:pt x="20943" y="42044"/>
                    <a:pt x="21226" y="41743"/>
                  </a:cubicBezTo>
                  <a:cubicBezTo>
                    <a:pt x="21332" y="41637"/>
                    <a:pt x="22039" y="40700"/>
                    <a:pt x="22657" y="39870"/>
                  </a:cubicBezTo>
                  <a:cubicBezTo>
                    <a:pt x="23417" y="38845"/>
                    <a:pt x="23894" y="38226"/>
                    <a:pt x="23983" y="38120"/>
                  </a:cubicBezTo>
                  <a:cubicBezTo>
                    <a:pt x="24056" y="38046"/>
                    <a:pt x="24338" y="38010"/>
                    <a:pt x="24891" y="38010"/>
                  </a:cubicBezTo>
                  <a:cubicBezTo>
                    <a:pt x="25001" y="38010"/>
                    <a:pt x="25122" y="38011"/>
                    <a:pt x="25255" y="38014"/>
                  </a:cubicBezTo>
                  <a:cubicBezTo>
                    <a:pt x="25381" y="38014"/>
                    <a:pt x="25528" y="38016"/>
                    <a:pt x="25675" y="38016"/>
                  </a:cubicBezTo>
                  <a:cubicBezTo>
                    <a:pt x="26042" y="38016"/>
                    <a:pt x="26411" y="38007"/>
                    <a:pt x="26474" y="37943"/>
                  </a:cubicBezTo>
                  <a:cubicBezTo>
                    <a:pt x="26563" y="37784"/>
                    <a:pt x="26209" y="36618"/>
                    <a:pt x="26033" y="36052"/>
                  </a:cubicBezTo>
                  <a:cubicBezTo>
                    <a:pt x="25927" y="35752"/>
                    <a:pt x="25856" y="35469"/>
                    <a:pt x="25803" y="35169"/>
                  </a:cubicBezTo>
                  <a:cubicBezTo>
                    <a:pt x="25803" y="35027"/>
                    <a:pt x="26050" y="34674"/>
                    <a:pt x="27005" y="33472"/>
                  </a:cubicBezTo>
                  <a:cubicBezTo>
                    <a:pt x="27623" y="32677"/>
                    <a:pt x="28560" y="31475"/>
                    <a:pt x="28560" y="31263"/>
                  </a:cubicBezTo>
                  <a:lnTo>
                    <a:pt x="28560" y="31086"/>
                  </a:lnTo>
                  <a:cubicBezTo>
                    <a:pt x="28560" y="30432"/>
                    <a:pt x="28525" y="28912"/>
                    <a:pt x="28949" y="28046"/>
                  </a:cubicBezTo>
                  <a:cubicBezTo>
                    <a:pt x="29408" y="27057"/>
                    <a:pt x="32377" y="23593"/>
                    <a:pt x="32678" y="23310"/>
                  </a:cubicBezTo>
                  <a:cubicBezTo>
                    <a:pt x="32890" y="23080"/>
                    <a:pt x="32766" y="22197"/>
                    <a:pt x="32695" y="21737"/>
                  </a:cubicBezTo>
                  <a:cubicBezTo>
                    <a:pt x="32678" y="21596"/>
                    <a:pt x="32660" y="21454"/>
                    <a:pt x="32642" y="21313"/>
                  </a:cubicBezTo>
                  <a:cubicBezTo>
                    <a:pt x="32642" y="20924"/>
                    <a:pt x="34887" y="18008"/>
                    <a:pt x="35028" y="17867"/>
                  </a:cubicBezTo>
                  <a:cubicBezTo>
                    <a:pt x="35086" y="17816"/>
                    <a:pt x="35170" y="17795"/>
                    <a:pt x="35273" y="17795"/>
                  </a:cubicBezTo>
                  <a:cubicBezTo>
                    <a:pt x="35421" y="17795"/>
                    <a:pt x="35607" y="17839"/>
                    <a:pt x="35806" y="17902"/>
                  </a:cubicBezTo>
                  <a:cubicBezTo>
                    <a:pt x="36008" y="17969"/>
                    <a:pt x="36232" y="18044"/>
                    <a:pt x="36409" y="18044"/>
                  </a:cubicBezTo>
                  <a:cubicBezTo>
                    <a:pt x="36510" y="18044"/>
                    <a:pt x="36596" y="18020"/>
                    <a:pt x="36654" y="17955"/>
                  </a:cubicBezTo>
                  <a:cubicBezTo>
                    <a:pt x="36831" y="17796"/>
                    <a:pt x="36831" y="16859"/>
                    <a:pt x="36813" y="16170"/>
                  </a:cubicBezTo>
                  <a:cubicBezTo>
                    <a:pt x="36813" y="15286"/>
                    <a:pt x="36813" y="14774"/>
                    <a:pt x="36972" y="14615"/>
                  </a:cubicBezTo>
                  <a:cubicBezTo>
                    <a:pt x="37037" y="14551"/>
                    <a:pt x="37145" y="14522"/>
                    <a:pt x="37295" y="14522"/>
                  </a:cubicBezTo>
                  <a:cubicBezTo>
                    <a:pt x="37678" y="14522"/>
                    <a:pt x="38329" y="14709"/>
                    <a:pt x="39181" y="14951"/>
                  </a:cubicBezTo>
                  <a:cubicBezTo>
                    <a:pt x="39517" y="15057"/>
                    <a:pt x="39853" y="15145"/>
                    <a:pt x="40189" y="15216"/>
                  </a:cubicBezTo>
                  <a:cubicBezTo>
                    <a:pt x="40383" y="15145"/>
                    <a:pt x="40825" y="13767"/>
                    <a:pt x="41037" y="13113"/>
                  </a:cubicBezTo>
                  <a:cubicBezTo>
                    <a:pt x="41249" y="12406"/>
                    <a:pt x="41355" y="12141"/>
                    <a:pt x="41426" y="12070"/>
                  </a:cubicBezTo>
                  <a:cubicBezTo>
                    <a:pt x="41567" y="11929"/>
                    <a:pt x="42080" y="11858"/>
                    <a:pt x="42257" y="11823"/>
                  </a:cubicBezTo>
                  <a:cubicBezTo>
                    <a:pt x="42380" y="11808"/>
                    <a:pt x="42521" y="11797"/>
                    <a:pt x="42652" y="11797"/>
                  </a:cubicBezTo>
                  <a:cubicBezTo>
                    <a:pt x="42840" y="11797"/>
                    <a:pt x="43007" y="11820"/>
                    <a:pt x="43069" y="11893"/>
                  </a:cubicBezTo>
                  <a:lnTo>
                    <a:pt x="43229" y="12052"/>
                  </a:lnTo>
                  <a:cubicBezTo>
                    <a:pt x="43812" y="10638"/>
                    <a:pt x="44024" y="10638"/>
                    <a:pt x="44077" y="10638"/>
                  </a:cubicBezTo>
                  <a:cubicBezTo>
                    <a:pt x="44201" y="10638"/>
                    <a:pt x="44395" y="10833"/>
                    <a:pt x="45349" y="11964"/>
                  </a:cubicBezTo>
                  <a:cubicBezTo>
                    <a:pt x="45826" y="12529"/>
                    <a:pt x="46480" y="13325"/>
                    <a:pt x="46622" y="13378"/>
                  </a:cubicBezTo>
                  <a:cubicBezTo>
                    <a:pt x="46940" y="13219"/>
                    <a:pt x="47258" y="13042"/>
                    <a:pt x="47576" y="12848"/>
                  </a:cubicBezTo>
                  <a:cubicBezTo>
                    <a:pt x="48230" y="12459"/>
                    <a:pt x="48530" y="12282"/>
                    <a:pt x="48672" y="12282"/>
                  </a:cubicBezTo>
                  <a:cubicBezTo>
                    <a:pt x="48796" y="12282"/>
                    <a:pt x="49131" y="12441"/>
                    <a:pt x="49856" y="12812"/>
                  </a:cubicBezTo>
                  <a:cubicBezTo>
                    <a:pt x="50245" y="13042"/>
                    <a:pt x="50651" y="13219"/>
                    <a:pt x="51075" y="13378"/>
                  </a:cubicBezTo>
                  <a:cubicBezTo>
                    <a:pt x="51323" y="13342"/>
                    <a:pt x="52613" y="12088"/>
                    <a:pt x="52666" y="11893"/>
                  </a:cubicBezTo>
                  <a:cubicBezTo>
                    <a:pt x="52666" y="11840"/>
                    <a:pt x="52666" y="11787"/>
                    <a:pt x="52666" y="11752"/>
                  </a:cubicBezTo>
                  <a:cubicBezTo>
                    <a:pt x="52578" y="6980"/>
                    <a:pt x="52825" y="6733"/>
                    <a:pt x="52913" y="6644"/>
                  </a:cubicBezTo>
                  <a:cubicBezTo>
                    <a:pt x="53108" y="6450"/>
                    <a:pt x="53744" y="6273"/>
                    <a:pt x="54557" y="6079"/>
                  </a:cubicBezTo>
                  <a:cubicBezTo>
                    <a:pt x="54787" y="6026"/>
                    <a:pt x="55017" y="5973"/>
                    <a:pt x="55229" y="5902"/>
                  </a:cubicBezTo>
                  <a:cubicBezTo>
                    <a:pt x="55405" y="5743"/>
                    <a:pt x="55600" y="5602"/>
                    <a:pt x="55794" y="5496"/>
                  </a:cubicBezTo>
                  <a:cubicBezTo>
                    <a:pt x="56056" y="5341"/>
                    <a:pt x="56245" y="5266"/>
                    <a:pt x="56379" y="5266"/>
                  </a:cubicBezTo>
                  <a:cubicBezTo>
                    <a:pt x="56444" y="5266"/>
                    <a:pt x="56496" y="5284"/>
                    <a:pt x="56536" y="5319"/>
                  </a:cubicBezTo>
                  <a:cubicBezTo>
                    <a:pt x="56607" y="5390"/>
                    <a:pt x="57614" y="6149"/>
                    <a:pt x="58215" y="6538"/>
                  </a:cubicBezTo>
                  <a:cubicBezTo>
                    <a:pt x="59152" y="7104"/>
                    <a:pt x="58251" y="8447"/>
                    <a:pt x="58162" y="9083"/>
                  </a:cubicBezTo>
                  <a:cubicBezTo>
                    <a:pt x="58746" y="8164"/>
                    <a:pt x="59859" y="6733"/>
                    <a:pt x="61237" y="6733"/>
                  </a:cubicBezTo>
                  <a:cubicBezTo>
                    <a:pt x="60690" y="6715"/>
                    <a:pt x="60796" y="5973"/>
                    <a:pt x="60195" y="5867"/>
                  </a:cubicBezTo>
                  <a:cubicBezTo>
                    <a:pt x="59771" y="5778"/>
                    <a:pt x="58180" y="5195"/>
                    <a:pt x="58180" y="4965"/>
                  </a:cubicBezTo>
                  <a:cubicBezTo>
                    <a:pt x="58180" y="4892"/>
                    <a:pt x="58371" y="4873"/>
                    <a:pt x="58631" y="4873"/>
                  </a:cubicBezTo>
                  <a:cubicBezTo>
                    <a:pt x="58930" y="4873"/>
                    <a:pt x="59321" y="4899"/>
                    <a:pt x="59620" y="4899"/>
                  </a:cubicBezTo>
                  <a:cubicBezTo>
                    <a:pt x="59880" y="4899"/>
                    <a:pt x="60071" y="4879"/>
                    <a:pt x="60071" y="4806"/>
                  </a:cubicBezTo>
                  <a:cubicBezTo>
                    <a:pt x="60071" y="4577"/>
                    <a:pt x="61308" y="3781"/>
                    <a:pt x="61308" y="3499"/>
                  </a:cubicBezTo>
                  <a:cubicBezTo>
                    <a:pt x="61308" y="3198"/>
                    <a:pt x="59276" y="2138"/>
                    <a:pt x="58905" y="2014"/>
                  </a:cubicBezTo>
                  <a:cubicBezTo>
                    <a:pt x="58516" y="1873"/>
                    <a:pt x="58710" y="1342"/>
                    <a:pt x="58516" y="1166"/>
                  </a:cubicBezTo>
                  <a:cubicBezTo>
                    <a:pt x="58339" y="971"/>
                    <a:pt x="57597" y="777"/>
                    <a:pt x="57385" y="777"/>
                  </a:cubicBezTo>
                  <a:cubicBezTo>
                    <a:pt x="57190" y="777"/>
                    <a:pt x="56801" y="2314"/>
                    <a:pt x="56801" y="2562"/>
                  </a:cubicBezTo>
                  <a:cubicBezTo>
                    <a:pt x="56801" y="2749"/>
                    <a:pt x="56527" y="3201"/>
                    <a:pt x="56395" y="3201"/>
                  </a:cubicBezTo>
                  <a:cubicBezTo>
                    <a:pt x="56352" y="3201"/>
                    <a:pt x="56324" y="3155"/>
                    <a:pt x="56324" y="3039"/>
                  </a:cubicBezTo>
                  <a:cubicBezTo>
                    <a:pt x="56324" y="2562"/>
                    <a:pt x="55812" y="2403"/>
                    <a:pt x="55812" y="2173"/>
                  </a:cubicBezTo>
                  <a:cubicBezTo>
                    <a:pt x="55812" y="1943"/>
                    <a:pt x="56572" y="1501"/>
                    <a:pt x="56572" y="1272"/>
                  </a:cubicBezTo>
                  <a:cubicBezTo>
                    <a:pt x="56572" y="1042"/>
                    <a:pt x="56766" y="494"/>
                    <a:pt x="56554" y="300"/>
                  </a:cubicBezTo>
                  <a:cubicBezTo>
                    <a:pt x="56400" y="146"/>
                    <a:pt x="55547" y="1"/>
                    <a:pt x="550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24"/>
            <p:cNvSpPr/>
            <p:nvPr/>
          </p:nvSpPr>
          <p:spPr>
            <a:xfrm>
              <a:off x="1231925" y="3682150"/>
              <a:ext cx="1200475" cy="1103725"/>
            </a:xfrm>
            <a:custGeom>
              <a:rect b="b" l="l" r="r" t="t"/>
              <a:pathLst>
                <a:path extrusionOk="0" h="44149" w="48019">
                  <a:moveTo>
                    <a:pt x="8219" y="1"/>
                  </a:moveTo>
                  <a:cubicBezTo>
                    <a:pt x="7370" y="1"/>
                    <a:pt x="7459" y="672"/>
                    <a:pt x="7158" y="991"/>
                  </a:cubicBezTo>
                  <a:cubicBezTo>
                    <a:pt x="7111" y="1037"/>
                    <a:pt x="7054" y="1058"/>
                    <a:pt x="6986" y="1058"/>
                  </a:cubicBezTo>
                  <a:cubicBezTo>
                    <a:pt x="6619" y="1058"/>
                    <a:pt x="5927" y="468"/>
                    <a:pt x="4719" y="319"/>
                  </a:cubicBezTo>
                  <a:cubicBezTo>
                    <a:pt x="4638" y="309"/>
                    <a:pt x="4567" y="304"/>
                    <a:pt x="4504" y="304"/>
                  </a:cubicBezTo>
                  <a:cubicBezTo>
                    <a:pt x="4018" y="304"/>
                    <a:pt x="4048" y="591"/>
                    <a:pt x="4189" y="920"/>
                  </a:cubicBezTo>
                  <a:cubicBezTo>
                    <a:pt x="4295" y="1203"/>
                    <a:pt x="3235" y="973"/>
                    <a:pt x="2952" y="1256"/>
                  </a:cubicBezTo>
                  <a:cubicBezTo>
                    <a:pt x="2404" y="1821"/>
                    <a:pt x="3517" y="2687"/>
                    <a:pt x="2881" y="2687"/>
                  </a:cubicBezTo>
                  <a:cubicBezTo>
                    <a:pt x="2563" y="2687"/>
                    <a:pt x="2598" y="3076"/>
                    <a:pt x="2598" y="3253"/>
                  </a:cubicBezTo>
                  <a:cubicBezTo>
                    <a:pt x="2598" y="3429"/>
                    <a:pt x="3129" y="4101"/>
                    <a:pt x="3305" y="4737"/>
                  </a:cubicBezTo>
                  <a:cubicBezTo>
                    <a:pt x="3482" y="5391"/>
                    <a:pt x="2652" y="6098"/>
                    <a:pt x="2298" y="6452"/>
                  </a:cubicBezTo>
                  <a:cubicBezTo>
                    <a:pt x="2157" y="6681"/>
                    <a:pt x="2068" y="6929"/>
                    <a:pt x="2015" y="7194"/>
                  </a:cubicBezTo>
                  <a:cubicBezTo>
                    <a:pt x="3747" y="7671"/>
                    <a:pt x="5320" y="8184"/>
                    <a:pt x="5409" y="8378"/>
                  </a:cubicBezTo>
                  <a:cubicBezTo>
                    <a:pt x="5409" y="8519"/>
                    <a:pt x="5126" y="8678"/>
                    <a:pt x="4931" y="8784"/>
                  </a:cubicBezTo>
                  <a:cubicBezTo>
                    <a:pt x="4719" y="8908"/>
                    <a:pt x="4525" y="9014"/>
                    <a:pt x="4507" y="9156"/>
                  </a:cubicBezTo>
                  <a:cubicBezTo>
                    <a:pt x="4490" y="9226"/>
                    <a:pt x="4525" y="9297"/>
                    <a:pt x="4560" y="9332"/>
                  </a:cubicBezTo>
                  <a:cubicBezTo>
                    <a:pt x="4684" y="9456"/>
                    <a:pt x="5232" y="9456"/>
                    <a:pt x="6469" y="9756"/>
                  </a:cubicBezTo>
                  <a:cubicBezTo>
                    <a:pt x="6805" y="9827"/>
                    <a:pt x="7193" y="10357"/>
                    <a:pt x="7565" y="10410"/>
                  </a:cubicBezTo>
                  <a:cubicBezTo>
                    <a:pt x="7693" y="10431"/>
                    <a:pt x="7820" y="10439"/>
                    <a:pt x="7941" y="10439"/>
                  </a:cubicBezTo>
                  <a:cubicBezTo>
                    <a:pt x="8315" y="10439"/>
                    <a:pt x="8637" y="10364"/>
                    <a:pt x="8809" y="10364"/>
                  </a:cubicBezTo>
                  <a:cubicBezTo>
                    <a:pt x="8865" y="10364"/>
                    <a:pt x="8905" y="10372"/>
                    <a:pt x="8925" y="10393"/>
                  </a:cubicBezTo>
                  <a:cubicBezTo>
                    <a:pt x="9350" y="10817"/>
                    <a:pt x="10728" y="11895"/>
                    <a:pt x="11170" y="12690"/>
                  </a:cubicBezTo>
                  <a:cubicBezTo>
                    <a:pt x="11294" y="12902"/>
                    <a:pt x="10869" y="13591"/>
                    <a:pt x="10869" y="13680"/>
                  </a:cubicBezTo>
                  <a:cubicBezTo>
                    <a:pt x="10852" y="13892"/>
                    <a:pt x="7918" y="15270"/>
                    <a:pt x="7918" y="15482"/>
                  </a:cubicBezTo>
                  <a:cubicBezTo>
                    <a:pt x="7918" y="16013"/>
                    <a:pt x="6451" y="19989"/>
                    <a:pt x="6080" y="20060"/>
                  </a:cubicBezTo>
                  <a:cubicBezTo>
                    <a:pt x="5762" y="20060"/>
                    <a:pt x="5479" y="20555"/>
                    <a:pt x="5090" y="21315"/>
                  </a:cubicBezTo>
                  <a:cubicBezTo>
                    <a:pt x="4947" y="21585"/>
                    <a:pt x="5047" y="22113"/>
                    <a:pt x="4734" y="22113"/>
                  </a:cubicBezTo>
                  <a:cubicBezTo>
                    <a:pt x="4699" y="22113"/>
                    <a:pt x="4659" y="22106"/>
                    <a:pt x="4613" y="22092"/>
                  </a:cubicBezTo>
                  <a:cubicBezTo>
                    <a:pt x="4171" y="21969"/>
                    <a:pt x="3836" y="21615"/>
                    <a:pt x="3358" y="21597"/>
                  </a:cubicBezTo>
                  <a:cubicBezTo>
                    <a:pt x="3356" y="21597"/>
                    <a:pt x="3354" y="21597"/>
                    <a:pt x="3352" y="21597"/>
                  </a:cubicBezTo>
                  <a:cubicBezTo>
                    <a:pt x="2884" y="21597"/>
                    <a:pt x="3165" y="23438"/>
                    <a:pt x="3288" y="24001"/>
                  </a:cubicBezTo>
                  <a:cubicBezTo>
                    <a:pt x="3376" y="24460"/>
                    <a:pt x="3818" y="24726"/>
                    <a:pt x="3942" y="25061"/>
                  </a:cubicBezTo>
                  <a:cubicBezTo>
                    <a:pt x="4048" y="25309"/>
                    <a:pt x="3765" y="25980"/>
                    <a:pt x="3694" y="26069"/>
                  </a:cubicBezTo>
                  <a:cubicBezTo>
                    <a:pt x="3624" y="26157"/>
                    <a:pt x="1626" y="27288"/>
                    <a:pt x="1626" y="27500"/>
                  </a:cubicBezTo>
                  <a:cubicBezTo>
                    <a:pt x="1591" y="27977"/>
                    <a:pt x="1644" y="28455"/>
                    <a:pt x="1786" y="28914"/>
                  </a:cubicBezTo>
                  <a:cubicBezTo>
                    <a:pt x="2015" y="29409"/>
                    <a:pt x="2775" y="30063"/>
                    <a:pt x="2545" y="30293"/>
                  </a:cubicBezTo>
                  <a:cubicBezTo>
                    <a:pt x="2404" y="30434"/>
                    <a:pt x="1308" y="30787"/>
                    <a:pt x="725" y="31265"/>
                  </a:cubicBezTo>
                  <a:cubicBezTo>
                    <a:pt x="372" y="31530"/>
                    <a:pt x="142" y="33491"/>
                    <a:pt x="1" y="34552"/>
                  </a:cubicBezTo>
                  <a:cubicBezTo>
                    <a:pt x="937" y="35064"/>
                    <a:pt x="2634" y="37132"/>
                    <a:pt x="2634" y="37768"/>
                  </a:cubicBezTo>
                  <a:lnTo>
                    <a:pt x="2634" y="40879"/>
                  </a:lnTo>
                  <a:cubicBezTo>
                    <a:pt x="2634" y="41462"/>
                    <a:pt x="4719" y="43371"/>
                    <a:pt x="4719" y="43371"/>
                  </a:cubicBezTo>
                  <a:cubicBezTo>
                    <a:pt x="4763" y="43385"/>
                    <a:pt x="4810" y="43392"/>
                    <a:pt x="4859" y="43392"/>
                  </a:cubicBezTo>
                  <a:cubicBezTo>
                    <a:pt x="5481" y="43392"/>
                    <a:pt x="6471" y="42326"/>
                    <a:pt x="6716" y="42081"/>
                  </a:cubicBezTo>
                  <a:cubicBezTo>
                    <a:pt x="6831" y="41973"/>
                    <a:pt x="7131" y="41941"/>
                    <a:pt x="7497" y="41941"/>
                  </a:cubicBezTo>
                  <a:cubicBezTo>
                    <a:pt x="8032" y="41941"/>
                    <a:pt x="8707" y="42010"/>
                    <a:pt x="9138" y="42010"/>
                  </a:cubicBezTo>
                  <a:cubicBezTo>
                    <a:pt x="9314" y="42010"/>
                    <a:pt x="9654" y="42008"/>
                    <a:pt x="10079" y="42008"/>
                  </a:cubicBezTo>
                  <a:cubicBezTo>
                    <a:pt x="11351" y="42008"/>
                    <a:pt x="13379" y="42027"/>
                    <a:pt x="14015" y="42187"/>
                  </a:cubicBezTo>
                  <a:cubicBezTo>
                    <a:pt x="14795" y="42362"/>
                    <a:pt x="16219" y="43596"/>
                    <a:pt x="17385" y="43596"/>
                  </a:cubicBezTo>
                  <a:cubicBezTo>
                    <a:pt x="17514" y="43596"/>
                    <a:pt x="17640" y="43581"/>
                    <a:pt x="17762" y="43547"/>
                  </a:cubicBezTo>
                  <a:cubicBezTo>
                    <a:pt x="17953" y="43492"/>
                    <a:pt x="18140" y="43469"/>
                    <a:pt x="18323" y="43469"/>
                  </a:cubicBezTo>
                  <a:cubicBezTo>
                    <a:pt x="19309" y="43469"/>
                    <a:pt x="20139" y="44148"/>
                    <a:pt x="20378" y="44148"/>
                  </a:cubicBezTo>
                  <a:cubicBezTo>
                    <a:pt x="20643" y="44148"/>
                    <a:pt x="22569" y="41921"/>
                    <a:pt x="22993" y="41497"/>
                  </a:cubicBezTo>
                  <a:cubicBezTo>
                    <a:pt x="23182" y="41309"/>
                    <a:pt x="23705" y="41256"/>
                    <a:pt x="24277" y="41256"/>
                  </a:cubicBezTo>
                  <a:cubicBezTo>
                    <a:pt x="24992" y="41256"/>
                    <a:pt x="25782" y="41338"/>
                    <a:pt x="26086" y="41338"/>
                  </a:cubicBezTo>
                  <a:cubicBezTo>
                    <a:pt x="26293" y="41338"/>
                    <a:pt x="26539" y="41356"/>
                    <a:pt x="26763" y="41356"/>
                  </a:cubicBezTo>
                  <a:cubicBezTo>
                    <a:pt x="27133" y="41356"/>
                    <a:pt x="27447" y="41308"/>
                    <a:pt x="27447" y="41055"/>
                  </a:cubicBezTo>
                  <a:cubicBezTo>
                    <a:pt x="27447" y="40649"/>
                    <a:pt x="28949" y="38086"/>
                    <a:pt x="29320" y="37733"/>
                  </a:cubicBezTo>
                  <a:cubicBezTo>
                    <a:pt x="29674" y="37379"/>
                    <a:pt x="31388" y="36814"/>
                    <a:pt x="31865" y="36814"/>
                  </a:cubicBezTo>
                  <a:cubicBezTo>
                    <a:pt x="32342" y="36814"/>
                    <a:pt x="32784" y="36266"/>
                    <a:pt x="32784" y="36001"/>
                  </a:cubicBezTo>
                  <a:cubicBezTo>
                    <a:pt x="32784" y="35718"/>
                    <a:pt x="31759" y="34782"/>
                    <a:pt x="31529" y="34534"/>
                  </a:cubicBezTo>
                  <a:cubicBezTo>
                    <a:pt x="31282" y="34304"/>
                    <a:pt x="31476" y="32484"/>
                    <a:pt x="31476" y="31600"/>
                  </a:cubicBezTo>
                  <a:cubicBezTo>
                    <a:pt x="31476" y="30717"/>
                    <a:pt x="38422" y="24991"/>
                    <a:pt x="38422" y="24991"/>
                  </a:cubicBezTo>
                  <a:cubicBezTo>
                    <a:pt x="38579" y="24833"/>
                    <a:pt x="39179" y="24782"/>
                    <a:pt x="39916" y="24782"/>
                  </a:cubicBezTo>
                  <a:cubicBezTo>
                    <a:pt x="41335" y="24782"/>
                    <a:pt x="43262" y="24973"/>
                    <a:pt x="43529" y="24973"/>
                  </a:cubicBezTo>
                  <a:cubicBezTo>
                    <a:pt x="43936" y="24973"/>
                    <a:pt x="44819" y="24089"/>
                    <a:pt x="45085" y="23824"/>
                  </a:cubicBezTo>
                  <a:cubicBezTo>
                    <a:pt x="45261" y="23647"/>
                    <a:pt x="46905" y="22870"/>
                    <a:pt x="48018" y="22234"/>
                  </a:cubicBezTo>
                  <a:cubicBezTo>
                    <a:pt x="46428" y="20943"/>
                    <a:pt x="43512" y="18204"/>
                    <a:pt x="40012" y="14705"/>
                  </a:cubicBezTo>
                  <a:lnTo>
                    <a:pt x="39977" y="14652"/>
                  </a:lnTo>
                  <a:cubicBezTo>
                    <a:pt x="39965" y="14640"/>
                    <a:pt x="39948" y="14635"/>
                    <a:pt x="39927" y="14635"/>
                  </a:cubicBezTo>
                  <a:cubicBezTo>
                    <a:pt x="39732" y="14635"/>
                    <a:pt x="39178" y="15094"/>
                    <a:pt x="38963" y="15094"/>
                  </a:cubicBezTo>
                  <a:cubicBezTo>
                    <a:pt x="38959" y="15094"/>
                    <a:pt x="38955" y="15094"/>
                    <a:pt x="38952" y="15094"/>
                  </a:cubicBezTo>
                  <a:cubicBezTo>
                    <a:pt x="37909" y="14988"/>
                    <a:pt x="36001" y="14298"/>
                    <a:pt x="35842" y="14139"/>
                  </a:cubicBezTo>
                  <a:cubicBezTo>
                    <a:pt x="35329" y="13627"/>
                    <a:pt x="32060" y="10516"/>
                    <a:pt x="31724" y="10234"/>
                  </a:cubicBezTo>
                  <a:lnTo>
                    <a:pt x="31494" y="9332"/>
                  </a:lnTo>
                  <a:cubicBezTo>
                    <a:pt x="31529" y="9315"/>
                    <a:pt x="31565" y="9297"/>
                    <a:pt x="31600" y="9279"/>
                  </a:cubicBezTo>
                  <a:lnTo>
                    <a:pt x="31600" y="9279"/>
                  </a:lnTo>
                  <a:cubicBezTo>
                    <a:pt x="31284" y="9361"/>
                    <a:pt x="30797" y="9442"/>
                    <a:pt x="30268" y="9442"/>
                  </a:cubicBezTo>
                  <a:cubicBezTo>
                    <a:pt x="29881" y="9442"/>
                    <a:pt x="29471" y="9399"/>
                    <a:pt x="29090" y="9279"/>
                  </a:cubicBezTo>
                  <a:cubicBezTo>
                    <a:pt x="27270" y="8696"/>
                    <a:pt x="25202" y="6858"/>
                    <a:pt x="24725" y="6381"/>
                  </a:cubicBezTo>
                  <a:cubicBezTo>
                    <a:pt x="24504" y="6168"/>
                    <a:pt x="23871" y="6110"/>
                    <a:pt x="23196" y="6110"/>
                  </a:cubicBezTo>
                  <a:cubicBezTo>
                    <a:pt x="22417" y="6110"/>
                    <a:pt x="21583" y="6186"/>
                    <a:pt x="21261" y="6186"/>
                  </a:cubicBezTo>
                  <a:cubicBezTo>
                    <a:pt x="20643" y="6186"/>
                    <a:pt x="17762" y="4083"/>
                    <a:pt x="16560" y="3235"/>
                  </a:cubicBezTo>
                  <a:cubicBezTo>
                    <a:pt x="15376" y="2387"/>
                    <a:pt x="13909" y="2351"/>
                    <a:pt x="12690" y="2351"/>
                  </a:cubicBezTo>
                  <a:cubicBezTo>
                    <a:pt x="11470" y="2351"/>
                    <a:pt x="10923" y="1026"/>
                    <a:pt x="10604" y="708"/>
                  </a:cubicBezTo>
                  <a:cubicBezTo>
                    <a:pt x="10304" y="407"/>
                    <a:pt x="9067" y="1"/>
                    <a:pt x="8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24"/>
            <p:cNvSpPr/>
            <p:nvPr/>
          </p:nvSpPr>
          <p:spPr>
            <a:xfrm>
              <a:off x="1030450" y="3861975"/>
              <a:ext cx="483825" cy="695475"/>
            </a:xfrm>
            <a:custGeom>
              <a:rect b="b" l="l" r="r" t="t"/>
              <a:pathLst>
                <a:path extrusionOk="0" h="27819" w="19353">
                  <a:moveTo>
                    <a:pt x="10074" y="1"/>
                  </a:moveTo>
                  <a:cubicBezTo>
                    <a:pt x="9968" y="460"/>
                    <a:pt x="9915" y="991"/>
                    <a:pt x="9738" y="1167"/>
                  </a:cubicBezTo>
                  <a:cubicBezTo>
                    <a:pt x="9456" y="1450"/>
                    <a:pt x="8961" y="4437"/>
                    <a:pt x="8961" y="5320"/>
                  </a:cubicBezTo>
                  <a:cubicBezTo>
                    <a:pt x="8961" y="6204"/>
                    <a:pt x="8590" y="5921"/>
                    <a:pt x="8342" y="6911"/>
                  </a:cubicBezTo>
                  <a:cubicBezTo>
                    <a:pt x="8113" y="7901"/>
                    <a:pt x="6133" y="10728"/>
                    <a:pt x="4914" y="11930"/>
                  </a:cubicBezTo>
                  <a:cubicBezTo>
                    <a:pt x="3712" y="13150"/>
                    <a:pt x="3164" y="13114"/>
                    <a:pt x="3146" y="13697"/>
                  </a:cubicBezTo>
                  <a:cubicBezTo>
                    <a:pt x="3129" y="14298"/>
                    <a:pt x="1096" y="15624"/>
                    <a:pt x="1255" y="15818"/>
                  </a:cubicBezTo>
                  <a:cubicBezTo>
                    <a:pt x="1461" y="16058"/>
                    <a:pt x="1848" y="16562"/>
                    <a:pt x="2306" y="16562"/>
                  </a:cubicBezTo>
                  <a:cubicBezTo>
                    <a:pt x="2321" y="16562"/>
                    <a:pt x="2336" y="16562"/>
                    <a:pt x="2351" y="16561"/>
                  </a:cubicBezTo>
                  <a:cubicBezTo>
                    <a:pt x="2371" y="16560"/>
                    <a:pt x="2391" y="16559"/>
                    <a:pt x="2412" y="16559"/>
                  </a:cubicBezTo>
                  <a:cubicBezTo>
                    <a:pt x="2749" y="16559"/>
                    <a:pt x="3111" y="16694"/>
                    <a:pt x="3111" y="16861"/>
                  </a:cubicBezTo>
                  <a:cubicBezTo>
                    <a:pt x="3111" y="17002"/>
                    <a:pt x="2493" y="17038"/>
                    <a:pt x="2174" y="17232"/>
                  </a:cubicBezTo>
                  <a:cubicBezTo>
                    <a:pt x="2086" y="17303"/>
                    <a:pt x="2139" y="18027"/>
                    <a:pt x="2298" y="18151"/>
                  </a:cubicBezTo>
                  <a:cubicBezTo>
                    <a:pt x="2705" y="18452"/>
                    <a:pt x="3394" y="18681"/>
                    <a:pt x="3588" y="18876"/>
                  </a:cubicBezTo>
                  <a:cubicBezTo>
                    <a:pt x="3853" y="19141"/>
                    <a:pt x="3783" y="19512"/>
                    <a:pt x="3093" y="20219"/>
                  </a:cubicBezTo>
                  <a:cubicBezTo>
                    <a:pt x="2386" y="20926"/>
                    <a:pt x="2581" y="22799"/>
                    <a:pt x="2051" y="24195"/>
                  </a:cubicBezTo>
                  <a:cubicBezTo>
                    <a:pt x="1697" y="25114"/>
                    <a:pt x="778" y="25450"/>
                    <a:pt x="283" y="25662"/>
                  </a:cubicBezTo>
                  <a:cubicBezTo>
                    <a:pt x="1" y="25768"/>
                    <a:pt x="230" y="26051"/>
                    <a:pt x="513" y="26051"/>
                  </a:cubicBezTo>
                  <a:cubicBezTo>
                    <a:pt x="878" y="26041"/>
                    <a:pt x="1360" y="25981"/>
                    <a:pt x="1864" y="25981"/>
                  </a:cubicBezTo>
                  <a:cubicBezTo>
                    <a:pt x="2214" y="25981"/>
                    <a:pt x="2576" y="26010"/>
                    <a:pt x="2917" y="26104"/>
                  </a:cubicBezTo>
                  <a:cubicBezTo>
                    <a:pt x="4083" y="26422"/>
                    <a:pt x="4931" y="27818"/>
                    <a:pt x="5426" y="27818"/>
                  </a:cubicBezTo>
                  <a:cubicBezTo>
                    <a:pt x="5797" y="27818"/>
                    <a:pt x="6531" y="27306"/>
                    <a:pt x="7595" y="27306"/>
                  </a:cubicBezTo>
                  <a:cubicBezTo>
                    <a:pt x="7749" y="27306"/>
                    <a:pt x="7910" y="27317"/>
                    <a:pt x="8077" y="27341"/>
                  </a:cubicBezTo>
                  <a:cubicBezTo>
                    <a:pt x="8219" y="26298"/>
                    <a:pt x="8448" y="24319"/>
                    <a:pt x="8784" y="24054"/>
                  </a:cubicBezTo>
                  <a:cubicBezTo>
                    <a:pt x="9367" y="23594"/>
                    <a:pt x="10463" y="23223"/>
                    <a:pt x="10604" y="23082"/>
                  </a:cubicBezTo>
                  <a:cubicBezTo>
                    <a:pt x="10834" y="22870"/>
                    <a:pt x="10074" y="22216"/>
                    <a:pt x="9845" y="21703"/>
                  </a:cubicBezTo>
                  <a:cubicBezTo>
                    <a:pt x="9703" y="21262"/>
                    <a:pt x="9632" y="20784"/>
                    <a:pt x="9668" y="20307"/>
                  </a:cubicBezTo>
                  <a:cubicBezTo>
                    <a:pt x="9668" y="20077"/>
                    <a:pt x="11665" y="18964"/>
                    <a:pt x="11753" y="18858"/>
                  </a:cubicBezTo>
                  <a:cubicBezTo>
                    <a:pt x="11842" y="18770"/>
                    <a:pt x="12107" y="18116"/>
                    <a:pt x="12001" y="17868"/>
                  </a:cubicBezTo>
                  <a:cubicBezTo>
                    <a:pt x="11877" y="17515"/>
                    <a:pt x="11435" y="17267"/>
                    <a:pt x="11347" y="16790"/>
                  </a:cubicBezTo>
                  <a:cubicBezTo>
                    <a:pt x="11224" y="16245"/>
                    <a:pt x="10943" y="14404"/>
                    <a:pt x="11411" y="14404"/>
                  </a:cubicBezTo>
                  <a:cubicBezTo>
                    <a:pt x="11413" y="14404"/>
                    <a:pt x="11415" y="14404"/>
                    <a:pt x="11417" y="14404"/>
                  </a:cubicBezTo>
                  <a:cubicBezTo>
                    <a:pt x="11895" y="14422"/>
                    <a:pt x="12230" y="14758"/>
                    <a:pt x="12672" y="14899"/>
                  </a:cubicBezTo>
                  <a:cubicBezTo>
                    <a:pt x="12718" y="14913"/>
                    <a:pt x="12758" y="14920"/>
                    <a:pt x="12793" y="14920"/>
                  </a:cubicBezTo>
                  <a:cubicBezTo>
                    <a:pt x="13106" y="14920"/>
                    <a:pt x="13006" y="14392"/>
                    <a:pt x="13149" y="14122"/>
                  </a:cubicBezTo>
                  <a:cubicBezTo>
                    <a:pt x="13538" y="13362"/>
                    <a:pt x="13803" y="12849"/>
                    <a:pt x="14139" y="12849"/>
                  </a:cubicBezTo>
                  <a:cubicBezTo>
                    <a:pt x="14510" y="12796"/>
                    <a:pt x="15977" y="8820"/>
                    <a:pt x="15977" y="8272"/>
                  </a:cubicBezTo>
                  <a:cubicBezTo>
                    <a:pt x="15977" y="8060"/>
                    <a:pt x="18911" y="6681"/>
                    <a:pt x="18928" y="6469"/>
                  </a:cubicBezTo>
                  <a:cubicBezTo>
                    <a:pt x="18928" y="6381"/>
                    <a:pt x="19353" y="5709"/>
                    <a:pt x="19229" y="5479"/>
                  </a:cubicBezTo>
                  <a:cubicBezTo>
                    <a:pt x="18787" y="4684"/>
                    <a:pt x="17409" y="3606"/>
                    <a:pt x="16984" y="3182"/>
                  </a:cubicBezTo>
                  <a:cubicBezTo>
                    <a:pt x="16967" y="3167"/>
                    <a:pt x="16935" y="3161"/>
                    <a:pt x="16891" y="3161"/>
                  </a:cubicBezTo>
                  <a:cubicBezTo>
                    <a:pt x="16726" y="3161"/>
                    <a:pt x="16389" y="3246"/>
                    <a:pt x="15997" y="3246"/>
                  </a:cubicBezTo>
                  <a:cubicBezTo>
                    <a:pt x="15876" y="3246"/>
                    <a:pt x="15751" y="3238"/>
                    <a:pt x="15624" y="3217"/>
                  </a:cubicBezTo>
                  <a:cubicBezTo>
                    <a:pt x="15252" y="3147"/>
                    <a:pt x="14846" y="2634"/>
                    <a:pt x="14528" y="2546"/>
                  </a:cubicBezTo>
                  <a:cubicBezTo>
                    <a:pt x="13291" y="2245"/>
                    <a:pt x="12743" y="2245"/>
                    <a:pt x="12619" y="2122"/>
                  </a:cubicBezTo>
                  <a:cubicBezTo>
                    <a:pt x="12584" y="2086"/>
                    <a:pt x="12549" y="2016"/>
                    <a:pt x="12566" y="1963"/>
                  </a:cubicBezTo>
                  <a:cubicBezTo>
                    <a:pt x="12584" y="1821"/>
                    <a:pt x="12761" y="1715"/>
                    <a:pt x="12973" y="1591"/>
                  </a:cubicBezTo>
                  <a:cubicBezTo>
                    <a:pt x="13202" y="1468"/>
                    <a:pt x="13468" y="1309"/>
                    <a:pt x="13468" y="1167"/>
                  </a:cubicBezTo>
                  <a:cubicBezTo>
                    <a:pt x="13379" y="973"/>
                    <a:pt x="11806" y="460"/>
                    <a:pt x="100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24"/>
            <p:cNvSpPr/>
            <p:nvPr/>
          </p:nvSpPr>
          <p:spPr>
            <a:xfrm>
              <a:off x="4781575" y="3510575"/>
              <a:ext cx="303100" cy="396950"/>
            </a:xfrm>
            <a:custGeom>
              <a:rect b="b" l="l" r="r" t="t"/>
              <a:pathLst>
                <a:path extrusionOk="0" h="15878" w="12124">
                  <a:moveTo>
                    <a:pt x="2363" y="1"/>
                  </a:moveTo>
                  <a:cubicBezTo>
                    <a:pt x="2319" y="1"/>
                    <a:pt x="2284" y="8"/>
                    <a:pt x="2262" y="24"/>
                  </a:cubicBezTo>
                  <a:cubicBezTo>
                    <a:pt x="1873" y="289"/>
                    <a:pt x="354" y="1315"/>
                    <a:pt x="0" y="1544"/>
                  </a:cubicBezTo>
                  <a:cubicBezTo>
                    <a:pt x="71" y="1703"/>
                    <a:pt x="159" y="1898"/>
                    <a:pt x="283" y="2145"/>
                  </a:cubicBezTo>
                  <a:cubicBezTo>
                    <a:pt x="654" y="2923"/>
                    <a:pt x="1237" y="4142"/>
                    <a:pt x="1520" y="4425"/>
                  </a:cubicBezTo>
                  <a:cubicBezTo>
                    <a:pt x="1803" y="4708"/>
                    <a:pt x="4931" y="8366"/>
                    <a:pt x="4931" y="8826"/>
                  </a:cubicBezTo>
                  <a:cubicBezTo>
                    <a:pt x="4931" y="8879"/>
                    <a:pt x="4931" y="9126"/>
                    <a:pt x="4913" y="9479"/>
                  </a:cubicBezTo>
                  <a:cubicBezTo>
                    <a:pt x="4772" y="12749"/>
                    <a:pt x="4772" y="14499"/>
                    <a:pt x="4913" y="14693"/>
                  </a:cubicBezTo>
                  <a:cubicBezTo>
                    <a:pt x="5479" y="15135"/>
                    <a:pt x="6080" y="15524"/>
                    <a:pt x="6698" y="15877"/>
                  </a:cubicBezTo>
                  <a:cubicBezTo>
                    <a:pt x="6857" y="15524"/>
                    <a:pt x="6963" y="15153"/>
                    <a:pt x="6910" y="15082"/>
                  </a:cubicBezTo>
                  <a:cubicBezTo>
                    <a:pt x="6875" y="15011"/>
                    <a:pt x="6822" y="15011"/>
                    <a:pt x="6769" y="14958"/>
                  </a:cubicBezTo>
                  <a:cubicBezTo>
                    <a:pt x="6451" y="14675"/>
                    <a:pt x="6168" y="14410"/>
                    <a:pt x="6168" y="14163"/>
                  </a:cubicBezTo>
                  <a:cubicBezTo>
                    <a:pt x="6168" y="14004"/>
                    <a:pt x="6433" y="13686"/>
                    <a:pt x="7052" y="12961"/>
                  </a:cubicBezTo>
                  <a:cubicBezTo>
                    <a:pt x="7405" y="12572"/>
                    <a:pt x="7882" y="12042"/>
                    <a:pt x="7900" y="11918"/>
                  </a:cubicBezTo>
                  <a:cubicBezTo>
                    <a:pt x="7918" y="11795"/>
                    <a:pt x="7794" y="11317"/>
                    <a:pt x="7706" y="10911"/>
                  </a:cubicBezTo>
                  <a:cubicBezTo>
                    <a:pt x="7635" y="10558"/>
                    <a:pt x="7564" y="10204"/>
                    <a:pt x="7511" y="9851"/>
                  </a:cubicBezTo>
                  <a:cubicBezTo>
                    <a:pt x="7529" y="9798"/>
                    <a:pt x="7529" y="9762"/>
                    <a:pt x="7564" y="9745"/>
                  </a:cubicBezTo>
                  <a:cubicBezTo>
                    <a:pt x="7635" y="9674"/>
                    <a:pt x="7812" y="9497"/>
                    <a:pt x="10834" y="9497"/>
                  </a:cubicBezTo>
                  <a:lnTo>
                    <a:pt x="11293" y="9497"/>
                  </a:lnTo>
                  <a:cubicBezTo>
                    <a:pt x="11523" y="9497"/>
                    <a:pt x="12106" y="9303"/>
                    <a:pt x="12124" y="9197"/>
                  </a:cubicBezTo>
                  <a:cubicBezTo>
                    <a:pt x="11982" y="9055"/>
                    <a:pt x="11682" y="8401"/>
                    <a:pt x="11205" y="7341"/>
                  </a:cubicBezTo>
                  <a:cubicBezTo>
                    <a:pt x="10816" y="6457"/>
                    <a:pt x="10321" y="5344"/>
                    <a:pt x="10162" y="5203"/>
                  </a:cubicBezTo>
                  <a:cubicBezTo>
                    <a:pt x="10003" y="5061"/>
                    <a:pt x="9632" y="5079"/>
                    <a:pt x="9278" y="5061"/>
                  </a:cubicBezTo>
                  <a:cubicBezTo>
                    <a:pt x="8837" y="5061"/>
                    <a:pt x="8430" y="5061"/>
                    <a:pt x="8236" y="4867"/>
                  </a:cubicBezTo>
                  <a:cubicBezTo>
                    <a:pt x="8041" y="4672"/>
                    <a:pt x="8094" y="4036"/>
                    <a:pt x="8183" y="3046"/>
                  </a:cubicBezTo>
                  <a:cubicBezTo>
                    <a:pt x="8236" y="2463"/>
                    <a:pt x="8306" y="1756"/>
                    <a:pt x="8218" y="1615"/>
                  </a:cubicBezTo>
                  <a:cubicBezTo>
                    <a:pt x="8122" y="1459"/>
                    <a:pt x="7724" y="1425"/>
                    <a:pt x="7295" y="1425"/>
                  </a:cubicBezTo>
                  <a:cubicBezTo>
                    <a:pt x="7093" y="1425"/>
                    <a:pt x="6885" y="1433"/>
                    <a:pt x="6698" y="1438"/>
                  </a:cubicBezTo>
                  <a:cubicBezTo>
                    <a:pt x="6504" y="1438"/>
                    <a:pt x="6327" y="1456"/>
                    <a:pt x="6168" y="1456"/>
                  </a:cubicBezTo>
                  <a:cubicBezTo>
                    <a:pt x="5850" y="1456"/>
                    <a:pt x="5161" y="1138"/>
                    <a:pt x="4348" y="767"/>
                  </a:cubicBezTo>
                  <a:cubicBezTo>
                    <a:pt x="3690" y="453"/>
                    <a:pt x="2712" y="1"/>
                    <a:pt x="2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24"/>
            <p:cNvSpPr/>
            <p:nvPr/>
          </p:nvSpPr>
          <p:spPr>
            <a:xfrm>
              <a:off x="4338850" y="1998350"/>
              <a:ext cx="363200" cy="278825"/>
            </a:xfrm>
            <a:custGeom>
              <a:rect b="b" l="l" r="r" t="t"/>
              <a:pathLst>
                <a:path extrusionOk="0" h="11153" w="14528">
                  <a:moveTo>
                    <a:pt x="13733" y="1"/>
                  </a:moveTo>
                  <a:cubicBezTo>
                    <a:pt x="13441" y="128"/>
                    <a:pt x="12715" y="170"/>
                    <a:pt x="11844" y="170"/>
                  </a:cubicBezTo>
                  <a:cubicBezTo>
                    <a:pt x="10186" y="170"/>
                    <a:pt x="8001" y="18"/>
                    <a:pt x="7282" y="18"/>
                  </a:cubicBezTo>
                  <a:cubicBezTo>
                    <a:pt x="6045" y="18"/>
                    <a:pt x="3906" y="867"/>
                    <a:pt x="3588" y="1185"/>
                  </a:cubicBezTo>
                  <a:cubicBezTo>
                    <a:pt x="3270" y="1503"/>
                    <a:pt x="1" y="2104"/>
                    <a:pt x="1" y="2387"/>
                  </a:cubicBezTo>
                  <a:cubicBezTo>
                    <a:pt x="1" y="2687"/>
                    <a:pt x="213" y="5603"/>
                    <a:pt x="443" y="6098"/>
                  </a:cubicBezTo>
                  <a:cubicBezTo>
                    <a:pt x="655" y="6610"/>
                    <a:pt x="3853" y="7353"/>
                    <a:pt x="4030" y="7353"/>
                  </a:cubicBezTo>
                  <a:cubicBezTo>
                    <a:pt x="4184" y="7353"/>
                    <a:pt x="4352" y="6762"/>
                    <a:pt x="4544" y="6762"/>
                  </a:cubicBezTo>
                  <a:cubicBezTo>
                    <a:pt x="4572" y="6762"/>
                    <a:pt x="4601" y="6775"/>
                    <a:pt x="4631" y="6805"/>
                  </a:cubicBezTo>
                  <a:cubicBezTo>
                    <a:pt x="4825" y="6999"/>
                    <a:pt x="4331" y="8660"/>
                    <a:pt x="4136" y="9297"/>
                  </a:cubicBezTo>
                  <a:cubicBezTo>
                    <a:pt x="4988" y="8914"/>
                    <a:pt x="5960" y="8687"/>
                    <a:pt x="6566" y="8687"/>
                  </a:cubicBezTo>
                  <a:cubicBezTo>
                    <a:pt x="6827" y="8687"/>
                    <a:pt x="7020" y="8729"/>
                    <a:pt x="7105" y="8820"/>
                  </a:cubicBezTo>
                  <a:cubicBezTo>
                    <a:pt x="7529" y="9244"/>
                    <a:pt x="10587" y="11135"/>
                    <a:pt x="10923" y="11152"/>
                  </a:cubicBezTo>
                  <a:cubicBezTo>
                    <a:pt x="10930" y="11153"/>
                    <a:pt x="10939" y="11153"/>
                    <a:pt x="10948" y="11153"/>
                  </a:cubicBezTo>
                  <a:cubicBezTo>
                    <a:pt x="11371" y="11153"/>
                    <a:pt x="13827" y="10781"/>
                    <a:pt x="14068" y="10764"/>
                  </a:cubicBezTo>
                  <a:cubicBezTo>
                    <a:pt x="14334" y="10498"/>
                    <a:pt x="14493" y="10145"/>
                    <a:pt x="14528" y="9756"/>
                  </a:cubicBezTo>
                  <a:cubicBezTo>
                    <a:pt x="14528" y="9473"/>
                    <a:pt x="14281" y="8272"/>
                    <a:pt x="14033" y="6982"/>
                  </a:cubicBezTo>
                  <a:cubicBezTo>
                    <a:pt x="13715" y="5320"/>
                    <a:pt x="13344" y="3447"/>
                    <a:pt x="13344" y="2864"/>
                  </a:cubicBezTo>
                  <a:cubicBezTo>
                    <a:pt x="13344" y="2015"/>
                    <a:pt x="13627" y="495"/>
                    <a:pt x="137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24"/>
            <p:cNvSpPr/>
            <p:nvPr/>
          </p:nvSpPr>
          <p:spPr>
            <a:xfrm>
              <a:off x="1928250" y="2995125"/>
              <a:ext cx="1139500" cy="1242875"/>
            </a:xfrm>
            <a:custGeom>
              <a:rect b="b" l="l" r="r" t="t"/>
              <a:pathLst>
                <a:path extrusionOk="0" h="49715" w="45580">
                  <a:moveTo>
                    <a:pt x="26722" y="0"/>
                  </a:moveTo>
                  <a:cubicBezTo>
                    <a:pt x="25291" y="0"/>
                    <a:pt x="25856" y="672"/>
                    <a:pt x="25538" y="1520"/>
                  </a:cubicBezTo>
                  <a:cubicBezTo>
                    <a:pt x="25220" y="2351"/>
                    <a:pt x="24336" y="3994"/>
                    <a:pt x="24955" y="4383"/>
                  </a:cubicBezTo>
                  <a:cubicBezTo>
                    <a:pt x="25556" y="4790"/>
                    <a:pt x="24866" y="4913"/>
                    <a:pt x="23841" y="5108"/>
                  </a:cubicBezTo>
                  <a:cubicBezTo>
                    <a:pt x="23660" y="5146"/>
                    <a:pt x="23426" y="5161"/>
                    <a:pt x="23161" y="5161"/>
                  </a:cubicBezTo>
                  <a:cubicBezTo>
                    <a:pt x="22100" y="5161"/>
                    <a:pt x="20542" y="4916"/>
                    <a:pt x="19886" y="4916"/>
                  </a:cubicBezTo>
                  <a:cubicBezTo>
                    <a:pt x="19796" y="4916"/>
                    <a:pt x="19723" y="4920"/>
                    <a:pt x="19670" y="4931"/>
                  </a:cubicBezTo>
                  <a:cubicBezTo>
                    <a:pt x="19123" y="5037"/>
                    <a:pt x="19458" y="5815"/>
                    <a:pt x="19123" y="6115"/>
                  </a:cubicBezTo>
                  <a:cubicBezTo>
                    <a:pt x="18769" y="6398"/>
                    <a:pt x="18893" y="6751"/>
                    <a:pt x="19317" y="6751"/>
                  </a:cubicBezTo>
                  <a:cubicBezTo>
                    <a:pt x="19741" y="6751"/>
                    <a:pt x="19900" y="7105"/>
                    <a:pt x="19017" y="7281"/>
                  </a:cubicBezTo>
                  <a:cubicBezTo>
                    <a:pt x="18859" y="7316"/>
                    <a:pt x="18715" y="7332"/>
                    <a:pt x="18580" y="7332"/>
                  </a:cubicBezTo>
                  <a:cubicBezTo>
                    <a:pt x="17956" y="7332"/>
                    <a:pt x="17516" y="6989"/>
                    <a:pt x="16790" y="6539"/>
                  </a:cubicBezTo>
                  <a:cubicBezTo>
                    <a:pt x="15906" y="5991"/>
                    <a:pt x="15941" y="6274"/>
                    <a:pt x="15288" y="6044"/>
                  </a:cubicBezTo>
                  <a:cubicBezTo>
                    <a:pt x="14634" y="5815"/>
                    <a:pt x="14298" y="5620"/>
                    <a:pt x="14298" y="5249"/>
                  </a:cubicBezTo>
                  <a:cubicBezTo>
                    <a:pt x="14298" y="4896"/>
                    <a:pt x="14899" y="4542"/>
                    <a:pt x="14704" y="4348"/>
                  </a:cubicBezTo>
                  <a:cubicBezTo>
                    <a:pt x="14510" y="4153"/>
                    <a:pt x="13679" y="4118"/>
                    <a:pt x="13379" y="4118"/>
                  </a:cubicBezTo>
                  <a:cubicBezTo>
                    <a:pt x="13096" y="4118"/>
                    <a:pt x="13096" y="3376"/>
                    <a:pt x="12637" y="3199"/>
                  </a:cubicBezTo>
                  <a:cubicBezTo>
                    <a:pt x="12594" y="3183"/>
                    <a:pt x="12555" y="3175"/>
                    <a:pt x="12520" y="3175"/>
                  </a:cubicBezTo>
                  <a:cubicBezTo>
                    <a:pt x="12171" y="3175"/>
                    <a:pt x="12142" y="3907"/>
                    <a:pt x="12142" y="4259"/>
                  </a:cubicBezTo>
                  <a:cubicBezTo>
                    <a:pt x="12142" y="4648"/>
                    <a:pt x="12478" y="5497"/>
                    <a:pt x="12743" y="6097"/>
                  </a:cubicBezTo>
                  <a:cubicBezTo>
                    <a:pt x="13025" y="6681"/>
                    <a:pt x="12371" y="6840"/>
                    <a:pt x="12159" y="7246"/>
                  </a:cubicBezTo>
                  <a:cubicBezTo>
                    <a:pt x="11965" y="7653"/>
                    <a:pt x="12654" y="8907"/>
                    <a:pt x="12389" y="9597"/>
                  </a:cubicBezTo>
                  <a:cubicBezTo>
                    <a:pt x="12335" y="9731"/>
                    <a:pt x="12228" y="9787"/>
                    <a:pt x="12084" y="9787"/>
                  </a:cubicBezTo>
                  <a:cubicBezTo>
                    <a:pt x="11474" y="9787"/>
                    <a:pt x="10211" y="8776"/>
                    <a:pt x="9668" y="8519"/>
                  </a:cubicBezTo>
                  <a:cubicBezTo>
                    <a:pt x="9504" y="8443"/>
                    <a:pt x="9350" y="8415"/>
                    <a:pt x="9201" y="8415"/>
                  </a:cubicBezTo>
                  <a:cubicBezTo>
                    <a:pt x="8723" y="8415"/>
                    <a:pt x="8306" y="8713"/>
                    <a:pt x="7847" y="8713"/>
                  </a:cubicBezTo>
                  <a:cubicBezTo>
                    <a:pt x="7264" y="8713"/>
                    <a:pt x="7953" y="7776"/>
                    <a:pt x="7812" y="7370"/>
                  </a:cubicBezTo>
                  <a:cubicBezTo>
                    <a:pt x="7670" y="6946"/>
                    <a:pt x="6769" y="6256"/>
                    <a:pt x="6363" y="6256"/>
                  </a:cubicBezTo>
                  <a:cubicBezTo>
                    <a:pt x="5956" y="6256"/>
                    <a:pt x="5638" y="6433"/>
                    <a:pt x="4931" y="6628"/>
                  </a:cubicBezTo>
                  <a:cubicBezTo>
                    <a:pt x="4832" y="6652"/>
                    <a:pt x="4707" y="6663"/>
                    <a:pt x="4561" y="6663"/>
                  </a:cubicBezTo>
                  <a:cubicBezTo>
                    <a:pt x="3668" y="6663"/>
                    <a:pt x="2028" y="6252"/>
                    <a:pt x="1237" y="6115"/>
                  </a:cubicBezTo>
                  <a:cubicBezTo>
                    <a:pt x="1130" y="6096"/>
                    <a:pt x="1039" y="6087"/>
                    <a:pt x="961" y="6087"/>
                  </a:cubicBezTo>
                  <a:cubicBezTo>
                    <a:pt x="384" y="6087"/>
                    <a:pt x="554" y="6579"/>
                    <a:pt x="601" y="7140"/>
                  </a:cubicBezTo>
                  <a:cubicBezTo>
                    <a:pt x="672" y="7776"/>
                    <a:pt x="1450" y="7494"/>
                    <a:pt x="1856" y="7882"/>
                  </a:cubicBezTo>
                  <a:cubicBezTo>
                    <a:pt x="2245" y="8289"/>
                    <a:pt x="1944" y="8448"/>
                    <a:pt x="1467" y="8695"/>
                  </a:cubicBezTo>
                  <a:cubicBezTo>
                    <a:pt x="1334" y="8769"/>
                    <a:pt x="1162" y="8787"/>
                    <a:pt x="982" y="8787"/>
                  </a:cubicBezTo>
                  <a:cubicBezTo>
                    <a:pt x="817" y="8787"/>
                    <a:pt x="646" y="8772"/>
                    <a:pt x="494" y="8772"/>
                  </a:cubicBezTo>
                  <a:cubicBezTo>
                    <a:pt x="216" y="8772"/>
                    <a:pt x="0" y="8822"/>
                    <a:pt x="0" y="9102"/>
                  </a:cubicBezTo>
                  <a:cubicBezTo>
                    <a:pt x="0" y="9720"/>
                    <a:pt x="442" y="9826"/>
                    <a:pt x="637" y="10021"/>
                  </a:cubicBezTo>
                  <a:cubicBezTo>
                    <a:pt x="831" y="10215"/>
                    <a:pt x="513" y="11117"/>
                    <a:pt x="1397" y="11117"/>
                  </a:cubicBezTo>
                  <a:cubicBezTo>
                    <a:pt x="2404" y="11117"/>
                    <a:pt x="3358" y="11541"/>
                    <a:pt x="4030" y="12283"/>
                  </a:cubicBezTo>
                  <a:cubicBezTo>
                    <a:pt x="4772" y="13096"/>
                    <a:pt x="5726" y="13379"/>
                    <a:pt x="6380" y="14050"/>
                  </a:cubicBezTo>
                  <a:cubicBezTo>
                    <a:pt x="7034" y="14704"/>
                    <a:pt x="6875" y="14828"/>
                    <a:pt x="6681" y="14828"/>
                  </a:cubicBezTo>
                  <a:cubicBezTo>
                    <a:pt x="6469" y="14828"/>
                    <a:pt x="6027" y="15747"/>
                    <a:pt x="6822" y="15747"/>
                  </a:cubicBezTo>
                  <a:cubicBezTo>
                    <a:pt x="7600" y="15747"/>
                    <a:pt x="7564" y="16277"/>
                    <a:pt x="7971" y="16701"/>
                  </a:cubicBezTo>
                  <a:cubicBezTo>
                    <a:pt x="8377" y="17108"/>
                    <a:pt x="7759" y="19175"/>
                    <a:pt x="7759" y="19617"/>
                  </a:cubicBezTo>
                  <a:cubicBezTo>
                    <a:pt x="7759" y="20059"/>
                    <a:pt x="9632" y="22427"/>
                    <a:pt x="9632" y="22975"/>
                  </a:cubicBezTo>
                  <a:cubicBezTo>
                    <a:pt x="9632" y="23523"/>
                    <a:pt x="9261" y="23046"/>
                    <a:pt x="8961" y="23717"/>
                  </a:cubicBezTo>
                  <a:cubicBezTo>
                    <a:pt x="8660" y="24407"/>
                    <a:pt x="9827" y="26227"/>
                    <a:pt x="9614" y="26439"/>
                  </a:cubicBezTo>
                  <a:cubicBezTo>
                    <a:pt x="9581" y="26473"/>
                    <a:pt x="9545" y="26487"/>
                    <a:pt x="9509" y="26487"/>
                  </a:cubicBezTo>
                  <a:cubicBezTo>
                    <a:pt x="9339" y="26487"/>
                    <a:pt x="9144" y="26183"/>
                    <a:pt x="8964" y="26183"/>
                  </a:cubicBezTo>
                  <a:cubicBezTo>
                    <a:pt x="8920" y="26183"/>
                    <a:pt x="8878" y="26201"/>
                    <a:pt x="8837" y="26245"/>
                  </a:cubicBezTo>
                  <a:cubicBezTo>
                    <a:pt x="8572" y="26492"/>
                    <a:pt x="7476" y="30274"/>
                    <a:pt x="7264" y="31511"/>
                  </a:cubicBezTo>
                  <a:cubicBezTo>
                    <a:pt x="7052" y="32731"/>
                    <a:pt x="4825" y="35541"/>
                    <a:pt x="4525" y="36142"/>
                  </a:cubicBezTo>
                  <a:cubicBezTo>
                    <a:pt x="4348" y="36442"/>
                    <a:pt x="4083" y="36654"/>
                    <a:pt x="3765" y="36760"/>
                  </a:cubicBezTo>
                  <a:cubicBezTo>
                    <a:pt x="3729" y="36778"/>
                    <a:pt x="3694" y="36796"/>
                    <a:pt x="3659" y="36813"/>
                  </a:cubicBezTo>
                  <a:lnTo>
                    <a:pt x="3871" y="37715"/>
                  </a:lnTo>
                  <a:cubicBezTo>
                    <a:pt x="4224" y="38015"/>
                    <a:pt x="7476" y="41108"/>
                    <a:pt x="8006" y="41620"/>
                  </a:cubicBezTo>
                  <a:cubicBezTo>
                    <a:pt x="8165" y="41797"/>
                    <a:pt x="10074" y="42469"/>
                    <a:pt x="11117" y="42575"/>
                  </a:cubicBezTo>
                  <a:cubicBezTo>
                    <a:pt x="11123" y="42576"/>
                    <a:pt x="11129" y="42576"/>
                    <a:pt x="11136" y="42576"/>
                  </a:cubicBezTo>
                  <a:cubicBezTo>
                    <a:pt x="11345" y="42576"/>
                    <a:pt x="11900" y="42116"/>
                    <a:pt x="12093" y="42116"/>
                  </a:cubicBezTo>
                  <a:cubicBezTo>
                    <a:pt x="12114" y="42116"/>
                    <a:pt x="12130" y="42121"/>
                    <a:pt x="12142" y="42133"/>
                  </a:cubicBezTo>
                  <a:lnTo>
                    <a:pt x="12177" y="42168"/>
                  </a:lnTo>
                  <a:cubicBezTo>
                    <a:pt x="15676" y="45685"/>
                    <a:pt x="18575" y="48424"/>
                    <a:pt x="20183" y="49715"/>
                  </a:cubicBezTo>
                  <a:cubicBezTo>
                    <a:pt x="20766" y="49379"/>
                    <a:pt x="21243" y="49043"/>
                    <a:pt x="21296" y="48796"/>
                  </a:cubicBezTo>
                  <a:cubicBezTo>
                    <a:pt x="21508" y="48089"/>
                    <a:pt x="20908" y="44360"/>
                    <a:pt x="21208" y="44077"/>
                  </a:cubicBezTo>
                  <a:cubicBezTo>
                    <a:pt x="21491" y="43776"/>
                    <a:pt x="25202" y="42133"/>
                    <a:pt x="25785" y="42133"/>
                  </a:cubicBezTo>
                  <a:cubicBezTo>
                    <a:pt x="26369" y="42133"/>
                    <a:pt x="31176" y="44784"/>
                    <a:pt x="31458" y="45049"/>
                  </a:cubicBezTo>
                  <a:cubicBezTo>
                    <a:pt x="31759" y="45332"/>
                    <a:pt x="35240" y="45526"/>
                    <a:pt x="35506" y="45526"/>
                  </a:cubicBezTo>
                  <a:cubicBezTo>
                    <a:pt x="35771" y="45526"/>
                    <a:pt x="37591" y="43547"/>
                    <a:pt x="37874" y="43264"/>
                  </a:cubicBezTo>
                  <a:cubicBezTo>
                    <a:pt x="37997" y="43140"/>
                    <a:pt x="38793" y="43052"/>
                    <a:pt x="39376" y="43034"/>
                  </a:cubicBezTo>
                  <a:lnTo>
                    <a:pt x="39305" y="43034"/>
                  </a:lnTo>
                  <a:cubicBezTo>
                    <a:pt x="39305" y="42893"/>
                    <a:pt x="39217" y="42451"/>
                    <a:pt x="39341" y="42133"/>
                  </a:cubicBezTo>
                  <a:cubicBezTo>
                    <a:pt x="39482" y="41744"/>
                    <a:pt x="40207" y="41620"/>
                    <a:pt x="40207" y="40984"/>
                  </a:cubicBezTo>
                  <a:cubicBezTo>
                    <a:pt x="40207" y="40825"/>
                    <a:pt x="39535" y="40807"/>
                    <a:pt x="39358" y="40648"/>
                  </a:cubicBezTo>
                  <a:cubicBezTo>
                    <a:pt x="39023" y="40383"/>
                    <a:pt x="38139" y="39659"/>
                    <a:pt x="38121" y="39500"/>
                  </a:cubicBezTo>
                  <a:cubicBezTo>
                    <a:pt x="38192" y="39252"/>
                    <a:pt x="38298" y="39022"/>
                    <a:pt x="38404" y="38793"/>
                  </a:cubicBezTo>
                  <a:cubicBezTo>
                    <a:pt x="38863" y="37821"/>
                    <a:pt x="39164" y="37114"/>
                    <a:pt x="38934" y="36884"/>
                  </a:cubicBezTo>
                  <a:cubicBezTo>
                    <a:pt x="38581" y="36513"/>
                    <a:pt x="37785" y="34604"/>
                    <a:pt x="37997" y="34498"/>
                  </a:cubicBezTo>
                  <a:cubicBezTo>
                    <a:pt x="39129" y="33933"/>
                    <a:pt x="38916" y="33544"/>
                    <a:pt x="38916" y="33332"/>
                  </a:cubicBezTo>
                  <a:cubicBezTo>
                    <a:pt x="38916" y="33208"/>
                    <a:pt x="39005" y="31829"/>
                    <a:pt x="38952" y="31564"/>
                  </a:cubicBezTo>
                  <a:cubicBezTo>
                    <a:pt x="38952" y="31176"/>
                    <a:pt x="38492" y="28419"/>
                    <a:pt x="38227" y="28366"/>
                  </a:cubicBezTo>
                  <a:cubicBezTo>
                    <a:pt x="37838" y="28454"/>
                    <a:pt x="37467" y="28578"/>
                    <a:pt x="37114" y="28737"/>
                  </a:cubicBezTo>
                  <a:cubicBezTo>
                    <a:pt x="36813" y="28878"/>
                    <a:pt x="36478" y="28984"/>
                    <a:pt x="36142" y="29055"/>
                  </a:cubicBezTo>
                  <a:cubicBezTo>
                    <a:pt x="36071" y="29055"/>
                    <a:pt x="36018" y="29002"/>
                    <a:pt x="35983" y="28931"/>
                  </a:cubicBezTo>
                  <a:cubicBezTo>
                    <a:pt x="35841" y="28578"/>
                    <a:pt x="36495" y="26846"/>
                    <a:pt x="36796" y="26563"/>
                  </a:cubicBezTo>
                  <a:cubicBezTo>
                    <a:pt x="36955" y="26386"/>
                    <a:pt x="37997" y="25679"/>
                    <a:pt x="39005" y="24990"/>
                  </a:cubicBezTo>
                  <a:cubicBezTo>
                    <a:pt x="39835" y="24424"/>
                    <a:pt x="40684" y="23841"/>
                    <a:pt x="40772" y="23753"/>
                  </a:cubicBezTo>
                  <a:cubicBezTo>
                    <a:pt x="40861" y="23647"/>
                    <a:pt x="42893" y="22551"/>
                    <a:pt x="43211" y="22374"/>
                  </a:cubicBezTo>
                  <a:lnTo>
                    <a:pt x="43246" y="22357"/>
                  </a:lnTo>
                  <a:cubicBezTo>
                    <a:pt x="43246" y="22321"/>
                    <a:pt x="43246" y="22304"/>
                    <a:pt x="43246" y="22268"/>
                  </a:cubicBezTo>
                  <a:cubicBezTo>
                    <a:pt x="43335" y="21579"/>
                    <a:pt x="44201" y="17055"/>
                    <a:pt x="44537" y="16719"/>
                  </a:cubicBezTo>
                  <a:cubicBezTo>
                    <a:pt x="45067" y="16189"/>
                    <a:pt x="45526" y="15623"/>
                    <a:pt x="45579" y="15464"/>
                  </a:cubicBezTo>
                  <a:cubicBezTo>
                    <a:pt x="45067" y="15093"/>
                    <a:pt x="44537" y="14740"/>
                    <a:pt x="43989" y="14421"/>
                  </a:cubicBezTo>
                  <a:cubicBezTo>
                    <a:pt x="41868" y="13096"/>
                    <a:pt x="40967" y="12495"/>
                    <a:pt x="40967" y="12177"/>
                  </a:cubicBezTo>
                  <a:cubicBezTo>
                    <a:pt x="40967" y="11947"/>
                    <a:pt x="40631" y="10975"/>
                    <a:pt x="40348" y="10109"/>
                  </a:cubicBezTo>
                  <a:cubicBezTo>
                    <a:pt x="40083" y="9367"/>
                    <a:pt x="39712" y="8483"/>
                    <a:pt x="39641" y="8183"/>
                  </a:cubicBezTo>
                  <a:cubicBezTo>
                    <a:pt x="39623" y="8289"/>
                    <a:pt x="39464" y="8377"/>
                    <a:pt x="39270" y="8448"/>
                  </a:cubicBezTo>
                  <a:cubicBezTo>
                    <a:pt x="39058" y="8519"/>
                    <a:pt x="38828" y="8554"/>
                    <a:pt x="38616" y="8572"/>
                  </a:cubicBezTo>
                  <a:cubicBezTo>
                    <a:pt x="38492" y="8678"/>
                    <a:pt x="38510" y="10480"/>
                    <a:pt x="38528" y="11170"/>
                  </a:cubicBezTo>
                  <a:cubicBezTo>
                    <a:pt x="38528" y="11249"/>
                    <a:pt x="38388" y="11259"/>
                    <a:pt x="38274" y="11259"/>
                  </a:cubicBezTo>
                  <a:cubicBezTo>
                    <a:pt x="38236" y="11259"/>
                    <a:pt x="38201" y="11258"/>
                    <a:pt x="38174" y="11258"/>
                  </a:cubicBezTo>
                  <a:cubicBezTo>
                    <a:pt x="38033" y="11258"/>
                    <a:pt x="37326" y="9296"/>
                    <a:pt x="37185" y="9155"/>
                  </a:cubicBezTo>
                  <a:cubicBezTo>
                    <a:pt x="37155" y="9128"/>
                    <a:pt x="37108" y="9117"/>
                    <a:pt x="37049" y="9117"/>
                  </a:cubicBezTo>
                  <a:cubicBezTo>
                    <a:pt x="36796" y="9117"/>
                    <a:pt x="36311" y="9312"/>
                    <a:pt x="35882" y="9312"/>
                  </a:cubicBezTo>
                  <a:cubicBezTo>
                    <a:pt x="35748" y="9312"/>
                    <a:pt x="35620" y="9293"/>
                    <a:pt x="35506" y="9243"/>
                  </a:cubicBezTo>
                  <a:cubicBezTo>
                    <a:pt x="35152" y="9119"/>
                    <a:pt x="34799" y="8943"/>
                    <a:pt x="34481" y="8731"/>
                  </a:cubicBezTo>
                  <a:cubicBezTo>
                    <a:pt x="33809" y="8059"/>
                    <a:pt x="33102" y="7953"/>
                    <a:pt x="32731" y="6345"/>
                  </a:cubicBezTo>
                  <a:cubicBezTo>
                    <a:pt x="32607" y="5850"/>
                    <a:pt x="30522" y="3022"/>
                    <a:pt x="29249" y="2227"/>
                  </a:cubicBezTo>
                  <a:cubicBezTo>
                    <a:pt x="28613" y="1838"/>
                    <a:pt x="28224" y="902"/>
                    <a:pt x="27959" y="36"/>
                  </a:cubicBezTo>
                  <a:lnTo>
                    <a:pt x="27641" y="18"/>
                  </a:lnTo>
                  <a:cubicBezTo>
                    <a:pt x="27341" y="18"/>
                    <a:pt x="27040" y="0"/>
                    <a:pt x="267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24"/>
            <p:cNvSpPr/>
            <p:nvPr/>
          </p:nvSpPr>
          <p:spPr>
            <a:xfrm>
              <a:off x="2873325" y="3684375"/>
              <a:ext cx="1114300" cy="1272925"/>
            </a:xfrm>
            <a:custGeom>
              <a:rect b="b" l="l" r="r" t="t"/>
              <a:pathLst>
                <a:path extrusionOk="0" h="50917" w="44572">
                  <a:moveTo>
                    <a:pt x="17885" y="0"/>
                  </a:moveTo>
                  <a:cubicBezTo>
                    <a:pt x="17620" y="0"/>
                    <a:pt x="17479" y="336"/>
                    <a:pt x="17461" y="689"/>
                  </a:cubicBezTo>
                  <a:cubicBezTo>
                    <a:pt x="17435" y="985"/>
                    <a:pt x="17214" y="1038"/>
                    <a:pt x="17006" y="1038"/>
                  </a:cubicBezTo>
                  <a:cubicBezTo>
                    <a:pt x="16928" y="1038"/>
                    <a:pt x="16852" y="1030"/>
                    <a:pt x="16789" y="1025"/>
                  </a:cubicBezTo>
                  <a:cubicBezTo>
                    <a:pt x="16657" y="1016"/>
                    <a:pt x="16524" y="1012"/>
                    <a:pt x="16392" y="1012"/>
                  </a:cubicBezTo>
                  <a:cubicBezTo>
                    <a:pt x="16259" y="1012"/>
                    <a:pt x="16127" y="1016"/>
                    <a:pt x="15994" y="1025"/>
                  </a:cubicBezTo>
                  <a:cubicBezTo>
                    <a:pt x="15340" y="1025"/>
                    <a:pt x="13767" y="1308"/>
                    <a:pt x="13485" y="1626"/>
                  </a:cubicBezTo>
                  <a:cubicBezTo>
                    <a:pt x="13432" y="1697"/>
                    <a:pt x="13007" y="2740"/>
                    <a:pt x="12371" y="2863"/>
                  </a:cubicBezTo>
                  <a:cubicBezTo>
                    <a:pt x="12056" y="2929"/>
                    <a:pt x="11684" y="2941"/>
                    <a:pt x="11330" y="2941"/>
                  </a:cubicBezTo>
                  <a:cubicBezTo>
                    <a:pt x="11127" y="2941"/>
                    <a:pt x="10930" y="2937"/>
                    <a:pt x="10752" y="2937"/>
                  </a:cubicBezTo>
                  <a:cubicBezTo>
                    <a:pt x="10406" y="2937"/>
                    <a:pt x="10134" y="2952"/>
                    <a:pt x="10038" y="3040"/>
                  </a:cubicBezTo>
                  <a:cubicBezTo>
                    <a:pt x="9968" y="3128"/>
                    <a:pt x="9579" y="3924"/>
                    <a:pt x="9261" y="4365"/>
                  </a:cubicBezTo>
                  <a:cubicBezTo>
                    <a:pt x="9199" y="4436"/>
                    <a:pt x="9097" y="4454"/>
                    <a:pt x="9000" y="4454"/>
                  </a:cubicBezTo>
                  <a:cubicBezTo>
                    <a:pt x="8903" y="4454"/>
                    <a:pt x="8810" y="4436"/>
                    <a:pt x="8766" y="4436"/>
                  </a:cubicBezTo>
                  <a:cubicBezTo>
                    <a:pt x="8589" y="4436"/>
                    <a:pt x="8448" y="3287"/>
                    <a:pt x="8147" y="2740"/>
                  </a:cubicBezTo>
                  <a:cubicBezTo>
                    <a:pt x="8041" y="2527"/>
                    <a:pt x="7847" y="2386"/>
                    <a:pt x="7635" y="2351"/>
                  </a:cubicBezTo>
                  <a:cubicBezTo>
                    <a:pt x="7573" y="2342"/>
                    <a:pt x="7516" y="2342"/>
                    <a:pt x="7474" y="2342"/>
                  </a:cubicBezTo>
                  <a:cubicBezTo>
                    <a:pt x="7432" y="2342"/>
                    <a:pt x="7405" y="2342"/>
                    <a:pt x="7405" y="2333"/>
                  </a:cubicBezTo>
                  <a:cubicBezTo>
                    <a:pt x="7281" y="2351"/>
                    <a:pt x="6787" y="2846"/>
                    <a:pt x="6415" y="3199"/>
                  </a:cubicBezTo>
                  <a:cubicBezTo>
                    <a:pt x="5708" y="3871"/>
                    <a:pt x="5355" y="4206"/>
                    <a:pt x="5143" y="4206"/>
                  </a:cubicBezTo>
                  <a:cubicBezTo>
                    <a:pt x="4825" y="4206"/>
                    <a:pt x="1785" y="4030"/>
                    <a:pt x="1166" y="3994"/>
                  </a:cubicBezTo>
                  <a:lnTo>
                    <a:pt x="1166" y="3994"/>
                  </a:lnTo>
                  <a:cubicBezTo>
                    <a:pt x="1220" y="4259"/>
                    <a:pt x="1131" y="5638"/>
                    <a:pt x="1131" y="5762"/>
                  </a:cubicBezTo>
                  <a:cubicBezTo>
                    <a:pt x="1131" y="5991"/>
                    <a:pt x="1343" y="6363"/>
                    <a:pt x="212" y="6910"/>
                  </a:cubicBezTo>
                  <a:cubicBezTo>
                    <a:pt x="0" y="7034"/>
                    <a:pt x="795" y="8943"/>
                    <a:pt x="1149" y="9314"/>
                  </a:cubicBezTo>
                  <a:cubicBezTo>
                    <a:pt x="1379" y="9544"/>
                    <a:pt x="1078" y="10251"/>
                    <a:pt x="619" y="11223"/>
                  </a:cubicBezTo>
                  <a:cubicBezTo>
                    <a:pt x="513" y="11452"/>
                    <a:pt x="407" y="11682"/>
                    <a:pt x="336" y="11930"/>
                  </a:cubicBezTo>
                  <a:cubicBezTo>
                    <a:pt x="354" y="12089"/>
                    <a:pt x="1237" y="12813"/>
                    <a:pt x="1573" y="13078"/>
                  </a:cubicBezTo>
                  <a:cubicBezTo>
                    <a:pt x="1750" y="13237"/>
                    <a:pt x="2421" y="13255"/>
                    <a:pt x="2421" y="13414"/>
                  </a:cubicBezTo>
                  <a:cubicBezTo>
                    <a:pt x="2421" y="14050"/>
                    <a:pt x="1697" y="14174"/>
                    <a:pt x="1555" y="14545"/>
                  </a:cubicBezTo>
                  <a:cubicBezTo>
                    <a:pt x="1432" y="14881"/>
                    <a:pt x="1520" y="15323"/>
                    <a:pt x="1520" y="15464"/>
                  </a:cubicBezTo>
                  <a:lnTo>
                    <a:pt x="1591" y="15464"/>
                  </a:lnTo>
                  <a:cubicBezTo>
                    <a:pt x="1944" y="15447"/>
                    <a:pt x="2306" y="15442"/>
                    <a:pt x="2622" y="15442"/>
                  </a:cubicBezTo>
                  <a:cubicBezTo>
                    <a:pt x="2938" y="15442"/>
                    <a:pt x="3208" y="15447"/>
                    <a:pt x="3376" y="15447"/>
                  </a:cubicBezTo>
                  <a:cubicBezTo>
                    <a:pt x="4065" y="15447"/>
                    <a:pt x="6062" y="13697"/>
                    <a:pt x="6645" y="13697"/>
                  </a:cubicBezTo>
                  <a:cubicBezTo>
                    <a:pt x="7228" y="13697"/>
                    <a:pt x="11629" y="16153"/>
                    <a:pt x="12088" y="16613"/>
                  </a:cubicBezTo>
                  <a:cubicBezTo>
                    <a:pt x="12548" y="17055"/>
                    <a:pt x="12248" y="21155"/>
                    <a:pt x="12636" y="22145"/>
                  </a:cubicBezTo>
                  <a:cubicBezTo>
                    <a:pt x="13007" y="23134"/>
                    <a:pt x="21738" y="31741"/>
                    <a:pt x="21985" y="31989"/>
                  </a:cubicBezTo>
                  <a:cubicBezTo>
                    <a:pt x="22250" y="32236"/>
                    <a:pt x="24919" y="32324"/>
                    <a:pt x="25326" y="32731"/>
                  </a:cubicBezTo>
                  <a:cubicBezTo>
                    <a:pt x="25732" y="33137"/>
                    <a:pt x="26404" y="35346"/>
                    <a:pt x="26757" y="35700"/>
                  </a:cubicBezTo>
                  <a:cubicBezTo>
                    <a:pt x="26821" y="35764"/>
                    <a:pt x="26924" y="35788"/>
                    <a:pt x="27050" y="35788"/>
                  </a:cubicBezTo>
                  <a:cubicBezTo>
                    <a:pt x="27433" y="35788"/>
                    <a:pt x="28037" y="35567"/>
                    <a:pt x="28476" y="35567"/>
                  </a:cubicBezTo>
                  <a:cubicBezTo>
                    <a:pt x="28650" y="35567"/>
                    <a:pt x="28798" y="35602"/>
                    <a:pt x="28896" y="35700"/>
                  </a:cubicBezTo>
                  <a:cubicBezTo>
                    <a:pt x="29320" y="36124"/>
                    <a:pt x="29125" y="37025"/>
                    <a:pt x="29373" y="37609"/>
                  </a:cubicBezTo>
                  <a:cubicBezTo>
                    <a:pt x="29638" y="38209"/>
                    <a:pt x="30203" y="38775"/>
                    <a:pt x="30575" y="39146"/>
                  </a:cubicBezTo>
                  <a:cubicBezTo>
                    <a:pt x="30946" y="39517"/>
                    <a:pt x="32271" y="39305"/>
                    <a:pt x="32731" y="39765"/>
                  </a:cubicBezTo>
                  <a:cubicBezTo>
                    <a:pt x="33190" y="40224"/>
                    <a:pt x="34339" y="44872"/>
                    <a:pt x="34339" y="45173"/>
                  </a:cubicBezTo>
                  <a:cubicBezTo>
                    <a:pt x="34339" y="45473"/>
                    <a:pt x="33597" y="45579"/>
                    <a:pt x="33420" y="45738"/>
                  </a:cubicBezTo>
                  <a:cubicBezTo>
                    <a:pt x="33243" y="45915"/>
                    <a:pt x="33137" y="48265"/>
                    <a:pt x="33137" y="48566"/>
                  </a:cubicBezTo>
                  <a:cubicBezTo>
                    <a:pt x="33137" y="48866"/>
                    <a:pt x="32236" y="49944"/>
                    <a:pt x="32236" y="50386"/>
                  </a:cubicBezTo>
                  <a:cubicBezTo>
                    <a:pt x="32236" y="50828"/>
                    <a:pt x="32960" y="50916"/>
                    <a:pt x="33278" y="50916"/>
                  </a:cubicBezTo>
                  <a:cubicBezTo>
                    <a:pt x="33579" y="50916"/>
                    <a:pt x="34639" y="49609"/>
                    <a:pt x="35010" y="49237"/>
                  </a:cubicBezTo>
                  <a:cubicBezTo>
                    <a:pt x="35364" y="48884"/>
                    <a:pt x="36124" y="48902"/>
                    <a:pt x="36124" y="48336"/>
                  </a:cubicBezTo>
                  <a:cubicBezTo>
                    <a:pt x="36124" y="47753"/>
                    <a:pt x="36212" y="46410"/>
                    <a:pt x="36495" y="46127"/>
                  </a:cubicBezTo>
                  <a:cubicBezTo>
                    <a:pt x="36764" y="45858"/>
                    <a:pt x="37556" y="45844"/>
                    <a:pt x="38011" y="45844"/>
                  </a:cubicBezTo>
                  <a:cubicBezTo>
                    <a:pt x="38065" y="45844"/>
                    <a:pt x="38113" y="45844"/>
                    <a:pt x="38156" y="45844"/>
                  </a:cubicBezTo>
                  <a:cubicBezTo>
                    <a:pt x="38563" y="45844"/>
                    <a:pt x="38492" y="43441"/>
                    <a:pt x="38492" y="42858"/>
                  </a:cubicBezTo>
                  <a:cubicBezTo>
                    <a:pt x="38492" y="42274"/>
                    <a:pt x="36601" y="41832"/>
                    <a:pt x="36389" y="41196"/>
                  </a:cubicBezTo>
                  <a:cubicBezTo>
                    <a:pt x="36195" y="40542"/>
                    <a:pt x="36866" y="38651"/>
                    <a:pt x="37343" y="38174"/>
                  </a:cubicBezTo>
                  <a:cubicBezTo>
                    <a:pt x="37713" y="37805"/>
                    <a:pt x="38103" y="37128"/>
                    <a:pt x="38539" y="37128"/>
                  </a:cubicBezTo>
                  <a:cubicBezTo>
                    <a:pt x="38667" y="37128"/>
                    <a:pt x="38798" y="37186"/>
                    <a:pt x="38934" y="37326"/>
                  </a:cubicBezTo>
                  <a:cubicBezTo>
                    <a:pt x="39552" y="37927"/>
                    <a:pt x="40189" y="38404"/>
                    <a:pt x="40843" y="38404"/>
                  </a:cubicBezTo>
                  <a:cubicBezTo>
                    <a:pt x="41479" y="38404"/>
                    <a:pt x="42062" y="38987"/>
                    <a:pt x="42062" y="39358"/>
                  </a:cubicBezTo>
                  <a:cubicBezTo>
                    <a:pt x="42062" y="39729"/>
                    <a:pt x="43193" y="40419"/>
                    <a:pt x="43582" y="40419"/>
                  </a:cubicBezTo>
                  <a:cubicBezTo>
                    <a:pt x="43988" y="40419"/>
                    <a:pt x="44572" y="39588"/>
                    <a:pt x="44572" y="39288"/>
                  </a:cubicBezTo>
                  <a:cubicBezTo>
                    <a:pt x="44572" y="38987"/>
                    <a:pt x="43988" y="38209"/>
                    <a:pt x="43511" y="38033"/>
                  </a:cubicBezTo>
                  <a:cubicBezTo>
                    <a:pt x="43034" y="37856"/>
                    <a:pt x="40843" y="35152"/>
                    <a:pt x="40401" y="34710"/>
                  </a:cubicBezTo>
                  <a:cubicBezTo>
                    <a:pt x="39959" y="34268"/>
                    <a:pt x="34551" y="32165"/>
                    <a:pt x="34286" y="31883"/>
                  </a:cubicBezTo>
                  <a:cubicBezTo>
                    <a:pt x="34021" y="31617"/>
                    <a:pt x="34321" y="30999"/>
                    <a:pt x="34692" y="30628"/>
                  </a:cubicBezTo>
                  <a:cubicBezTo>
                    <a:pt x="34922" y="30416"/>
                    <a:pt x="35116" y="30186"/>
                    <a:pt x="35311" y="29921"/>
                  </a:cubicBezTo>
                  <a:cubicBezTo>
                    <a:pt x="35488" y="29673"/>
                    <a:pt x="35240" y="29214"/>
                    <a:pt x="35046" y="29161"/>
                  </a:cubicBezTo>
                  <a:cubicBezTo>
                    <a:pt x="34197" y="29002"/>
                    <a:pt x="32306" y="28931"/>
                    <a:pt x="31882" y="28754"/>
                  </a:cubicBezTo>
                  <a:cubicBezTo>
                    <a:pt x="31334" y="28560"/>
                    <a:pt x="28206" y="26068"/>
                    <a:pt x="27323" y="25202"/>
                  </a:cubicBezTo>
                  <a:cubicBezTo>
                    <a:pt x="26439" y="24318"/>
                    <a:pt x="25926" y="20536"/>
                    <a:pt x="25520" y="19317"/>
                  </a:cubicBezTo>
                  <a:cubicBezTo>
                    <a:pt x="25308" y="18681"/>
                    <a:pt x="21367" y="16065"/>
                    <a:pt x="21031" y="15747"/>
                  </a:cubicBezTo>
                  <a:cubicBezTo>
                    <a:pt x="20713" y="15429"/>
                    <a:pt x="21031" y="12548"/>
                    <a:pt x="21031" y="12318"/>
                  </a:cubicBezTo>
                  <a:cubicBezTo>
                    <a:pt x="21031" y="12089"/>
                    <a:pt x="22056" y="11947"/>
                    <a:pt x="22056" y="11700"/>
                  </a:cubicBezTo>
                  <a:cubicBezTo>
                    <a:pt x="22056" y="11470"/>
                    <a:pt x="21243" y="10480"/>
                    <a:pt x="20907" y="10145"/>
                  </a:cubicBezTo>
                  <a:cubicBezTo>
                    <a:pt x="20554" y="9809"/>
                    <a:pt x="21137" y="9031"/>
                    <a:pt x="21438" y="8713"/>
                  </a:cubicBezTo>
                  <a:cubicBezTo>
                    <a:pt x="21553" y="8604"/>
                    <a:pt x="21829" y="8570"/>
                    <a:pt x="22152" y="8570"/>
                  </a:cubicBezTo>
                  <a:cubicBezTo>
                    <a:pt x="22721" y="8570"/>
                    <a:pt x="23432" y="8678"/>
                    <a:pt x="23647" y="8678"/>
                  </a:cubicBezTo>
                  <a:cubicBezTo>
                    <a:pt x="24000" y="8678"/>
                    <a:pt x="24672" y="7706"/>
                    <a:pt x="25078" y="7706"/>
                  </a:cubicBezTo>
                  <a:cubicBezTo>
                    <a:pt x="25379" y="7723"/>
                    <a:pt x="25661" y="7759"/>
                    <a:pt x="25944" y="7829"/>
                  </a:cubicBezTo>
                  <a:cubicBezTo>
                    <a:pt x="26015" y="6486"/>
                    <a:pt x="26121" y="4754"/>
                    <a:pt x="26121" y="3941"/>
                  </a:cubicBezTo>
                  <a:lnTo>
                    <a:pt x="26068" y="3941"/>
                  </a:lnTo>
                  <a:cubicBezTo>
                    <a:pt x="25661" y="3623"/>
                    <a:pt x="22851" y="2404"/>
                    <a:pt x="22498" y="2404"/>
                  </a:cubicBezTo>
                  <a:cubicBezTo>
                    <a:pt x="22357" y="2404"/>
                    <a:pt x="22091" y="1573"/>
                    <a:pt x="21985" y="1220"/>
                  </a:cubicBezTo>
                  <a:cubicBezTo>
                    <a:pt x="21844" y="778"/>
                    <a:pt x="21756" y="530"/>
                    <a:pt x="21667" y="442"/>
                  </a:cubicBezTo>
                  <a:cubicBezTo>
                    <a:pt x="21402" y="177"/>
                    <a:pt x="17921" y="0"/>
                    <a:pt x="178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24"/>
            <p:cNvSpPr/>
            <p:nvPr/>
          </p:nvSpPr>
          <p:spPr>
            <a:xfrm>
              <a:off x="4046800" y="4319275"/>
              <a:ext cx="183825" cy="406500"/>
            </a:xfrm>
            <a:custGeom>
              <a:rect b="b" l="l" r="r" t="t"/>
              <a:pathLst>
                <a:path extrusionOk="0" h="16260" w="7353">
                  <a:moveTo>
                    <a:pt x="2316" y="0"/>
                  </a:moveTo>
                  <a:cubicBezTo>
                    <a:pt x="2281" y="160"/>
                    <a:pt x="2245" y="319"/>
                    <a:pt x="2245" y="478"/>
                  </a:cubicBezTo>
                  <a:cubicBezTo>
                    <a:pt x="2245" y="637"/>
                    <a:pt x="1061" y="2316"/>
                    <a:pt x="1" y="3747"/>
                  </a:cubicBezTo>
                  <a:cubicBezTo>
                    <a:pt x="566" y="4507"/>
                    <a:pt x="1962" y="5020"/>
                    <a:pt x="2104" y="5568"/>
                  </a:cubicBezTo>
                  <a:cubicBezTo>
                    <a:pt x="2281" y="6186"/>
                    <a:pt x="1538" y="6451"/>
                    <a:pt x="1538" y="6893"/>
                  </a:cubicBezTo>
                  <a:cubicBezTo>
                    <a:pt x="1538" y="7335"/>
                    <a:pt x="1061" y="12354"/>
                    <a:pt x="1061" y="12690"/>
                  </a:cubicBezTo>
                  <a:cubicBezTo>
                    <a:pt x="1061" y="13043"/>
                    <a:pt x="2139" y="14157"/>
                    <a:pt x="2793" y="14492"/>
                  </a:cubicBezTo>
                  <a:cubicBezTo>
                    <a:pt x="3306" y="14775"/>
                    <a:pt x="3836" y="15889"/>
                    <a:pt x="3924" y="16260"/>
                  </a:cubicBezTo>
                  <a:cubicBezTo>
                    <a:pt x="4225" y="15959"/>
                    <a:pt x="5002" y="14351"/>
                    <a:pt x="5232" y="14139"/>
                  </a:cubicBezTo>
                  <a:cubicBezTo>
                    <a:pt x="5373" y="14015"/>
                    <a:pt x="5621" y="14015"/>
                    <a:pt x="5886" y="14015"/>
                  </a:cubicBezTo>
                  <a:cubicBezTo>
                    <a:pt x="6186" y="14015"/>
                    <a:pt x="6504" y="14015"/>
                    <a:pt x="6646" y="13821"/>
                  </a:cubicBezTo>
                  <a:cubicBezTo>
                    <a:pt x="6911" y="13432"/>
                    <a:pt x="7353" y="10198"/>
                    <a:pt x="7353" y="9862"/>
                  </a:cubicBezTo>
                  <a:cubicBezTo>
                    <a:pt x="7335" y="9844"/>
                    <a:pt x="7335" y="9827"/>
                    <a:pt x="7317" y="9809"/>
                  </a:cubicBezTo>
                  <a:cubicBezTo>
                    <a:pt x="7229" y="9650"/>
                    <a:pt x="6929" y="9208"/>
                    <a:pt x="6593" y="8713"/>
                  </a:cubicBezTo>
                  <a:cubicBezTo>
                    <a:pt x="6027" y="7847"/>
                    <a:pt x="5356" y="6822"/>
                    <a:pt x="5356" y="6752"/>
                  </a:cubicBezTo>
                  <a:cubicBezTo>
                    <a:pt x="5356" y="6646"/>
                    <a:pt x="6133" y="4984"/>
                    <a:pt x="6257" y="4702"/>
                  </a:cubicBezTo>
                  <a:cubicBezTo>
                    <a:pt x="6257" y="4666"/>
                    <a:pt x="6239" y="4613"/>
                    <a:pt x="6239" y="4578"/>
                  </a:cubicBezTo>
                  <a:cubicBezTo>
                    <a:pt x="6045" y="3729"/>
                    <a:pt x="5780" y="2917"/>
                    <a:pt x="5426" y="2139"/>
                  </a:cubicBezTo>
                  <a:cubicBezTo>
                    <a:pt x="5356" y="2068"/>
                    <a:pt x="4578" y="513"/>
                    <a:pt x="4419" y="107"/>
                  </a:cubicBezTo>
                  <a:lnTo>
                    <a:pt x="4366" y="107"/>
                  </a:lnTo>
                  <a:cubicBezTo>
                    <a:pt x="4210" y="107"/>
                    <a:pt x="3684" y="140"/>
                    <a:pt x="3203" y="140"/>
                  </a:cubicBezTo>
                  <a:cubicBezTo>
                    <a:pt x="2757" y="140"/>
                    <a:pt x="2350" y="111"/>
                    <a:pt x="23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24"/>
            <p:cNvSpPr/>
            <p:nvPr/>
          </p:nvSpPr>
          <p:spPr>
            <a:xfrm>
              <a:off x="4030025" y="3862875"/>
              <a:ext cx="403850" cy="534625"/>
            </a:xfrm>
            <a:custGeom>
              <a:rect b="b" l="l" r="r" t="t"/>
              <a:pathLst>
                <a:path extrusionOk="0" h="21385" w="16154">
                  <a:moveTo>
                    <a:pt x="5567" y="0"/>
                  </a:moveTo>
                  <a:cubicBezTo>
                    <a:pt x="3800" y="354"/>
                    <a:pt x="1520" y="778"/>
                    <a:pt x="0" y="1043"/>
                  </a:cubicBezTo>
                  <a:cubicBezTo>
                    <a:pt x="389" y="2156"/>
                    <a:pt x="990" y="3729"/>
                    <a:pt x="1184" y="3924"/>
                  </a:cubicBezTo>
                  <a:cubicBezTo>
                    <a:pt x="1379" y="4047"/>
                    <a:pt x="1591" y="4118"/>
                    <a:pt x="1838" y="4153"/>
                  </a:cubicBezTo>
                  <a:cubicBezTo>
                    <a:pt x="2174" y="4242"/>
                    <a:pt x="2474" y="4312"/>
                    <a:pt x="2474" y="4542"/>
                  </a:cubicBezTo>
                  <a:cubicBezTo>
                    <a:pt x="2474" y="4772"/>
                    <a:pt x="2121" y="4896"/>
                    <a:pt x="1502" y="5125"/>
                  </a:cubicBezTo>
                  <a:cubicBezTo>
                    <a:pt x="1255" y="5214"/>
                    <a:pt x="1025" y="5320"/>
                    <a:pt x="795" y="5461"/>
                  </a:cubicBezTo>
                  <a:cubicBezTo>
                    <a:pt x="795" y="5620"/>
                    <a:pt x="619" y="6256"/>
                    <a:pt x="566" y="6469"/>
                  </a:cubicBezTo>
                  <a:cubicBezTo>
                    <a:pt x="1202" y="6539"/>
                    <a:pt x="1449" y="6875"/>
                    <a:pt x="1449" y="7016"/>
                  </a:cubicBezTo>
                  <a:cubicBezTo>
                    <a:pt x="1449" y="7140"/>
                    <a:pt x="1131" y="7688"/>
                    <a:pt x="831" y="8289"/>
                  </a:cubicBezTo>
                  <a:cubicBezTo>
                    <a:pt x="548" y="8837"/>
                    <a:pt x="407" y="9597"/>
                    <a:pt x="495" y="9756"/>
                  </a:cubicBezTo>
                  <a:cubicBezTo>
                    <a:pt x="795" y="9968"/>
                    <a:pt x="1096" y="10162"/>
                    <a:pt x="1414" y="10321"/>
                  </a:cubicBezTo>
                  <a:cubicBezTo>
                    <a:pt x="1997" y="10639"/>
                    <a:pt x="2050" y="10586"/>
                    <a:pt x="2050" y="10834"/>
                  </a:cubicBezTo>
                  <a:cubicBezTo>
                    <a:pt x="2050" y="10940"/>
                    <a:pt x="1821" y="11046"/>
                    <a:pt x="1732" y="11452"/>
                  </a:cubicBezTo>
                  <a:cubicBezTo>
                    <a:pt x="1608" y="11947"/>
                    <a:pt x="1997" y="13220"/>
                    <a:pt x="1502" y="13909"/>
                  </a:cubicBezTo>
                  <a:cubicBezTo>
                    <a:pt x="1750" y="14280"/>
                    <a:pt x="2793" y="15729"/>
                    <a:pt x="2793" y="16100"/>
                  </a:cubicBezTo>
                  <a:cubicBezTo>
                    <a:pt x="2793" y="16189"/>
                    <a:pt x="2793" y="16295"/>
                    <a:pt x="2775" y="16401"/>
                  </a:cubicBezTo>
                  <a:cubicBezTo>
                    <a:pt x="2757" y="16701"/>
                    <a:pt x="2722" y="17002"/>
                    <a:pt x="2899" y="17178"/>
                  </a:cubicBezTo>
                  <a:cubicBezTo>
                    <a:pt x="3058" y="17337"/>
                    <a:pt x="3058" y="17779"/>
                    <a:pt x="2987" y="18239"/>
                  </a:cubicBezTo>
                  <a:cubicBezTo>
                    <a:pt x="3021" y="18349"/>
                    <a:pt x="3428" y="18378"/>
                    <a:pt x="3874" y="18378"/>
                  </a:cubicBezTo>
                  <a:cubicBezTo>
                    <a:pt x="4355" y="18378"/>
                    <a:pt x="4881" y="18345"/>
                    <a:pt x="5037" y="18345"/>
                  </a:cubicBezTo>
                  <a:lnTo>
                    <a:pt x="5090" y="18345"/>
                  </a:lnTo>
                  <a:cubicBezTo>
                    <a:pt x="5072" y="18292"/>
                    <a:pt x="5055" y="18239"/>
                    <a:pt x="5055" y="18186"/>
                  </a:cubicBezTo>
                  <a:cubicBezTo>
                    <a:pt x="5037" y="17885"/>
                    <a:pt x="7105" y="15340"/>
                    <a:pt x="7476" y="15199"/>
                  </a:cubicBezTo>
                  <a:cubicBezTo>
                    <a:pt x="7496" y="15186"/>
                    <a:pt x="7519" y="15180"/>
                    <a:pt x="7542" y="15180"/>
                  </a:cubicBezTo>
                  <a:cubicBezTo>
                    <a:pt x="7580" y="15180"/>
                    <a:pt x="7620" y="15195"/>
                    <a:pt x="7653" y="15217"/>
                  </a:cubicBezTo>
                  <a:cubicBezTo>
                    <a:pt x="7723" y="15305"/>
                    <a:pt x="8342" y="15888"/>
                    <a:pt x="8996" y="16489"/>
                  </a:cubicBezTo>
                  <a:cubicBezTo>
                    <a:pt x="9879" y="17320"/>
                    <a:pt x="10887" y="18274"/>
                    <a:pt x="11081" y="18451"/>
                  </a:cubicBezTo>
                  <a:cubicBezTo>
                    <a:pt x="11399" y="18769"/>
                    <a:pt x="10834" y="20201"/>
                    <a:pt x="10569" y="20837"/>
                  </a:cubicBezTo>
                  <a:cubicBezTo>
                    <a:pt x="11152" y="20748"/>
                    <a:pt x="12796" y="20377"/>
                    <a:pt x="13449" y="20218"/>
                  </a:cubicBezTo>
                  <a:lnTo>
                    <a:pt x="13502" y="20201"/>
                  </a:lnTo>
                  <a:lnTo>
                    <a:pt x="14563" y="21385"/>
                  </a:lnTo>
                  <a:cubicBezTo>
                    <a:pt x="14404" y="20413"/>
                    <a:pt x="14245" y="17355"/>
                    <a:pt x="14457" y="17161"/>
                  </a:cubicBezTo>
                  <a:lnTo>
                    <a:pt x="14563" y="17037"/>
                  </a:lnTo>
                  <a:cubicBezTo>
                    <a:pt x="15941" y="15694"/>
                    <a:pt x="16153" y="15358"/>
                    <a:pt x="16153" y="15252"/>
                  </a:cubicBezTo>
                  <a:cubicBezTo>
                    <a:pt x="16136" y="15128"/>
                    <a:pt x="15446" y="14722"/>
                    <a:pt x="15040" y="14474"/>
                  </a:cubicBezTo>
                  <a:cubicBezTo>
                    <a:pt x="14740" y="14315"/>
                    <a:pt x="14457" y="14121"/>
                    <a:pt x="14174" y="13909"/>
                  </a:cubicBezTo>
                  <a:cubicBezTo>
                    <a:pt x="13838" y="13573"/>
                    <a:pt x="13379" y="12389"/>
                    <a:pt x="13379" y="12071"/>
                  </a:cubicBezTo>
                  <a:cubicBezTo>
                    <a:pt x="13379" y="11806"/>
                    <a:pt x="14510" y="9915"/>
                    <a:pt x="14916" y="9279"/>
                  </a:cubicBezTo>
                  <a:cubicBezTo>
                    <a:pt x="14740" y="9066"/>
                    <a:pt x="12884" y="8271"/>
                    <a:pt x="11753" y="7794"/>
                  </a:cubicBezTo>
                  <a:cubicBezTo>
                    <a:pt x="10622" y="7317"/>
                    <a:pt x="10162" y="7105"/>
                    <a:pt x="10074" y="7016"/>
                  </a:cubicBezTo>
                  <a:cubicBezTo>
                    <a:pt x="9897" y="6840"/>
                    <a:pt x="10074" y="6327"/>
                    <a:pt x="10374" y="5496"/>
                  </a:cubicBezTo>
                  <a:cubicBezTo>
                    <a:pt x="10463" y="5302"/>
                    <a:pt x="10533" y="5090"/>
                    <a:pt x="10586" y="4878"/>
                  </a:cubicBezTo>
                  <a:cubicBezTo>
                    <a:pt x="10463" y="4772"/>
                    <a:pt x="9809" y="4666"/>
                    <a:pt x="9367" y="4595"/>
                  </a:cubicBezTo>
                  <a:cubicBezTo>
                    <a:pt x="8660" y="4489"/>
                    <a:pt x="8254" y="4418"/>
                    <a:pt x="8130" y="4295"/>
                  </a:cubicBezTo>
                  <a:cubicBezTo>
                    <a:pt x="7918" y="4083"/>
                    <a:pt x="5991" y="725"/>
                    <a:pt x="55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24"/>
            <p:cNvSpPr/>
            <p:nvPr/>
          </p:nvSpPr>
          <p:spPr>
            <a:xfrm>
              <a:off x="3658875" y="2651025"/>
              <a:ext cx="850550" cy="800525"/>
            </a:xfrm>
            <a:custGeom>
              <a:rect b="b" l="l" r="r" t="t"/>
              <a:pathLst>
                <a:path extrusionOk="0" h="32021" w="34022">
                  <a:moveTo>
                    <a:pt x="13987" y="1"/>
                  </a:moveTo>
                  <a:cubicBezTo>
                    <a:pt x="13028" y="1"/>
                    <a:pt x="10789" y="631"/>
                    <a:pt x="10004" y="898"/>
                  </a:cubicBezTo>
                  <a:cubicBezTo>
                    <a:pt x="9120" y="1199"/>
                    <a:pt x="7653" y="3337"/>
                    <a:pt x="6646" y="3337"/>
                  </a:cubicBezTo>
                  <a:cubicBezTo>
                    <a:pt x="5656" y="3337"/>
                    <a:pt x="2387" y="4309"/>
                    <a:pt x="1733" y="4556"/>
                  </a:cubicBezTo>
                  <a:cubicBezTo>
                    <a:pt x="1666" y="4581"/>
                    <a:pt x="1600" y="4592"/>
                    <a:pt x="1534" y="4592"/>
                  </a:cubicBezTo>
                  <a:cubicBezTo>
                    <a:pt x="1128" y="4592"/>
                    <a:pt x="737" y="4166"/>
                    <a:pt x="372" y="3832"/>
                  </a:cubicBezTo>
                  <a:cubicBezTo>
                    <a:pt x="213" y="4397"/>
                    <a:pt x="89" y="4981"/>
                    <a:pt x="1" y="5564"/>
                  </a:cubicBezTo>
                  <a:cubicBezTo>
                    <a:pt x="1" y="5811"/>
                    <a:pt x="284" y="6607"/>
                    <a:pt x="531" y="7296"/>
                  </a:cubicBezTo>
                  <a:cubicBezTo>
                    <a:pt x="831" y="8126"/>
                    <a:pt x="1008" y="8621"/>
                    <a:pt x="1008" y="8833"/>
                  </a:cubicBezTo>
                  <a:cubicBezTo>
                    <a:pt x="1008" y="9098"/>
                    <a:pt x="708" y="9452"/>
                    <a:pt x="337" y="9911"/>
                  </a:cubicBezTo>
                  <a:cubicBezTo>
                    <a:pt x="213" y="10035"/>
                    <a:pt x="107" y="10177"/>
                    <a:pt x="1" y="10336"/>
                  </a:cubicBezTo>
                  <a:cubicBezTo>
                    <a:pt x="36" y="10371"/>
                    <a:pt x="266" y="10654"/>
                    <a:pt x="478" y="10883"/>
                  </a:cubicBezTo>
                  <a:cubicBezTo>
                    <a:pt x="1079" y="11590"/>
                    <a:pt x="1556" y="12174"/>
                    <a:pt x="1556" y="12492"/>
                  </a:cubicBezTo>
                  <a:cubicBezTo>
                    <a:pt x="1556" y="12651"/>
                    <a:pt x="1485" y="13128"/>
                    <a:pt x="1415" y="13711"/>
                  </a:cubicBezTo>
                  <a:cubicBezTo>
                    <a:pt x="1273" y="14736"/>
                    <a:pt x="937" y="16397"/>
                    <a:pt x="1150" y="17087"/>
                  </a:cubicBezTo>
                  <a:cubicBezTo>
                    <a:pt x="1326" y="17617"/>
                    <a:pt x="2069" y="20498"/>
                    <a:pt x="2210" y="21205"/>
                  </a:cubicBezTo>
                  <a:cubicBezTo>
                    <a:pt x="2634" y="21452"/>
                    <a:pt x="6310" y="23608"/>
                    <a:pt x="6911" y="24191"/>
                  </a:cubicBezTo>
                  <a:cubicBezTo>
                    <a:pt x="8095" y="25393"/>
                    <a:pt x="9120" y="26012"/>
                    <a:pt x="9809" y="26012"/>
                  </a:cubicBezTo>
                  <a:cubicBezTo>
                    <a:pt x="10658" y="26012"/>
                    <a:pt x="14634" y="26719"/>
                    <a:pt x="14634" y="27302"/>
                  </a:cubicBezTo>
                  <a:cubicBezTo>
                    <a:pt x="14652" y="27479"/>
                    <a:pt x="14669" y="27638"/>
                    <a:pt x="14687" y="27814"/>
                  </a:cubicBezTo>
                  <a:cubicBezTo>
                    <a:pt x="14758" y="28362"/>
                    <a:pt x="14705" y="28910"/>
                    <a:pt x="14563" y="29458"/>
                  </a:cubicBezTo>
                  <a:lnTo>
                    <a:pt x="17479" y="29458"/>
                  </a:lnTo>
                  <a:cubicBezTo>
                    <a:pt x="17921" y="29458"/>
                    <a:pt x="18151" y="29900"/>
                    <a:pt x="18381" y="30359"/>
                  </a:cubicBezTo>
                  <a:cubicBezTo>
                    <a:pt x="18505" y="30624"/>
                    <a:pt x="18664" y="30872"/>
                    <a:pt x="18858" y="31101"/>
                  </a:cubicBezTo>
                  <a:cubicBezTo>
                    <a:pt x="18965" y="31208"/>
                    <a:pt x="19082" y="31252"/>
                    <a:pt x="19204" y="31252"/>
                  </a:cubicBezTo>
                  <a:cubicBezTo>
                    <a:pt x="19508" y="31252"/>
                    <a:pt x="19846" y="30982"/>
                    <a:pt x="20148" y="30730"/>
                  </a:cubicBezTo>
                  <a:cubicBezTo>
                    <a:pt x="20413" y="30518"/>
                    <a:pt x="20714" y="30289"/>
                    <a:pt x="20908" y="30289"/>
                  </a:cubicBezTo>
                  <a:lnTo>
                    <a:pt x="21615" y="30289"/>
                  </a:lnTo>
                  <a:cubicBezTo>
                    <a:pt x="22186" y="30279"/>
                    <a:pt x="23288" y="30252"/>
                    <a:pt x="24190" y="30252"/>
                  </a:cubicBezTo>
                  <a:cubicBezTo>
                    <a:pt x="24907" y="30252"/>
                    <a:pt x="25497" y="30269"/>
                    <a:pt x="25591" y="30324"/>
                  </a:cubicBezTo>
                  <a:cubicBezTo>
                    <a:pt x="25768" y="30501"/>
                    <a:pt x="28048" y="31685"/>
                    <a:pt x="28649" y="32020"/>
                  </a:cubicBezTo>
                  <a:cubicBezTo>
                    <a:pt x="28667" y="31702"/>
                    <a:pt x="29391" y="28044"/>
                    <a:pt x="29391" y="27779"/>
                  </a:cubicBezTo>
                  <a:cubicBezTo>
                    <a:pt x="29391" y="27514"/>
                    <a:pt x="34004" y="23891"/>
                    <a:pt x="34004" y="23643"/>
                  </a:cubicBezTo>
                  <a:cubicBezTo>
                    <a:pt x="34022" y="23396"/>
                    <a:pt x="33509" y="21699"/>
                    <a:pt x="33014" y="20180"/>
                  </a:cubicBezTo>
                  <a:cubicBezTo>
                    <a:pt x="32290" y="18023"/>
                    <a:pt x="32148" y="17882"/>
                    <a:pt x="32148" y="17582"/>
                  </a:cubicBezTo>
                  <a:cubicBezTo>
                    <a:pt x="32148" y="17263"/>
                    <a:pt x="31936" y="15549"/>
                    <a:pt x="31547" y="15231"/>
                  </a:cubicBezTo>
                  <a:cubicBezTo>
                    <a:pt x="31158" y="14895"/>
                    <a:pt x="30310" y="14347"/>
                    <a:pt x="30310" y="14153"/>
                  </a:cubicBezTo>
                  <a:cubicBezTo>
                    <a:pt x="30310" y="13976"/>
                    <a:pt x="32661" y="11802"/>
                    <a:pt x="32661" y="11537"/>
                  </a:cubicBezTo>
                  <a:cubicBezTo>
                    <a:pt x="32661" y="10972"/>
                    <a:pt x="32254" y="5511"/>
                    <a:pt x="31512" y="5511"/>
                  </a:cubicBezTo>
                  <a:cubicBezTo>
                    <a:pt x="31415" y="5511"/>
                    <a:pt x="31336" y="5512"/>
                    <a:pt x="31270" y="5512"/>
                  </a:cubicBezTo>
                  <a:cubicBezTo>
                    <a:pt x="30963" y="5512"/>
                    <a:pt x="30941" y="5477"/>
                    <a:pt x="30752" y="5069"/>
                  </a:cubicBezTo>
                  <a:cubicBezTo>
                    <a:pt x="30434" y="4397"/>
                    <a:pt x="29603" y="2542"/>
                    <a:pt x="29108" y="2542"/>
                  </a:cubicBezTo>
                  <a:lnTo>
                    <a:pt x="27730" y="2542"/>
                  </a:lnTo>
                  <a:cubicBezTo>
                    <a:pt x="24549" y="2559"/>
                    <a:pt x="17285" y="2630"/>
                    <a:pt x="17285" y="2630"/>
                  </a:cubicBezTo>
                  <a:cubicBezTo>
                    <a:pt x="17078" y="2676"/>
                    <a:pt x="16786" y="2703"/>
                    <a:pt x="16480" y="2703"/>
                  </a:cubicBezTo>
                  <a:cubicBezTo>
                    <a:pt x="15848" y="2703"/>
                    <a:pt x="15154" y="2586"/>
                    <a:pt x="15023" y="2277"/>
                  </a:cubicBezTo>
                  <a:cubicBezTo>
                    <a:pt x="14846" y="1835"/>
                    <a:pt x="14669" y="827"/>
                    <a:pt x="14829" y="668"/>
                  </a:cubicBezTo>
                  <a:cubicBezTo>
                    <a:pt x="14988" y="509"/>
                    <a:pt x="14952" y="244"/>
                    <a:pt x="14281" y="32"/>
                  </a:cubicBezTo>
                  <a:cubicBezTo>
                    <a:pt x="14206" y="11"/>
                    <a:pt x="14106" y="1"/>
                    <a:pt x="139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24"/>
            <p:cNvSpPr/>
            <p:nvPr/>
          </p:nvSpPr>
          <p:spPr>
            <a:xfrm>
              <a:off x="3797175" y="3520000"/>
              <a:ext cx="613275" cy="375575"/>
            </a:xfrm>
            <a:custGeom>
              <a:rect b="b" l="l" r="r" t="t"/>
              <a:pathLst>
                <a:path extrusionOk="0" h="15023" w="24531">
                  <a:moveTo>
                    <a:pt x="16984" y="1"/>
                  </a:moveTo>
                  <a:cubicBezTo>
                    <a:pt x="16666" y="1"/>
                    <a:pt x="16472" y="478"/>
                    <a:pt x="16277" y="920"/>
                  </a:cubicBezTo>
                  <a:cubicBezTo>
                    <a:pt x="16224" y="1079"/>
                    <a:pt x="16136" y="1220"/>
                    <a:pt x="16048" y="1362"/>
                  </a:cubicBezTo>
                  <a:cubicBezTo>
                    <a:pt x="15942" y="1450"/>
                    <a:pt x="14987" y="1697"/>
                    <a:pt x="14139" y="1910"/>
                  </a:cubicBezTo>
                  <a:cubicBezTo>
                    <a:pt x="12601" y="2316"/>
                    <a:pt x="11594" y="2599"/>
                    <a:pt x="11417" y="2776"/>
                  </a:cubicBezTo>
                  <a:cubicBezTo>
                    <a:pt x="11311" y="2917"/>
                    <a:pt x="11223" y="3076"/>
                    <a:pt x="11188" y="3253"/>
                  </a:cubicBezTo>
                  <a:cubicBezTo>
                    <a:pt x="11011" y="3712"/>
                    <a:pt x="10834" y="4225"/>
                    <a:pt x="10145" y="4225"/>
                  </a:cubicBezTo>
                  <a:cubicBezTo>
                    <a:pt x="9827" y="4225"/>
                    <a:pt x="9367" y="4260"/>
                    <a:pt x="8855" y="4295"/>
                  </a:cubicBezTo>
                  <a:cubicBezTo>
                    <a:pt x="8209" y="4361"/>
                    <a:pt x="7475" y="4426"/>
                    <a:pt x="6827" y="4426"/>
                  </a:cubicBezTo>
                  <a:cubicBezTo>
                    <a:pt x="6251" y="4426"/>
                    <a:pt x="5742" y="4374"/>
                    <a:pt x="5426" y="4225"/>
                  </a:cubicBezTo>
                  <a:cubicBezTo>
                    <a:pt x="4560" y="3836"/>
                    <a:pt x="3464" y="3288"/>
                    <a:pt x="3288" y="3164"/>
                  </a:cubicBezTo>
                  <a:cubicBezTo>
                    <a:pt x="3288" y="3412"/>
                    <a:pt x="2121" y="4172"/>
                    <a:pt x="1573" y="4543"/>
                  </a:cubicBezTo>
                  <a:cubicBezTo>
                    <a:pt x="1326" y="4684"/>
                    <a:pt x="1096" y="4843"/>
                    <a:pt x="866" y="5038"/>
                  </a:cubicBezTo>
                  <a:cubicBezTo>
                    <a:pt x="707" y="5179"/>
                    <a:pt x="584" y="5815"/>
                    <a:pt x="425" y="6840"/>
                  </a:cubicBezTo>
                  <a:cubicBezTo>
                    <a:pt x="354" y="7317"/>
                    <a:pt x="248" y="7795"/>
                    <a:pt x="124" y="8272"/>
                  </a:cubicBezTo>
                  <a:cubicBezTo>
                    <a:pt x="0" y="9085"/>
                    <a:pt x="548" y="10534"/>
                    <a:pt x="672" y="10940"/>
                  </a:cubicBezTo>
                  <a:cubicBezTo>
                    <a:pt x="796" y="11312"/>
                    <a:pt x="2333" y="13008"/>
                    <a:pt x="2457" y="13132"/>
                  </a:cubicBezTo>
                  <a:cubicBezTo>
                    <a:pt x="2651" y="13273"/>
                    <a:pt x="7282" y="15023"/>
                    <a:pt x="7706" y="15023"/>
                  </a:cubicBezTo>
                  <a:cubicBezTo>
                    <a:pt x="7830" y="15023"/>
                    <a:pt x="8448" y="14917"/>
                    <a:pt x="9314" y="14776"/>
                  </a:cubicBezTo>
                  <a:cubicBezTo>
                    <a:pt x="10816" y="14493"/>
                    <a:pt x="13114" y="14069"/>
                    <a:pt x="14864" y="13715"/>
                  </a:cubicBezTo>
                  <a:cubicBezTo>
                    <a:pt x="16207" y="13432"/>
                    <a:pt x="17249" y="13185"/>
                    <a:pt x="17373" y="13097"/>
                  </a:cubicBezTo>
                  <a:cubicBezTo>
                    <a:pt x="17497" y="12973"/>
                    <a:pt x="18628" y="10675"/>
                    <a:pt x="19565" y="8926"/>
                  </a:cubicBezTo>
                  <a:cubicBezTo>
                    <a:pt x="21703" y="4985"/>
                    <a:pt x="21685" y="4755"/>
                    <a:pt x="21809" y="4755"/>
                  </a:cubicBezTo>
                  <a:cubicBezTo>
                    <a:pt x="21968" y="4720"/>
                    <a:pt x="23541" y="3500"/>
                    <a:pt x="24531" y="2829"/>
                  </a:cubicBezTo>
                  <a:cubicBezTo>
                    <a:pt x="24230" y="2581"/>
                    <a:pt x="23347" y="2033"/>
                    <a:pt x="22746" y="1680"/>
                  </a:cubicBezTo>
                  <a:cubicBezTo>
                    <a:pt x="22322" y="1415"/>
                    <a:pt x="21933" y="1132"/>
                    <a:pt x="21562" y="796"/>
                  </a:cubicBezTo>
                  <a:cubicBezTo>
                    <a:pt x="21137" y="867"/>
                    <a:pt x="19529" y="1150"/>
                    <a:pt x="19193" y="1150"/>
                  </a:cubicBezTo>
                  <a:cubicBezTo>
                    <a:pt x="18999" y="1150"/>
                    <a:pt x="18487" y="814"/>
                    <a:pt x="18080" y="566"/>
                  </a:cubicBezTo>
                  <a:cubicBezTo>
                    <a:pt x="17515" y="213"/>
                    <a:pt x="17161" y="1"/>
                    <a:pt x="169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24"/>
            <p:cNvSpPr/>
            <p:nvPr/>
          </p:nvSpPr>
          <p:spPr>
            <a:xfrm>
              <a:off x="3856825" y="3387025"/>
              <a:ext cx="517850" cy="243325"/>
            </a:xfrm>
            <a:custGeom>
              <a:rect b="b" l="l" r="r" t="t"/>
              <a:pathLst>
                <a:path extrusionOk="0" h="9733" w="20714">
                  <a:moveTo>
                    <a:pt x="6645" y="0"/>
                  </a:moveTo>
                  <a:cubicBezTo>
                    <a:pt x="6310" y="336"/>
                    <a:pt x="2916" y="3429"/>
                    <a:pt x="2174" y="3676"/>
                  </a:cubicBezTo>
                  <a:cubicBezTo>
                    <a:pt x="2015" y="3747"/>
                    <a:pt x="725" y="4136"/>
                    <a:pt x="0" y="4401"/>
                  </a:cubicBezTo>
                  <a:cubicBezTo>
                    <a:pt x="460" y="4401"/>
                    <a:pt x="884" y="7741"/>
                    <a:pt x="884" y="8466"/>
                  </a:cubicBezTo>
                  <a:cubicBezTo>
                    <a:pt x="1061" y="8589"/>
                    <a:pt x="2156" y="9120"/>
                    <a:pt x="3022" y="9544"/>
                  </a:cubicBezTo>
                  <a:cubicBezTo>
                    <a:pt x="3345" y="9684"/>
                    <a:pt x="3851" y="9732"/>
                    <a:pt x="4422" y="9732"/>
                  </a:cubicBezTo>
                  <a:cubicBezTo>
                    <a:pt x="5070" y="9732"/>
                    <a:pt x="5803" y="9671"/>
                    <a:pt x="6451" y="9614"/>
                  </a:cubicBezTo>
                  <a:cubicBezTo>
                    <a:pt x="6964" y="9561"/>
                    <a:pt x="7423" y="9526"/>
                    <a:pt x="7741" y="9526"/>
                  </a:cubicBezTo>
                  <a:cubicBezTo>
                    <a:pt x="8430" y="9526"/>
                    <a:pt x="8625" y="9014"/>
                    <a:pt x="8784" y="8554"/>
                  </a:cubicBezTo>
                  <a:cubicBezTo>
                    <a:pt x="8819" y="8377"/>
                    <a:pt x="8908" y="8218"/>
                    <a:pt x="9014" y="8077"/>
                  </a:cubicBezTo>
                  <a:cubicBezTo>
                    <a:pt x="9190" y="7900"/>
                    <a:pt x="10215" y="7635"/>
                    <a:pt x="11735" y="7211"/>
                  </a:cubicBezTo>
                  <a:cubicBezTo>
                    <a:pt x="12584" y="6999"/>
                    <a:pt x="13538" y="6751"/>
                    <a:pt x="13644" y="6663"/>
                  </a:cubicBezTo>
                  <a:cubicBezTo>
                    <a:pt x="13732" y="6522"/>
                    <a:pt x="13821" y="6380"/>
                    <a:pt x="13874" y="6221"/>
                  </a:cubicBezTo>
                  <a:cubicBezTo>
                    <a:pt x="14068" y="5779"/>
                    <a:pt x="14280" y="5320"/>
                    <a:pt x="14581" y="5320"/>
                  </a:cubicBezTo>
                  <a:cubicBezTo>
                    <a:pt x="14775" y="5320"/>
                    <a:pt x="15129" y="5532"/>
                    <a:pt x="15676" y="5868"/>
                  </a:cubicBezTo>
                  <a:cubicBezTo>
                    <a:pt x="16101" y="6133"/>
                    <a:pt x="16613" y="6451"/>
                    <a:pt x="16790" y="6451"/>
                  </a:cubicBezTo>
                  <a:cubicBezTo>
                    <a:pt x="17126" y="6451"/>
                    <a:pt x="18734" y="6168"/>
                    <a:pt x="19158" y="6097"/>
                  </a:cubicBezTo>
                  <a:cubicBezTo>
                    <a:pt x="19158" y="5815"/>
                    <a:pt x="19441" y="5214"/>
                    <a:pt x="20095" y="3888"/>
                  </a:cubicBezTo>
                  <a:cubicBezTo>
                    <a:pt x="20342" y="3376"/>
                    <a:pt x="20660" y="2757"/>
                    <a:pt x="20713" y="2545"/>
                  </a:cubicBezTo>
                  <a:cubicBezTo>
                    <a:pt x="20095" y="2227"/>
                    <a:pt x="17850" y="1043"/>
                    <a:pt x="17656" y="866"/>
                  </a:cubicBezTo>
                  <a:cubicBezTo>
                    <a:pt x="17555" y="808"/>
                    <a:pt x="16889" y="789"/>
                    <a:pt x="16107" y="789"/>
                  </a:cubicBezTo>
                  <a:cubicBezTo>
                    <a:pt x="15235" y="789"/>
                    <a:pt x="14219" y="812"/>
                    <a:pt x="13679" y="831"/>
                  </a:cubicBezTo>
                  <a:lnTo>
                    <a:pt x="12972" y="831"/>
                  </a:lnTo>
                  <a:cubicBezTo>
                    <a:pt x="12760" y="831"/>
                    <a:pt x="12478" y="1061"/>
                    <a:pt x="12212" y="1273"/>
                  </a:cubicBezTo>
                  <a:cubicBezTo>
                    <a:pt x="11897" y="1525"/>
                    <a:pt x="11563" y="1787"/>
                    <a:pt x="11263" y="1787"/>
                  </a:cubicBezTo>
                  <a:cubicBezTo>
                    <a:pt x="11143" y="1787"/>
                    <a:pt x="11028" y="1745"/>
                    <a:pt x="10922" y="1644"/>
                  </a:cubicBezTo>
                  <a:cubicBezTo>
                    <a:pt x="10728" y="1414"/>
                    <a:pt x="10569" y="1167"/>
                    <a:pt x="10445" y="902"/>
                  </a:cubicBezTo>
                  <a:cubicBezTo>
                    <a:pt x="10215" y="424"/>
                    <a:pt x="9986" y="0"/>
                    <a:pt x="95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24"/>
            <p:cNvSpPr/>
            <p:nvPr/>
          </p:nvSpPr>
          <p:spPr>
            <a:xfrm>
              <a:off x="3235175" y="2217375"/>
              <a:ext cx="225250" cy="405300"/>
            </a:xfrm>
            <a:custGeom>
              <a:rect b="b" l="l" r="r" t="t"/>
              <a:pathLst>
                <a:path extrusionOk="0" h="16212" w="9010">
                  <a:moveTo>
                    <a:pt x="8730" y="1"/>
                  </a:moveTo>
                  <a:cubicBezTo>
                    <a:pt x="8478" y="1"/>
                    <a:pt x="8024" y="255"/>
                    <a:pt x="7476" y="341"/>
                  </a:cubicBezTo>
                  <a:cubicBezTo>
                    <a:pt x="6451" y="500"/>
                    <a:pt x="5426" y="2621"/>
                    <a:pt x="5037" y="2992"/>
                  </a:cubicBezTo>
                  <a:cubicBezTo>
                    <a:pt x="4967" y="3065"/>
                    <a:pt x="4892" y="3095"/>
                    <a:pt x="4809" y="3095"/>
                  </a:cubicBezTo>
                  <a:cubicBezTo>
                    <a:pt x="4454" y="3095"/>
                    <a:pt x="3982" y="2534"/>
                    <a:pt x="3394" y="2462"/>
                  </a:cubicBezTo>
                  <a:cubicBezTo>
                    <a:pt x="3357" y="2458"/>
                    <a:pt x="3320" y="2455"/>
                    <a:pt x="3284" y="2455"/>
                  </a:cubicBezTo>
                  <a:cubicBezTo>
                    <a:pt x="2604" y="2455"/>
                    <a:pt x="2003" y="3216"/>
                    <a:pt x="1785" y="3770"/>
                  </a:cubicBezTo>
                  <a:cubicBezTo>
                    <a:pt x="1556" y="4353"/>
                    <a:pt x="601" y="4441"/>
                    <a:pt x="725" y="4760"/>
                  </a:cubicBezTo>
                  <a:cubicBezTo>
                    <a:pt x="831" y="5078"/>
                    <a:pt x="1290" y="5537"/>
                    <a:pt x="1768" y="5537"/>
                  </a:cubicBezTo>
                  <a:cubicBezTo>
                    <a:pt x="2245" y="5537"/>
                    <a:pt x="2457" y="5378"/>
                    <a:pt x="3022" y="4601"/>
                  </a:cubicBezTo>
                  <a:cubicBezTo>
                    <a:pt x="3325" y="4194"/>
                    <a:pt x="3476" y="4055"/>
                    <a:pt x="3592" y="4055"/>
                  </a:cubicBezTo>
                  <a:cubicBezTo>
                    <a:pt x="3692" y="4055"/>
                    <a:pt x="3765" y="4159"/>
                    <a:pt x="3888" y="4282"/>
                  </a:cubicBezTo>
                  <a:cubicBezTo>
                    <a:pt x="4153" y="4565"/>
                    <a:pt x="3818" y="5219"/>
                    <a:pt x="3429" y="5219"/>
                  </a:cubicBezTo>
                  <a:cubicBezTo>
                    <a:pt x="3040" y="5219"/>
                    <a:pt x="2369" y="5926"/>
                    <a:pt x="2015" y="6279"/>
                  </a:cubicBezTo>
                  <a:cubicBezTo>
                    <a:pt x="1940" y="6354"/>
                    <a:pt x="1863" y="6385"/>
                    <a:pt x="1786" y="6385"/>
                  </a:cubicBezTo>
                  <a:cubicBezTo>
                    <a:pt x="1481" y="6385"/>
                    <a:pt x="1173" y="5897"/>
                    <a:pt x="990" y="5714"/>
                  </a:cubicBezTo>
                  <a:cubicBezTo>
                    <a:pt x="961" y="5685"/>
                    <a:pt x="924" y="5671"/>
                    <a:pt x="881" y="5671"/>
                  </a:cubicBezTo>
                  <a:cubicBezTo>
                    <a:pt x="581" y="5671"/>
                    <a:pt x="0" y="6336"/>
                    <a:pt x="0" y="7216"/>
                  </a:cubicBezTo>
                  <a:cubicBezTo>
                    <a:pt x="0" y="8206"/>
                    <a:pt x="531" y="11546"/>
                    <a:pt x="743" y="12430"/>
                  </a:cubicBezTo>
                  <a:cubicBezTo>
                    <a:pt x="902" y="13048"/>
                    <a:pt x="442" y="13932"/>
                    <a:pt x="159" y="14533"/>
                  </a:cubicBezTo>
                  <a:cubicBezTo>
                    <a:pt x="1025" y="14816"/>
                    <a:pt x="1856" y="15134"/>
                    <a:pt x="2139" y="15416"/>
                  </a:cubicBezTo>
                  <a:cubicBezTo>
                    <a:pt x="2422" y="15699"/>
                    <a:pt x="3217" y="15964"/>
                    <a:pt x="4207" y="16159"/>
                  </a:cubicBezTo>
                  <a:cubicBezTo>
                    <a:pt x="4366" y="16176"/>
                    <a:pt x="4489" y="16194"/>
                    <a:pt x="4613" y="16212"/>
                  </a:cubicBezTo>
                  <a:cubicBezTo>
                    <a:pt x="4843" y="15841"/>
                    <a:pt x="5214" y="15452"/>
                    <a:pt x="5214" y="15204"/>
                  </a:cubicBezTo>
                  <a:cubicBezTo>
                    <a:pt x="5214" y="14833"/>
                    <a:pt x="4330" y="15222"/>
                    <a:pt x="3835" y="14727"/>
                  </a:cubicBezTo>
                  <a:cubicBezTo>
                    <a:pt x="3341" y="14232"/>
                    <a:pt x="3782" y="12624"/>
                    <a:pt x="4313" y="12094"/>
                  </a:cubicBezTo>
                  <a:cubicBezTo>
                    <a:pt x="4825" y="11581"/>
                    <a:pt x="4754" y="10645"/>
                    <a:pt x="5479" y="9902"/>
                  </a:cubicBezTo>
                  <a:cubicBezTo>
                    <a:pt x="6221" y="9160"/>
                    <a:pt x="7688" y="9231"/>
                    <a:pt x="7918" y="9001"/>
                  </a:cubicBezTo>
                  <a:cubicBezTo>
                    <a:pt x="8165" y="8754"/>
                    <a:pt x="8872" y="7570"/>
                    <a:pt x="8607" y="7305"/>
                  </a:cubicBezTo>
                  <a:cubicBezTo>
                    <a:pt x="8553" y="7247"/>
                    <a:pt x="8478" y="7225"/>
                    <a:pt x="8390" y="7225"/>
                  </a:cubicBezTo>
                  <a:cubicBezTo>
                    <a:pt x="8113" y="7225"/>
                    <a:pt x="7713" y="7440"/>
                    <a:pt x="7477" y="7440"/>
                  </a:cubicBezTo>
                  <a:cubicBezTo>
                    <a:pt x="7418" y="7440"/>
                    <a:pt x="7369" y="7427"/>
                    <a:pt x="7335" y="7393"/>
                  </a:cubicBezTo>
                  <a:cubicBezTo>
                    <a:pt x="7123" y="7163"/>
                    <a:pt x="7335" y="4919"/>
                    <a:pt x="7617" y="4424"/>
                  </a:cubicBezTo>
                  <a:cubicBezTo>
                    <a:pt x="7883" y="3929"/>
                    <a:pt x="8448" y="2922"/>
                    <a:pt x="8183" y="2427"/>
                  </a:cubicBezTo>
                  <a:cubicBezTo>
                    <a:pt x="7900" y="1932"/>
                    <a:pt x="8589" y="2091"/>
                    <a:pt x="8872" y="783"/>
                  </a:cubicBezTo>
                  <a:cubicBezTo>
                    <a:pt x="9009" y="179"/>
                    <a:pt x="8940" y="1"/>
                    <a:pt x="87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24"/>
            <p:cNvSpPr/>
            <p:nvPr/>
          </p:nvSpPr>
          <p:spPr>
            <a:xfrm>
              <a:off x="3173750" y="3448425"/>
              <a:ext cx="705175" cy="339100"/>
            </a:xfrm>
            <a:custGeom>
              <a:rect b="b" l="l" r="r" t="t"/>
              <a:pathLst>
                <a:path extrusionOk="0" h="13564" w="28207">
                  <a:moveTo>
                    <a:pt x="21155" y="1"/>
                  </a:moveTo>
                  <a:cubicBezTo>
                    <a:pt x="20943" y="1"/>
                    <a:pt x="20837" y="248"/>
                    <a:pt x="20714" y="602"/>
                  </a:cubicBezTo>
                  <a:cubicBezTo>
                    <a:pt x="20661" y="778"/>
                    <a:pt x="20590" y="955"/>
                    <a:pt x="20466" y="1097"/>
                  </a:cubicBezTo>
                  <a:cubicBezTo>
                    <a:pt x="20247" y="1316"/>
                    <a:pt x="18566" y="1704"/>
                    <a:pt x="17555" y="1704"/>
                  </a:cubicBezTo>
                  <a:cubicBezTo>
                    <a:pt x="17261" y="1704"/>
                    <a:pt x="17024" y="1671"/>
                    <a:pt x="16896" y="1591"/>
                  </a:cubicBezTo>
                  <a:cubicBezTo>
                    <a:pt x="16879" y="1574"/>
                    <a:pt x="16755" y="1415"/>
                    <a:pt x="16737" y="1397"/>
                  </a:cubicBezTo>
                  <a:cubicBezTo>
                    <a:pt x="14970" y="2316"/>
                    <a:pt x="12036" y="3076"/>
                    <a:pt x="11824" y="3394"/>
                  </a:cubicBezTo>
                  <a:cubicBezTo>
                    <a:pt x="11789" y="3535"/>
                    <a:pt x="12036" y="4737"/>
                    <a:pt x="12178" y="4896"/>
                  </a:cubicBezTo>
                  <a:cubicBezTo>
                    <a:pt x="12337" y="5038"/>
                    <a:pt x="12920" y="5957"/>
                    <a:pt x="12778" y="6292"/>
                  </a:cubicBezTo>
                  <a:cubicBezTo>
                    <a:pt x="12725" y="6434"/>
                    <a:pt x="8908" y="7423"/>
                    <a:pt x="8643" y="7423"/>
                  </a:cubicBezTo>
                  <a:cubicBezTo>
                    <a:pt x="8378" y="7423"/>
                    <a:pt x="7954" y="7176"/>
                    <a:pt x="7583" y="6964"/>
                  </a:cubicBezTo>
                  <a:cubicBezTo>
                    <a:pt x="7335" y="6823"/>
                    <a:pt x="7088" y="6717"/>
                    <a:pt x="6805" y="6681"/>
                  </a:cubicBezTo>
                  <a:cubicBezTo>
                    <a:pt x="6645" y="6681"/>
                    <a:pt x="4457" y="6058"/>
                    <a:pt x="3874" y="6058"/>
                  </a:cubicBezTo>
                  <a:cubicBezTo>
                    <a:pt x="3813" y="6058"/>
                    <a:pt x="3769" y="6065"/>
                    <a:pt x="3747" y="6080"/>
                  </a:cubicBezTo>
                  <a:cubicBezTo>
                    <a:pt x="3465" y="6275"/>
                    <a:pt x="2705" y="7052"/>
                    <a:pt x="2528" y="7052"/>
                  </a:cubicBezTo>
                  <a:cubicBezTo>
                    <a:pt x="2245" y="7052"/>
                    <a:pt x="1096" y="6080"/>
                    <a:pt x="637" y="5780"/>
                  </a:cubicBezTo>
                  <a:cubicBezTo>
                    <a:pt x="602" y="5921"/>
                    <a:pt x="531" y="6381"/>
                    <a:pt x="443" y="6664"/>
                  </a:cubicBezTo>
                  <a:cubicBezTo>
                    <a:pt x="301" y="7070"/>
                    <a:pt x="1" y="7936"/>
                    <a:pt x="142" y="8060"/>
                  </a:cubicBezTo>
                  <a:cubicBezTo>
                    <a:pt x="177" y="8113"/>
                    <a:pt x="248" y="8183"/>
                    <a:pt x="319" y="8272"/>
                  </a:cubicBezTo>
                  <a:cubicBezTo>
                    <a:pt x="690" y="8643"/>
                    <a:pt x="1627" y="9668"/>
                    <a:pt x="1998" y="9668"/>
                  </a:cubicBezTo>
                  <a:cubicBezTo>
                    <a:pt x="2281" y="9650"/>
                    <a:pt x="2528" y="9597"/>
                    <a:pt x="2793" y="9527"/>
                  </a:cubicBezTo>
                  <a:cubicBezTo>
                    <a:pt x="2952" y="9474"/>
                    <a:pt x="3111" y="9456"/>
                    <a:pt x="3270" y="9438"/>
                  </a:cubicBezTo>
                  <a:cubicBezTo>
                    <a:pt x="3553" y="9438"/>
                    <a:pt x="3836" y="10092"/>
                    <a:pt x="3960" y="10463"/>
                  </a:cubicBezTo>
                  <a:cubicBezTo>
                    <a:pt x="4092" y="10454"/>
                    <a:pt x="4225" y="10450"/>
                    <a:pt x="4357" y="10450"/>
                  </a:cubicBezTo>
                  <a:cubicBezTo>
                    <a:pt x="4490" y="10450"/>
                    <a:pt x="4622" y="10454"/>
                    <a:pt x="4755" y="10463"/>
                  </a:cubicBezTo>
                  <a:cubicBezTo>
                    <a:pt x="4818" y="10468"/>
                    <a:pt x="4895" y="10476"/>
                    <a:pt x="4975" y="10476"/>
                  </a:cubicBezTo>
                  <a:cubicBezTo>
                    <a:pt x="5186" y="10476"/>
                    <a:pt x="5414" y="10423"/>
                    <a:pt x="5426" y="10127"/>
                  </a:cubicBezTo>
                  <a:cubicBezTo>
                    <a:pt x="5444" y="9774"/>
                    <a:pt x="5603" y="9438"/>
                    <a:pt x="5851" y="9438"/>
                  </a:cubicBezTo>
                  <a:cubicBezTo>
                    <a:pt x="5886" y="9438"/>
                    <a:pt x="9385" y="9615"/>
                    <a:pt x="9633" y="9880"/>
                  </a:cubicBezTo>
                  <a:cubicBezTo>
                    <a:pt x="9739" y="9968"/>
                    <a:pt x="9809" y="10234"/>
                    <a:pt x="9951" y="10658"/>
                  </a:cubicBezTo>
                  <a:cubicBezTo>
                    <a:pt x="10074" y="11011"/>
                    <a:pt x="10322" y="11842"/>
                    <a:pt x="10463" y="11842"/>
                  </a:cubicBezTo>
                  <a:cubicBezTo>
                    <a:pt x="10817" y="11842"/>
                    <a:pt x="13627" y="13061"/>
                    <a:pt x="14051" y="13379"/>
                  </a:cubicBezTo>
                  <a:lnTo>
                    <a:pt x="14104" y="13379"/>
                  </a:lnTo>
                  <a:cubicBezTo>
                    <a:pt x="14718" y="13446"/>
                    <a:pt x="15978" y="13563"/>
                    <a:pt x="16717" y="13563"/>
                  </a:cubicBezTo>
                  <a:cubicBezTo>
                    <a:pt x="16956" y="13563"/>
                    <a:pt x="17141" y="13551"/>
                    <a:pt x="17232" y="13521"/>
                  </a:cubicBezTo>
                  <a:cubicBezTo>
                    <a:pt x="17780" y="13256"/>
                    <a:pt x="18310" y="12955"/>
                    <a:pt x="18840" y="12637"/>
                  </a:cubicBezTo>
                  <a:cubicBezTo>
                    <a:pt x="20042" y="11930"/>
                    <a:pt x="20784" y="11506"/>
                    <a:pt x="20996" y="11506"/>
                  </a:cubicBezTo>
                  <a:cubicBezTo>
                    <a:pt x="21332" y="11506"/>
                    <a:pt x="24584" y="11153"/>
                    <a:pt x="25044" y="11117"/>
                  </a:cubicBezTo>
                  <a:cubicBezTo>
                    <a:pt x="25167" y="10640"/>
                    <a:pt x="25273" y="10163"/>
                    <a:pt x="25344" y="9686"/>
                  </a:cubicBezTo>
                  <a:cubicBezTo>
                    <a:pt x="25521" y="8661"/>
                    <a:pt x="25627" y="8042"/>
                    <a:pt x="25786" y="7883"/>
                  </a:cubicBezTo>
                  <a:cubicBezTo>
                    <a:pt x="26016" y="7706"/>
                    <a:pt x="26245" y="7530"/>
                    <a:pt x="26493" y="7388"/>
                  </a:cubicBezTo>
                  <a:cubicBezTo>
                    <a:pt x="27058" y="7017"/>
                    <a:pt x="28207" y="6257"/>
                    <a:pt x="28207" y="6010"/>
                  </a:cubicBezTo>
                  <a:cubicBezTo>
                    <a:pt x="28207" y="5285"/>
                    <a:pt x="27783" y="1945"/>
                    <a:pt x="27323" y="1945"/>
                  </a:cubicBezTo>
                  <a:cubicBezTo>
                    <a:pt x="26988" y="1945"/>
                    <a:pt x="25750" y="1521"/>
                    <a:pt x="23895" y="884"/>
                  </a:cubicBezTo>
                  <a:cubicBezTo>
                    <a:pt x="22728" y="460"/>
                    <a:pt x="21385" y="1"/>
                    <a:pt x="211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24"/>
            <p:cNvSpPr/>
            <p:nvPr/>
          </p:nvSpPr>
          <p:spPr>
            <a:xfrm>
              <a:off x="3489675" y="5184325"/>
              <a:ext cx="58775" cy="53325"/>
            </a:xfrm>
            <a:custGeom>
              <a:rect b="b" l="l" r="r" t="t"/>
              <a:pathLst>
                <a:path extrusionOk="0" h="2133" w="2351">
                  <a:moveTo>
                    <a:pt x="406" y="1"/>
                  </a:moveTo>
                  <a:cubicBezTo>
                    <a:pt x="184" y="1"/>
                    <a:pt x="0" y="89"/>
                    <a:pt x="0" y="214"/>
                  </a:cubicBezTo>
                  <a:cubicBezTo>
                    <a:pt x="0" y="214"/>
                    <a:pt x="407" y="1911"/>
                    <a:pt x="954" y="2088"/>
                  </a:cubicBezTo>
                  <a:cubicBezTo>
                    <a:pt x="1051" y="2119"/>
                    <a:pt x="1157" y="2133"/>
                    <a:pt x="1266" y="2133"/>
                  </a:cubicBezTo>
                  <a:cubicBezTo>
                    <a:pt x="1775" y="2133"/>
                    <a:pt x="2351" y="1835"/>
                    <a:pt x="2351" y="1646"/>
                  </a:cubicBezTo>
                  <a:cubicBezTo>
                    <a:pt x="2351" y="1416"/>
                    <a:pt x="1290" y="568"/>
                    <a:pt x="954" y="214"/>
                  </a:cubicBezTo>
                  <a:cubicBezTo>
                    <a:pt x="802" y="62"/>
                    <a:pt x="591" y="1"/>
                    <a:pt x="4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93" name="Google Shape;593;p24"/>
          <p:cNvSpPr txBox="1"/>
          <p:nvPr>
            <p:ph idx="4294967295" type="ctrTitle"/>
          </p:nvPr>
        </p:nvSpPr>
        <p:spPr>
          <a:xfrm>
            <a:off x="542402" y="921651"/>
            <a:ext cx="2172000" cy="3906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300">
                <a:solidFill>
                  <a:schemeClr val="lt2"/>
                </a:solidFill>
              </a:rPr>
              <a:t>TOP RATED VALUES</a:t>
            </a:r>
            <a:endParaRPr sz="1300">
              <a:solidFill>
                <a:schemeClr val="lt2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chemeClr val="lt2"/>
              </a:solidFill>
            </a:endParaRPr>
          </a:p>
        </p:txBody>
      </p:sp>
      <p:cxnSp>
        <p:nvCxnSpPr>
          <p:cNvPr id="594" name="Google Shape;594;p24"/>
          <p:cNvCxnSpPr/>
          <p:nvPr/>
        </p:nvCxnSpPr>
        <p:spPr>
          <a:xfrm>
            <a:off x="971550" y="1893401"/>
            <a:ext cx="1819200" cy="0"/>
          </a:xfrm>
          <a:prstGeom prst="straightConnector1">
            <a:avLst/>
          </a:prstGeom>
          <a:noFill/>
          <a:ln cap="flat" cmpd="sng" w="19050">
            <a:solidFill>
              <a:schemeClr val="l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5" name="Google Shape;595;p24"/>
          <p:cNvCxnSpPr/>
          <p:nvPr/>
        </p:nvCxnSpPr>
        <p:spPr>
          <a:xfrm>
            <a:off x="1752600" y="3005025"/>
            <a:ext cx="1038300" cy="0"/>
          </a:xfrm>
          <a:prstGeom prst="straightConnector1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96" name="Google Shape;596;p24"/>
          <p:cNvCxnSpPr/>
          <p:nvPr/>
        </p:nvCxnSpPr>
        <p:spPr>
          <a:xfrm>
            <a:off x="971550" y="4123372"/>
            <a:ext cx="18192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97" name="Google Shape;597;p24"/>
          <p:cNvSpPr txBox="1"/>
          <p:nvPr>
            <p:ph idx="4294967295" type="subTitle"/>
          </p:nvPr>
        </p:nvSpPr>
        <p:spPr>
          <a:xfrm>
            <a:off x="2777132" y="2806412"/>
            <a:ext cx="1304400" cy="47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chemeClr val="dk2"/>
                </a:solidFill>
                <a:latin typeface="Archivo Black"/>
                <a:ea typeface="Archivo Black"/>
                <a:cs typeface="Archivo Black"/>
                <a:sym typeface="Archivo Black"/>
              </a:rPr>
              <a:t>VENUS</a:t>
            </a:r>
            <a:endParaRPr sz="1100">
              <a:solidFill>
                <a:schemeClr val="dk2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598" name="Google Shape;598;p24"/>
          <p:cNvSpPr txBox="1"/>
          <p:nvPr>
            <p:ph idx="4294967295" type="subTitle"/>
          </p:nvPr>
        </p:nvSpPr>
        <p:spPr>
          <a:xfrm>
            <a:off x="2785786" y="3912167"/>
            <a:ext cx="1304400" cy="47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latin typeface="Archivo Black"/>
                <a:ea typeface="Archivo Black"/>
                <a:cs typeface="Archivo Black"/>
                <a:sym typeface="Archivo Black"/>
              </a:rPr>
              <a:t>MERCURY</a:t>
            </a:r>
            <a:endParaRPr sz="1100"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599" name="Google Shape;599;p24"/>
          <p:cNvSpPr txBox="1"/>
          <p:nvPr>
            <p:ph idx="4294967295" type="subTitle"/>
          </p:nvPr>
        </p:nvSpPr>
        <p:spPr>
          <a:xfrm>
            <a:off x="2777117" y="1694938"/>
            <a:ext cx="1304400" cy="47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100">
                <a:solidFill>
                  <a:srgbClr val="968D8C"/>
                </a:solidFill>
                <a:latin typeface="Archivo Black"/>
                <a:ea typeface="Archivo Black"/>
                <a:cs typeface="Archivo Black"/>
                <a:sym typeface="Archivo Black"/>
              </a:rPr>
              <a:t>MARS</a:t>
            </a:r>
            <a:endParaRPr sz="1100">
              <a:solidFill>
                <a:srgbClr val="968D8C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600" name="Google Shape;600;p24"/>
          <p:cNvSpPr txBox="1"/>
          <p:nvPr>
            <p:ph idx="4294967295" type="subTitle"/>
          </p:nvPr>
        </p:nvSpPr>
        <p:spPr>
          <a:xfrm>
            <a:off x="877796" y="1617336"/>
            <a:ext cx="1304400" cy="47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solidFill>
                  <a:schemeClr val="lt1"/>
                </a:solidFill>
                <a:latin typeface="Archivo Black"/>
                <a:ea typeface="Archivo Black"/>
                <a:cs typeface="Archivo Black"/>
                <a:sym typeface="Archivo Black"/>
              </a:rPr>
              <a:t>30%</a:t>
            </a:r>
            <a:endParaRPr sz="1800">
              <a:solidFill>
                <a:schemeClr val="lt1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601" name="Google Shape;601;p24"/>
          <p:cNvSpPr txBox="1"/>
          <p:nvPr>
            <p:ph idx="4294967295" type="subTitle"/>
          </p:nvPr>
        </p:nvSpPr>
        <p:spPr>
          <a:xfrm>
            <a:off x="1117343" y="3833399"/>
            <a:ext cx="1304400" cy="47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solidFill>
                  <a:schemeClr val="lt1"/>
                </a:solidFill>
                <a:latin typeface="Archivo Black"/>
                <a:ea typeface="Archivo Black"/>
                <a:cs typeface="Archivo Black"/>
                <a:sym typeface="Archivo Black"/>
              </a:rPr>
              <a:t>50%</a:t>
            </a:r>
            <a:endParaRPr sz="1800">
              <a:solidFill>
                <a:schemeClr val="lt1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602" name="Google Shape;602;p24"/>
          <p:cNvSpPr txBox="1"/>
          <p:nvPr>
            <p:ph idx="4294967295" type="subTitle"/>
          </p:nvPr>
        </p:nvSpPr>
        <p:spPr>
          <a:xfrm>
            <a:off x="1598409" y="2718643"/>
            <a:ext cx="1038300" cy="47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800">
                <a:solidFill>
                  <a:schemeClr val="lt1"/>
                </a:solidFill>
                <a:latin typeface="Archivo Black"/>
                <a:ea typeface="Archivo Black"/>
                <a:cs typeface="Archivo Black"/>
                <a:sym typeface="Archivo Black"/>
              </a:rPr>
              <a:t>20%</a:t>
            </a:r>
            <a:endParaRPr sz="1800">
              <a:solidFill>
                <a:schemeClr val="lt1"/>
              </a:solidFill>
              <a:latin typeface="Archivo Black"/>
              <a:ea typeface="Archivo Black"/>
              <a:cs typeface="Archivo Black"/>
              <a:sym typeface="Archivo Black"/>
            </a:endParaRPr>
          </a:p>
        </p:txBody>
      </p:sp>
      <p:sp>
        <p:nvSpPr>
          <p:cNvPr id="603" name="Google Shape;603;p24"/>
          <p:cNvSpPr/>
          <p:nvPr/>
        </p:nvSpPr>
        <p:spPr>
          <a:xfrm>
            <a:off x="4886325" y="1781175"/>
            <a:ext cx="133500" cy="1335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" name="Google Shape;604;p24"/>
          <p:cNvSpPr txBox="1"/>
          <p:nvPr>
            <p:ph idx="4294967295" type="subTitle"/>
          </p:nvPr>
        </p:nvSpPr>
        <p:spPr>
          <a:xfrm>
            <a:off x="5184825" y="1609153"/>
            <a:ext cx="1881300" cy="64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s" sz="1000"/>
              <a:t>Countries where our offices are located in</a:t>
            </a:r>
            <a:endParaRPr sz="100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Law Consulting Sales Pitch">
  <a:themeElements>
    <a:clrScheme name="Simple Light">
      <a:dk1>
        <a:srgbClr val="453751"/>
      </a:dk1>
      <a:lt1>
        <a:srgbClr val="EDE7D3"/>
      </a:lt1>
      <a:dk2>
        <a:srgbClr val="EDC26B"/>
      </a:dk2>
      <a:lt2>
        <a:srgbClr val="968D8C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