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3" r:id="rId1"/>
    <p:sldMasterId id="2147483668" r:id="rId2"/>
  </p:sldMasterIdLst>
  <p:notesMasterIdLst>
    <p:notesMasterId r:id="rId11"/>
  </p:notesMasterIdLst>
  <p:sldIdLst>
    <p:sldId id="349" r:id="rId3"/>
    <p:sldId id="350" r:id="rId4"/>
    <p:sldId id="351" r:id="rId5"/>
    <p:sldId id="352" r:id="rId6"/>
    <p:sldId id="353" r:id="rId7"/>
    <p:sldId id="354" r:id="rId8"/>
    <p:sldId id="355" r:id="rId9"/>
    <p:sldId id="30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80" autoAdjust="0"/>
    <p:restoredTop sz="94694" autoAdjust="0"/>
  </p:normalViewPr>
  <p:slideViewPr>
    <p:cSldViewPr snapToGrid="0">
      <p:cViewPr varScale="1">
        <p:scale>
          <a:sx n="145" d="100"/>
          <a:sy n="145" d="100"/>
        </p:scale>
        <p:origin x="1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8D2766-C49B-4C1A-9FEE-6F146754B0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53031" y="1441291"/>
            <a:ext cx="4200769" cy="189563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26411" y="3429000"/>
            <a:ext cx="3682314" cy="169545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923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706979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4907692" cy="4093912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850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72302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113162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877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3768"/>
            <a:ext cx="4635843" cy="2891749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3592505"/>
            <a:ext cx="3634946" cy="130077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8CD13F7-FE5E-4564-955B-78635E1D6B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FEC6B85-2D6C-4E54-AFB1-FC9C8C5BC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0A08B1B-1C08-468B-84FB-AF1608C8E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108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2584" y="803189"/>
            <a:ext cx="4891216" cy="2625811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62584" y="3589933"/>
            <a:ext cx="4891216" cy="807178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67E5779-2729-4DED-A8C2-41F4FEE476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BD21987-FA22-47F7-B702-8D9638C10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03F40A7-0F3F-41D6-9058-1BE8DB270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667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4127"/>
            <a:ext cx="5476103" cy="2541331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3022447"/>
            <a:ext cx="2743200" cy="138891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0FEC4993-EF72-4ADC-8D11-1EB7C94095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B145FAD1-5607-4570-9675-FE2648149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65FB8DD-A34F-4C06-9929-1E68FACD4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834949" y="3365473"/>
            <a:ext cx="1333500" cy="1333500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652000" y="4872121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52000" y="5099454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52000" y="5326787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</p:spTree>
    <p:extLst>
      <p:ext uri="{BB962C8B-B14F-4D97-AF65-F5344CB8AC3E}">
        <p14:creationId xmlns:p14="http://schemas.microsoft.com/office/powerpoint/2010/main" val="1187163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Rectangle 174">
            <a:extLst>
              <a:ext uri="{FF2B5EF4-FFF2-40B4-BE49-F238E27FC236}">
                <a16:creationId xmlns:a16="http://schemas.microsoft.com/office/drawing/2014/main" id="{4460574F-0FFA-4AF4-9268-D077C9C57D58}"/>
              </a:ext>
            </a:extLst>
          </p:cNvPr>
          <p:cNvSpPr/>
          <p:nvPr userDrawn="1"/>
        </p:nvSpPr>
        <p:spPr>
          <a:xfrm>
            <a:off x="838199" y="1830763"/>
            <a:ext cx="894312" cy="174112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E9AEC03B-EFBC-451C-9889-555B420B787B}"/>
              </a:ext>
            </a:extLst>
          </p:cNvPr>
          <p:cNvSpPr/>
          <p:nvPr userDrawn="1"/>
        </p:nvSpPr>
        <p:spPr>
          <a:xfrm>
            <a:off x="838199" y="1830763"/>
            <a:ext cx="894312" cy="155130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12504A8F-A26B-43AF-BF89-2621FF0CE3CD}"/>
              </a:ext>
            </a:extLst>
          </p:cNvPr>
          <p:cNvSpPr/>
          <p:nvPr userDrawn="1"/>
        </p:nvSpPr>
        <p:spPr>
          <a:xfrm>
            <a:off x="838199" y="1830763"/>
            <a:ext cx="894312" cy="136148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F7726C56-B942-4400-8CE0-069969802448}"/>
              </a:ext>
            </a:extLst>
          </p:cNvPr>
          <p:cNvSpPr/>
          <p:nvPr userDrawn="1"/>
        </p:nvSpPr>
        <p:spPr>
          <a:xfrm>
            <a:off x="838199" y="1830763"/>
            <a:ext cx="894312" cy="117166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DAE760DB-698E-4688-BBAF-49FD684C7AFD}"/>
              </a:ext>
            </a:extLst>
          </p:cNvPr>
          <p:cNvSpPr/>
          <p:nvPr userDrawn="1"/>
        </p:nvSpPr>
        <p:spPr>
          <a:xfrm>
            <a:off x="838199" y="1830763"/>
            <a:ext cx="894312" cy="9818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72A9A194-717A-430D-B418-44C0B8F1A4C3}"/>
              </a:ext>
            </a:extLst>
          </p:cNvPr>
          <p:cNvSpPr/>
          <p:nvPr userDrawn="1"/>
        </p:nvSpPr>
        <p:spPr>
          <a:xfrm>
            <a:off x="838200" y="1830763"/>
            <a:ext cx="894312" cy="7882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E915F52A-A44F-4FB1-A1A1-1A513475EFE8}"/>
              </a:ext>
            </a:extLst>
          </p:cNvPr>
          <p:cNvSpPr/>
          <p:nvPr userDrawn="1"/>
        </p:nvSpPr>
        <p:spPr>
          <a:xfrm>
            <a:off x="1907231" y="1830763"/>
            <a:ext cx="894312" cy="1741127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6034C492-58E9-4550-B83D-E33D2B2217E6}"/>
              </a:ext>
            </a:extLst>
          </p:cNvPr>
          <p:cNvSpPr/>
          <p:nvPr userDrawn="1"/>
        </p:nvSpPr>
        <p:spPr>
          <a:xfrm>
            <a:off x="1907231" y="1830763"/>
            <a:ext cx="894312" cy="155130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F92FB454-2844-432A-897E-609CA7D5AB13}"/>
              </a:ext>
            </a:extLst>
          </p:cNvPr>
          <p:cNvSpPr/>
          <p:nvPr userDrawn="1"/>
        </p:nvSpPr>
        <p:spPr>
          <a:xfrm>
            <a:off x="1907231" y="1830763"/>
            <a:ext cx="894312" cy="13614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DFE585D9-1B79-4D2C-BE24-8DD53BF2D43D}"/>
              </a:ext>
            </a:extLst>
          </p:cNvPr>
          <p:cNvSpPr/>
          <p:nvPr userDrawn="1"/>
        </p:nvSpPr>
        <p:spPr>
          <a:xfrm>
            <a:off x="1907231" y="1830763"/>
            <a:ext cx="894312" cy="117166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7CA650B9-D80A-4F55-849B-9B9229BAB7AB}"/>
              </a:ext>
            </a:extLst>
          </p:cNvPr>
          <p:cNvSpPr/>
          <p:nvPr userDrawn="1"/>
        </p:nvSpPr>
        <p:spPr>
          <a:xfrm>
            <a:off x="1907231" y="1830763"/>
            <a:ext cx="894312" cy="98184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212A3E8F-2036-4425-950A-9DDCE99E48E2}"/>
              </a:ext>
            </a:extLst>
          </p:cNvPr>
          <p:cNvSpPr/>
          <p:nvPr userDrawn="1"/>
        </p:nvSpPr>
        <p:spPr>
          <a:xfrm>
            <a:off x="1907232" y="1830763"/>
            <a:ext cx="894312" cy="78825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F8D77422-E1EF-442A-B883-288DFB42AC7A}"/>
              </a:ext>
            </a:extLst>
          </p:cNvPr>
          <p:cNvSpPr/>
          <p:nvPr userDrawn="1"/>
        </p:nvSpPr>
        <p:spPr>
          <a:xfrm>
            <a:off x="2976263" y="1830763"/>
            <a:ext cx="894312" cy="1741127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F5A5458A-8CAB-46ED-A597-7A9BC874E064}"/>
              </a:ext>
            </a:extLst>
          </p:cNvPr>
          <p:cNvSpPr/>
          <p:nvPr userDrawn="1"/>
        </p:nvSpPr>
        <p:spPr>
          <a:xfrm>
            <a:off x="2976263" y="1830763"/>
            <a:ext cx="894312" cy="15513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129FB0AE-0FE9-4E47-89E1-28A56DFEFD44}"/>
              </a:ext>
            </a:extLst>
          </p:cNvPr>
          <p:cNvSpPr/>
          <p:nvPr userDrawn="1"/>
        </p:nvSpPr>
        <p:spPr>
          <a:xfrm>
            <a:off x="2976263" y="1830763"/>
            <a:ext cx="894312" cy="136148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8DCBA888-FF6F-4E0D-AD60-DA0D78CD05D1}"/>
              </a:ext>
            </a:extLst>
          </p:cNvPr>
          <p:cNvSpPr/>
          <p:nvPr userDrawn="1"/>
        </p:nvSpPr>
        <p:spPr>
          <a:xfrm>
            <a:off x="2976263" y="1830763"/>
            <a:ext cx="894312" cy="117166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F9271256-F951-4086-8A3B-C91C2291A176}"/>
              </a:ext>
            </a:extLst>
          </p:cNvPr>
          <p:cNvSpPr/>
          <p:nvPr userDrawn="1"/>
        </p:nvSpPr>
        <p:spPr>
          <a:xfrm>
            <a:off x="2976263" y="1830763"/>
            <a:ext cx="894312" cy="98184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27D18AA1-C449-4778-A01C-5FEFF6D4B6F0}"/>
              </a:ext>
            </a:extLst>
          </p:cNvPr>
          <p:cNvSpPr/>
          <p:nvPr userDrawn="1"/>
        </p:nvSpPr>
        <p:spPr>
          <a:xfrm>
            <a:off x="2976264" y="1830763"/>
            <a:ext cx="894312" cy="78825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507DEC82-2EA5-41B4-BBE2-03D513A6990F}"/>
              </a:ext>
            </a:extLst>
          </p:cNvPr>
          <p:cNvSpPr/>
          <p:nvPr userDrawn="1"/>
        </p:nvSpPr>
        <p:spPr>
          <a:xfrm>
            <a:off x="4045295" y="1830763"/>
            <a:ext cx="894312" cy="174112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CC3C8386-1A37-4F90-9D5F-F552F6BD3D6B}"/>
              </a:ext>
            </a:extLst>
          </p:cNvPr>
          <p:cNvSpPr/>
          <p:nvPr userDrawn="1"/>
        </p:nvSpPr>
        <p:spPr>
          <a:xfrm>
            <a:off x="4045295" y="1830763"/>
            <a:ext cx="894312" cy="155130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20C96B97-602D-4FB6-83FA-5F537C10D957}"/>
              </a:ext>
            </a:extLst>
          </p:cNvPr>
          <p:cNvSpPr/>
          <p:nvPr userDrawn="1"/>
        </p:nvSpPr>
        <p:spPr>
          <a:xfrm>
            <a:off x="4045295" y="1830763"/>
            <a:ext cx="894312" cy="136148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C78EB1C9-B967-4BCF-BA1F-F62AD5830A83}"/>
              </a:ext>
            </a:extLst>
          </p:cNvPr>
          <p:cNvSpPr/>
          <p:nvPr userDrawn="1"/>
        </p:nvSpPr>
        <p:spPr>
          <a:xfrm>
            <a:off x="4045295" y="1830763"/>
            <a:ext cx="894312" cy="117166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530AF99D-4A64-462C-8DC1-2AFD50700E78}"/>
              </a:ext>
            </a:extLst>
          </p:cNvPr>
          <p:cNvSpPr/>
          <p:nvPr userDrawn="1"/>
        </p:nvSpPr>
        <p:spPr>
          <a:xfrm>
            <a:off x="4045295" y="1830763"/>
            <a:ext cx="894312" cy="98184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251EE8AC-B14F-4016-B318-3215BFA74576}"/>
              </a:ext>
            </a:extLst>
          </p:cNvPr>
          <p:cNvSpPr/>
          <p:nvPr userDrawn="1"/>
        </p:nvSpPr>
        <p:spPr>
          <a:xfrm>
            <a:off x="4045296" y="1830763"/>
            <a:ext cx="894312" cy="78825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id="{DB3EFE93-C789-4C06-AE63-48F21F3F0562}"/>
              </a:ext>
            </a:extLst>
          </p:cNvPr>
          <p:cNvSpPr/>
          <p:nvPr userDrawn="1"/>
        </p:nvSpPr>
        <p:spPr>
          <a:xfrm>
            <a:off x="5114327" y="1830763"/>
            <a:ext cx="894312" cy="174112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C159A26F-3E35-43ED-9527-94575D015CF9}"/>
              </a:ext>
            </a:extLst>
          </p:cNvPr>
          <p:cNvSpPr/>
          <p:nvPr userDrawn="1"/>
        </p:nvSpPr>
        <p:spPr>
          <a:xfrm>
            <a:off x="5114327" y="1830763"/>
            <a:ext cx="894312" cy="155130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2" name="Rectangle 201">
            <a:extLst>
              <a:ext uri="{FF2B5EF4-FFF2-40B4-BE49-F238E27FC236}">
                <a16:creationId xmlns:a16="http://schemas.microsoft.com/office/drawing/2014/main" id="{197FEBE6-4234-4233-9AAC-C966B38A457C}"/>
              </a:ext>
            </a:extLst>
          </p:cNvPr>
          <p:cNvSpPr/>
          <p:nvPr userDrawn="1"/>
        </p:nvSpPr>
        <p:spPr>
          <a:xfrm>
            <a:off x="5114327" y="1830763"/>
            <a:ext cx="894312" cy="13614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4A6CCAEB-B0B2-4918-BF93-14B428F71030}"/>
              </a:ext>
            </a:extLst>
          </p:cNvPr>
          <p:cNvSpPr/>
          <p:nvPr userDrawn="1"/>
        </p:nvSpPr>
        <p:spPr>
          <a:xfrm>
            <a:off x="5114327" y="1830763"/>
            <a:ext cx="894312" cy="11716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4" name="Rectangle 203">
            <a:extLst>
              <a:ext uri="{FF2B5EF4-FFF2-40B4-BE49-F238E27FC236}">
                <a16:creationId xmlns:a16="http://schemas.microsoft.com/office/drawing/2014/main" id="{26BAB2D9-48E2-4FD7-8266-8DA7249A311F}"/>
              </a:ext>
            </a:extLst>
          </p:cNvPr>
          <p:cNvSpPr/>
          <p:nvPr userDrawn="1"/>
        </p:nvSpPr>
        <p:spPr>
          <a:xfrm>
            <a:off x="5114327" y="1830763"/>
            <a:ext cx="894312" cy="9818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id="{E373E1AE-97F0-411F-ADE1-F7FA57FDB549}"/>
              </a:ext>
            </a:extLst>
          </p:cNvPr>
          <p:cNvSpPr/>
          <p:nvPr userDrawn="1"/>
        </p:nvSpPr>
        <p:spPr>
          <a:xfrm>
            <a:off x="5114328" y="1830763"/>
            <a:ext cx="894312" cy="7882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id="{7980EC62-1AA7-49B9-A98C-B1AE41A8BAF7}"/>
              </a:ext>
            </a:extLst>
          </p:cNvPr>
          <p:cNvSpPr/>
          <p:nvPr userDrawn="1"/>
        </p:nvSpPr>
        <p:spPr>
          <a:xfrm>
            <a:off x="6183359" y="1830763"/>
            <a:ext cx="894312" cy="1741127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8" name="Rectangle 207">
            <a:extLst>
              <a:ext uri="{FF2B5EF4-FFF2-40B4-BE49-F238E27FC236}">
                <a16:creationId xmlns:a16="http://schemas.microsoft.com/office/drawing/2014/main" id="{1B940435-8801-4AE0-AF82-51785C14109F}"/>
              </a:ext>
            </a:extLst>
          </p:cNvPr>
          <p:cNvSpPr/>
          <p:nvPr userDrawn="1"/>
        </p:nvSpPr>
        <p:spPr>
          <a:xfrm>
            <a:off x="6183359" y="1830763"/>
            <a:ext cx="894312" cy="155130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9" name="Rectangle 208">
            <a:extLst>
              <a:ext uri="{FF2B5EF4-FFF2-40B4-BE49-F238E27FC236}">
                <a16:creationId xmlns:a16="http://schemas.microsoft.com/office/drawing/2014/main" id="{709FEA5B-55A5-4A85-90AE-A3E8181AD6B1}"/>
              </a:ext>
            </a:extLst>
          </p:cNvPr>
          <p:cNvSpPr/>
          <p:nvPr userDrawn="1"/>
        </p:nvSpPr>
        <p:spPr>
          <a:xfrm>
            <a:off x="6183359" y="1830763"/>
            <a:ext cx="894312" cy="13614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0" name="Rectangle 209">
            <a:extLst>
              <a:ext uri="{FF2B5EF4-FFF2-40B4-BE49-F238E27FC236}">
                <a16:creationId xmlns:a16="http://schemas.microsoft.com/office/drawing/2014/main" id="{AC24C165-A09C-48A0-8D30-43D9272501D0}"/>
              </a:ext>
            </a:extLst>
          </p:cNvPr>
          <p:cNvSpPr/>
          <p:nvPr userDrawn="1"/>
        </p:nvSpPr>
        <p:spPr>
          <a:xfrm>
            <a:off x="6183359" y="1830763"/>
            <a:ext cx="894312" cy="117166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id="{AF779B59-BF2E-434C-A692-81F3395A2DDC}"/>
              </a:ext>
            </a:extLst>
          </p:cNvPr>
          <p:cNvSpPr/>
          <p:nvPr userDrawn="1"/>
        </p:nvSpPr>
        <p:spPr>
          <a:xfrm>
            <a:off x="6183359" y="1830763"/>
            <a:ext cx="894312" cy="9818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2" name="Rectangle 211">
            <a:extLst>
              <a:ext uri="{FF2B5EF4-FFF2-40B4-BE49-F238E27FC236}">
                <a16:creationId xmlns:a16="http://schemas.microsoft.com/office/drawing/2014/main" id="{72D25286-DFE7-4DB6-BC2A-849B72A1D58F}"/>
              </a:ext>
            </a:extLst>
          </p:cNvPr>
          <p:cNvSpPr/>
          <p:nvPr userDrawn="1"/>
        </p:nvSpPr>
        <p:spPr>
          <a:xfrm>
            <a:off x="6183360" y="1830763"/>
            <a:ext cx="894312" cy="7882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4" name="Rectangle 213">
            <a:extLst>
              <a:ext uri="{FF2B5EF4-FFF2-40B4-BE49-F238E27FC236}">
                <a16:creationId xmlns:a16="http://schemas.microsoft.com/office/drawing/2014/main" id="{EFFFC619-3DCF-484B-936D-D1C6706967D7}"/>
              </a:ext>
            </a:extLst>
          </p:cNvPr>
          <p:cNvSpPr/>
          <p:nvPr userDrawn="1"/>
        </p:nvSpPr>
        <p:spPr>
          <a:xfrm>
            <a:off x="7252391" y="1830763"/>
            <a:ext cx="894312" cy="1741127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C36F1647-E3A7-42C7-94DB-E22470CD7962}"/>
              </a:ext>
            </a:extLst>
          </p:cNvPr>
          <p:cNvSpPr/>
          <p:nvPr userDrawn="1"/>
        </p:nvSpPr>
        <p:spPr>
          <a:xfrm>
            <a:off x="7252391" y="1830763"/>
            <a:ext cx="894312" cy="155130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0812BACF-D77F-4A42-A212-538847FF9776}"/>
              </a:ext>
            </a:extLst>
          </p:cNvPr>
          <p:cNvSpPr/>
          <p:nvPr userDrawn="1"/>
        </p:nvSpPr>
        <p:spPr>
          <a:xfrm>
            <a:off x="7252391" y="1830763"/>
            <a:ext cx="894312" cy="13614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7" name="Rectangle 216">
            <a:extLst>
              <a:ext uri="{FF2B5EF4-FFF2-40B4-BE49-F238E27FC236}">
                <a16:creationId xmlns:a16="http://schemas.microsoft.com/office/drawing/2014/main" id="{63855A19-9DBA-4293-A411-6842A7DAA995}"/>
              </a:ext>
            </a:extLst>
          </p:cNvPr>
          <p:cNvSpPr/>
          <p:nvPr userDrawn="1"/>
        </p:nvSpPr>
        <p:spPr>
          <a:xfrm>
            <a:off x="7252391" y="1830763"/>
            <a:ext cx="894312" cy="117166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E705E91E-E65F-4094-8904-D56C56FC5F44}"/>
              </a:ext>
            </a:extLst>
          </p:cNvPr>
          <p:cNvSpPr/>
          <p:nvPr userDrawn="1"/>
        </p:nvSpPr>
        <p:spPr>
          <a:xfrm>
            <a:off x="7252391" y="1830763"/>
            <a:ext cx="894312" cy="9818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B6DEB2ED-B6FD-4B88-90DA-9530DA2E64C9}"/>
              </a:ext>
            </a:extLst>
          </p:cNvPr>
          <p:cNvSpPr/>
          <p:nvPr userDrawn="1"/>
        </p:nvSpPr>
        <p:spPr>
          <a:xfrm>
            <a:off x="7252392" y="1830763"/>
            <a:ext cx="894312" cy="7882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62E667E1-7F5F-4E4F-AF63-4AB31D847AE0}"/>
              </a:ext>
            </a:extLst>
          </p:cNvPr>
          <p:cNvSpPr/>
          <p:nvPr userDrawn="1"/>
        </p:nvSpPr>
        <p:spPr>
          <a:xfrm>
            <a:off x="8321423" y="1830763"/>
            <a:ext cx="894312" cy="1741127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A9D94CA5-400D-47AE-9512-4557FBE20192}"/>
              </a:ext>
            </a:extLst>
          </p:cNvPr>
          <p:cNvSpPr/>
          <p:nvPr userDrawn="1"/>
        </p:nvSpPr>
        <p:spPr>
          <a:xfrm>
            <a:off x="8321423" y="1830763"/>
            <a:ext cx="894312" cy="155130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1E60784B-8569-41D5-BB14-8F5DAFDCE67A}"/>
              </a:ext>
            </a:extLst>
          </p:cNvPr>
          <p:cNvSpPr/>
          <p:nvPr userDrawn="1"/>
        </p:nvSpPr>
        <p:spPr>
          <a:xfrm>
            <a:off x="8321423" y="1830763"/>
            <a:ext cx="894312" cy="13614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FE043B0E-D351-4B21-BB22-FF8713E0E199}"/>
              </a:ext>
            </a:extLst>
          </p:cNvPr>
          <p:cNvSpPr/>
          <p:nvPr userDrawn="1"/>
        </p:nvSpPr>
        <p:spPr>
          <a:xfrm>
            <a:off x="8321423" y="1830763"/>
            <a:ext cx="894312" cy="11716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D57AC92D-3891-4CC7-9301-A742653C394B}"/>
              </a:ext>
            </a:extLst>
          </p:cNvPr>
          <p:cNvSpPr/>
          <p:nvPr userDrawn="1"/>
        </p:nvSpPr>
        <p:spPr>
          <a:xfrm>
            <a:off x="8321423" y="1830763"/>
            <a:ext cx="894312" cy="98184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870D976A-0EA2-4422-A1FB-EE1A159B65DC}"/>
              </a:ext>
            </a:extLst>
          </p:cNvPr>
          <p:cNvSpPr/>
          <p:nvPr userDrawn="1"/>
        </p:nvSpPr>
        <p:spPr>
          <a:xfrm>
            <a:off x="8321424" y="1830763"/>
            <a:ext cx="894312" cy="78825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074CEC48-74FA-45A9-9E16-525EB9E974F9}"/>
              </a:ext>
            </a:extLst>
          </p:cNvPr>
          <p:cNvSpPr/>
          <p:nvPr userDrawn="1"/>
        </p:nvSpPr>
        <p:spPr>
          <a:xfrm>
            <a:off x="9390455" y="1830763"/>
            <a:ext cx="894312" cy="17411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8CA8D9C7-FFCE-4895-B720-C9F65C686B93}"/>
              </a:ext>
            </a:extLst>
          </p:cNvPr>
          <p:cNvSpPr/>
          <p:nvPr userDrawn="1"/>
        </p:nvSpPr>
        <p:spPr>
          <a:xfrm>
            <a:off x="9390455" y="1830763"/>
            <a:ext cx="894312" cy="155130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DF8FDE11-2636-4F16-BC4C-C0DBD965F47E}"/>
              </a:ext>
            </a:extLst>
          </p:cNvPr>
          <p:cNvSpPr/>
          <p:nvPr userDrawn="1"/>
        </p:nvSpPr>
        <p:spPr>
          <a:xfrm>
            <a:off x="9390455" y="1830763"/>
            <a:ext cx="894312" cy="13614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EAE2FCEB-5A44-4458-99EB-B2522F731513}"/>
              </a:ext>
            </a:extLst>
          </p:cNvPr>
          <p:cNvSpPr/>
          <p:nvPr userDrawn="1"/>
        </p:nvSpPr>
        <p:spPr>
          <a:xfrm>
            <a:off x="9390455" y="1830763"/>
            <a:ext cx="894312" cy="117166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FA982CEB-3569-4AB2-A279-56909D8DBA2B}"/>
              </a:ext>
            </a:extLst>
          </p:cNvPr>
          <p:cNvSpPr/>
          <p:nvPr userDrawn="1"/>
        </p:nvSpPr>
        <p:spPr>
          <a:xfrm>
            <a:off x="9390455" y="1830763"/>
            <a:ext cx="894312" cy="98184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3" name="Rectangle 232">
            <a:extLst>
              <a:ext uri="{FF2B5EF4-FFF2-40B4-BE49-F238E27FC236}">
                <a16:creationId xmlns:a16="http://schemas.microsoft.com/office/drawing/2014/main" id="{B85FDECF-7983-4160-8B97-DA92A01F2A38}"/>
              </a:ext>
            </a:extLst>
          </p:cNvPr>
          <p:cNvSpPr/>
          <p:nvPr userDrawn="1"/>
        </p:nvSpPr>
        <p:spPr>
          <a:xfrm>
            <a:off x="9390456" y="1830763"/>
            <a:ext cx="894312" cy="78825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80F0CF47-25FB-4AB4-837F-33B5D368A8C0}"/>
              </a:ext>
            </a:extLst>
          </p:cNvPr>
          <p:cNvSpPr/>
          <p:nvPr userDrawn="1"/>
        </p:nvSpPr>
        <p:spPr>
          <a:xfrm>
            <a:off x="10459488" y="1830763"/>
            <a:ext cx="894312" cy="1741127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12C0DD63-4FB0-4217-BC06-7CEB655B79B6}"/>
              </a:ext>
            </a:extLst>
          </p:cNvPr>
          <p:cNvSpPr/>
          <p:nvPr userDrawn="1"/>
        </p:nvSpPr>
        <p:spPr>
          <a:xfrm>
            <a:off x="10459488" y="1830763"/>
            <a:ext cx="894312" cy="15513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7" name="Rectangle 236">
            <a:extLst>
              <a:ext uri="{FF2B5EF4-FFF2-40B4-BE49-F238E27FC236}">
                <a16:creationId xmlns:a16="http://schemas.microsoft.com/office/drawing/2014/main" id="{5841390F-E0B0-48E2-8756-2C0A532BC037}"/>
              </a:ext>
            </a:extLst>
          </p:cNvPr>
          <p:cNvSpPr/>
          <p:nvPr userDrawn="1"/>
        </p:nvSpPr>
        <p:spPr>
          <a:xfrm>
            <a:off x="10459488" y="1830763"/>
            <a:ext cx="894312" cy="13614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E49982BC-FA05-4F1B-A8BD-AE3793F3BD02}"/>
              </a:ext>
            </a:extLst>
          </p:cNvPr>
          <p:cNvSpPr/>
          <p:nvPr userDrawn="1"/>
        </p:nvSpPr>
        <p:spPr>
          <a:xfrm>
            <a:off x="10459488" y="1830763"/>
            <a:ext cx="894312" cy="11716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9" name="Rectangle 238">
            <a:extLst>
              <a:ext uri="{FF2B5EF4-FFF2-40B4-BE49-F238E27FC236}">
                <a16:creationId xmlns:a16="http://schemas.microsoft.com/office/drawing/2014/main" id="{84445015-4210-46FE-958B-F3271E10284B}"/>
              </a:ext>
            </a:extLst>
          </p:cNvPr>
          <p:cNvSpPr/>
          <p:nvPr userDrawn="1"/>
        </p:nvSpPr>
        <p:spPr>
          <a:xfrm>
            <a:off x="10459488" y="1830763"/>
            <a:ext cx="894312" cy="9818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40" name="Rectangle 239">
            <a:extLst>
              <a:ext uri="{FF2B5EF4-FFF2-40B4-BE49-F238E27FC236}">
                <a16:creationId xmlns:a16="http://schemas.microsoft.com/office/drawing/2014/main" id="{06FD93CB-F173-4C32-9E54-DE5EDB0F83D8}"/>
              </a:ext>
            </a:extLst>
          </p:cNvPr>
          <p:cNvSpPr/>
          <p:nvPr userDrawn="1"/>
        </p:nvSpPr>
        <p:spPr>
          <a:xfrm>
            <a:off x="10459489" y="1830763"/>
            <a:ext cx="894312" cy="78825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 dirty="0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bg2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Font name</a:t>
            </a:r>
          </a:p>
        </p:txBody>
      </p:sp>
    </p:spTree>
    <p:extLst>
      <p:ext uri="{BB962C8B-B14F-4D97-AF65-F5344CB8AC3E}">
        <p14:creationId xmlns:p14="http://schemas.microsoft.com/office/powerpoint/2010/main" val="2475379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3359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46F724-D3C0-8C2C-8F9E-DABDEC9945EC}"/>
              </a:ext>
            </a:extLst>
          </p:cNvPr>
          <p:cNvSpPr txBox="1"/>
          <p:nvPr userDrawn="1"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53912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hyperlink" Target="http://www.presentationgo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035FA8F-FDA9-BD5E-073F-DCAB28C7A61E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D3FC266E-A536-AE42-2964-69967B568181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505E7DF-9C79-1F38-2A3A-BD2C8A1271F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03739F2-DCC7-FA01-3D1B-234ADA5CC7CA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8CE2217C-CBD8-383F-E1AA-EA62C3D1973D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23" name="Shape">
                <a:extLst>
                  <a:ext uri="{FF2B5EF4-FFF2-40B4-BE49-F238E27FC236}">
                    <a16:creationId xmlns:a16="http://schemas.microsoft.com/office/drawing/2014/main" id="{5C2B390B-D2EF-1ED1-DE50-F92B15112CD5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4" name="Shape">
                <a:extLst>
                  <a:ext uri="{FF2B5EF4-FFF2-40B4-BE49-F238E27FC236}">
                    <a16:creationId xmlns:a16="http://schemas.microsoft.com/office/drawing/2014/main" id="{3538BF44-DB83-F9ED-BB55-6F7F332DF026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39DFF0F2-57BF-9F54-3506-4DEC2638C42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10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82567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bg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bg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53031" y="1441291"/>
            <a:ext cx="4200769" cy="1895633"/>
          </a:xfrm>
        </p:spPr>
        <p:txBody>
          <a:bodyPr>
            <a:normAutofit fontScale="90000"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26411" y="3429000"/>
            <a:ext cx="3682314" cy="980848"/>
          </a:xfrm>
        </p:spPr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23285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</a:t>
            </a:r>
          </a:p>
          <a:p>
            <a:r>
              <a:rPr lang="en-US" noProof="1"/>
              <a:t>Duis aute irure dolor in reprehenderit in voluptate velit esse cillum dolore eu fugiat nulla pariatur.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2B7600-67E3-4D97-B453-880E2742B9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7694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</a:t>
            </a:r>
          </a:p>
          <a:p>
            <a:r>
              <a:rPr lang="en-US" noProof="1"/>
              <a:t>Duis aute irure dolor in reprehenderit in voluptate velit esse cillum dolore eu fugiat nulla pariatur.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2B7600-67E3-4D97-B453-880E2742B9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5365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2B7600-67E3-4D97-B453-880E2742B9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8828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2B7600-67E3-4D97-B453-880E2742B9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150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2B7600-67E3-4D97-B453-880E2742B9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C233B5C-A4A7-92BE-E0D4-B458BA5C02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</p:spTree>
    <p:extLst>
      <p:ext uri="{BB962C8B-B14F-4D97-AF65-F5344CB8AC3E}">
        <p14:creationId xmlns:p14="http://schemas.microsoft.com/office/powerpoint/2010/main" val="3966379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2170423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Yellow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372_T_PGO_Travelers-Escapade.pptx" id="{85771809-42C3-4ACE-B517-B2BED6B18E67}" vid="{C76A4DF1-2491-4DD5-9D2D-E0C7647773C1}"/>
    </a:ext>
  </a:extLst>
</a:theme>
</file>

<file path=ppt/theme/theme2.xml><?xml version="1.0" encoding="utf-8"?>
<a:theme xmlns:a="http://schemas.openxmlformats.org/drawingml/2006/main" name="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372_T_PGO_Travelers-Escapade.pptx" id="{85771809-42C3-4ACE-B517-B2BED6B18E67}" vid="{2B4DBB56-FAAC-48E4-9500-9C607552CDD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</TotalTime>
  <Words>297</Words>
  <Application>Microsoft Office PowerPoint</Application>
  <PresentationFormat>Widescreen</PresentationFormat>
  <Paragraphs>51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Traveler's Escapade</dc:title>
  <dc:creator>PresentationGO.com</dc:creator>
  <dc:description>© Copyright PresentationGO.com</dc:description>
  <cp:lastModifiedBy>word2</cp:lastModifiedBy>
  <cp:revision>16</cp:revision>
  <dcterms:created xsi:type="dcterms:W3CDTF">2024-03-24T23:32:28Z</dcterms:created>
  <dcterms:modified xsi:type="dcterms:W3CDTF">2025-10-03T07:54:14Z</dcterms:modified>
  <cp:category>Templates</cp:category>
</cp:coreProperties>
</file>